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FF"/>
    <a:srgbClr val="4CD964"/>
    <a:srgbClr val="FF01F9"/>
    <a:srgbClr val="FF950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09" y="62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26.05.2019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26.05.2019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26.05.2019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26.05.2019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26.05.2019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26.05.2019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pPr/>
              <a:t>26.05.2019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1514" name="Gruppieren 19">
            <a:extLst>
              <a:ext uri="{FF2B5EF4-FFF2-40B4-BE49-F238E27FC236}">
                <a16:creationId xmlns:a16="http://schemas.microsoft.com/office/drawing/2014/main" id="{133C7096-68C7-4A98-85E3-8EB616F8525D}"/>
              </a:ext>
            </a:extLst>
          </p:cNvPr>
          <p:cNvGrpSpPr/>
          <p:nvPr/>
        </p:nvGrpSpPr>
        <p:grpSpPr>
          <a:xfrm>
            <a:off x="-10933" y="23349"/>
            <a:ext cx="8999538" cy="9001128"/>
            <a:chOff x="0" y="-1590"/>
            <a:chExt cx="8999538" cy="9001128"/>
          </a:xfrm>
          <a:solidFill>
            <a:schemeClr val="tx1"/>
          </a:solidFill>
        </p:grpSpPr>
        <p:sp>
          <p:nvSpPr>
            <p:cNvPr id="1515" name="Abgerundetes Rechteck 20">
              <a:extLst>
                <a:ext uri="{FF2B5EF4-FFF2-40B4-BE49-F238E27FC236}">
                  <a16:creationId xmlns:a16="http://schemas.microsoft.com/office/drawing/2014/main" id="{4236BE10-C611-4678-A901-60FE9C312CE7}"/>
                </a:ext>
              </a:extLst>
            </p:cNvPr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6" name="Abgerundetes Rechteck 21">
              <a:extLst>
                <a:ext uri="{FF2B5EF4-FFF2-40B4-BE49-F238E27FC236}">
                  <a16:creationId xmlns:a16="http://schemas.microsoft.com/office/drawing/2014/main" id="{81651A8C-24FC-4392-A624-B6F1DFE7AFF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7" name="Abgerundetes Rechteck 22">
              <a:extLst>
                <a:ext uri="{FF2B5EF4-FFF2-40B4-BE49-F238E27FC236}">
                  <a16:creationId xmlns:a16="http://schemas.microsoft.com/office/drawing/2014/main" id="{48112133-9A22-4009-9CCC-FA3B5C207D0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8" name="Abgerundetes Rechteck 23">
              <a:extLst>
                <a:ext uri="{FF2B5EF4-FFF2-40B4-BE49-F238E27FC236}">
                  <a16:creationId xmlns:a16="http://schemas.microsoft.com/office/drawing/2014/main" id="{DBCF59D5-714D-4276-B657-84DC64C76185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9" name="Abgerundetes Rechteck 27">
              <a:extLst>
                <a:ext uri="{FF2B5EF4-FFF2-40B4-BE49-F238E27FC236}">
                  <a16:creationId xmlns:a16="http://schemas.microsoft.com/office/drawing/2014/main" id="{CBDBA242-FA9A-436F-B318-86437B5D49C1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20" name="Abgerundetes Rechteck 31">
              <a:extLst>
                <a:ext uri="{FF2B5EF4-FFF2-40B4-BE49-F238E27FC236}">
                  <a16:creationId xmlns:a16="http://schemas.microsoft.com/office/drawing/2014/main" id="{E6D6773C-AD9A-4EC5-93CE-4EE824DCD239}"/>
                </a:ext>
              </a:extLst>
            </p:cNvPr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1521" name="Gerader Verbinder 36">
              <a:extLst>
                <a:ext uri="{FF2B5EF4-FFF2-40B4-BE49-F238E27FC236}">
                  <a16:creationId xmlns:a16="http://schemas.microsoft.com/office/drawing/2014/main" id="{FADA8A4C-C039-4BD2-978E-BA0833CA49BB}"/>
                </a:ext>
              </a:extLst>
            </p:cNvPr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Gerader Verbinder 38">
              <a:extLst>
                <a:ext uri="{FF2B5EF4-FFF2-40B4-BE49-F238E27FC236}">
                  <a16:creationId xmlns:a16="http://schemas.microsoft.com/office/drawing/2014/main" id="{88036E86-B8AE-4C8A-A63B-1595D6B7D97C}"/>
                </a:ext>
              </a:extLst>
            </p:cNvPr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Gerader Verbinder 39">
              <a:extLst>
                <a:ext uri="{FF2B5EF4-FFF2-40B4-BE49-F238E27FC236}">
                  <a16:creationId xmlns:a16="http://schemas.microsoft.com/office/drawing/2014/main" id="{A1795EAD-2A89-4A78-AF6B-9C4484CF05C4}"/>
                </a:ext>
              </a:extLst>
            </p:cNvPr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Gerader Verbinder 40">
              <a:extLst>
                <a:ext uri="{FF2B5EF4-FFF2-40B4-BE49-F238E27FC236}">
                  <a16:creationId xmlns:a16="http://schemas.microsoft.com/office/drawing/2014/main" id="{3819A04E-7762-4B48-9310-F967570953A6}"/>
                </a:ext>
              </a:extLst>
            </p:cNvPr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Gerader Verbinder 41">
              <a:extLst>
                <a:ext uri="{FF2B5EF4-FFF2-40B4-BE49-F238E27FC236}">
                  <a16:creationId xmlns:a16="http://schemas.microsoft.com/office/drawing/2014/main" id="{E57A2D24-96C8-4AB5-9602-D5D7AF0D8A01}"/>
                </a:ext>
              </a:extLst>
            </p:cNvPr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Gerader Verbinder 42">
              <a:extLst>
                <a:ext uri="{FF2B5EF4-FFF2-40B4-BE49-F238E27FC236}">
                  <a16:creationId xmlns:a16="http://schemas.microsoft.com/office/drawing/2014/main" id="{83549572-6F51-4196-BB09-21B18812CFBB}"/>
                </a:ext>
              </a:extLst>
            </p:cNvPr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Gerader Verbinder 43">
              <a:extLst>
                <a:ext uri="{FF2B5EF4-FFF2-40B4-BE49-F238E27FC236}">
                  <a16:creationId xmlns:a16="http://schemas.microsoft.com/office/drawing/2014/main" id="{242D1492-5DEB-40A1-9C77-62C22C8C325B}"/>
                </a:ext>
              </a:extLst>
            </p:cNvPr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Gerader Verbinder 44">
              <a:extLst>
                <a:ext uri="{FF2B5EF4-FFF2-40B4-BE49-F238E27FC236}">
                  <a16:creationId xmlns:a16="http://schemas.microsoft.com/office/drawing/2014/main" id="{19EC9759-A56D-4B05-A8E5-E794D753D94E}"/>
                </a:ext>
              </a:extLst>
            </p:cNvPr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Gerader Verbinder 45">
              <a:extLst>
                <a:ext uri="{FF2B5EF4-FFF2-40B4-BE49-F238E27FC236}">
                  <a16:creationId xmlns:a16="http://schemas.microsoft.com/office/drawing/2014/main" id="{F41F920E-768D-4011-AC60-F73AEF4D3544}"/>
                </a:ext>
              </a:extLst>
            </p:cNvPr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Gerader Verbinder 46">
              <a:extLst>
                <a:ext uri="{FF2B5EF4-FFF2-40B4-BE49-F238E27FC236}">
                  <a16:creationId xmlns:a16="http://schemas.microsoft.com/office/drawing/2014/main" id="{5DC3766F-5197-4D81-AE35-CF903A9F36B2}"/>
                </a:ext>
              </a:extLst>
            </p:cNvPr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Gerader Verbinder 47">
              <a:extLst>
                <a:ext uri="{FF2B5EF4-FFF2-40B4-BE49-F238E27FC236}">
                  <a16:creationId xmlns:a16="http://schemas.microsoft.com/office/drawing/2014/main" id="{0CF2950D-DFAA-4C9A-83DA-5A4C8F4C02A5}"/>
                </a:ext>
              </a:extLst>
            </p:cNvPr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34D028F-D276-461A-8C59-2E19612C1E3F}"/>
              </a:ext>
            </a:extLst>
          </p:cNvPr>
          <p:cNvGrpSpPr/>
          <p:nvPr/>
        </p:nvGrpSpPr>
        <p:grpSpPr>
          <a:xfrm>
            <a:off x="539101" y="539451"/>
            <a:ext cx="7920000" cy="7920000"/>
            <a:chOff x="539101" y="539451"/>
            <a:chExt cx="7920000" cy="7920000"/>
          </a:xfrm>
        </p:grpSpPr>
        <p:sp>
          <p:nvSpPr>
            <p:cNvPr id="79" name="円: 塗りつぶしなし 78">
              <a:extLst>
                <a:ext uri="{FF2B5EF4-FFF2-40B4-BE49-F238E27FC236}">
                  <a16:creationId xmlns:a16="http://schemas.microsoft.com/office/drawing/2014/main" id="{6FB13263-8E8D-425A-82E5-6DC19FEEECDD}"/>
                </a:ext>
              </a:extLst>
            </p:cNvPr>
            <p:cNvSpPr/>
            <p:nvPr/>
          </p:nvSpPr>
          <p:spPr>
            <a:xfrm>
              <a:off x="2347101" y="2279157"/>
              <a:ext cx="4320000" cy="4320000"/>
            </a:xfrm>
            <a:prstGeom prst="donut">
              <a:avLst>
                <a:gd name="adj" fmla="val 225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3" name="円: 塗りつぶしなし 1532">
              <a:extLst>
                <a:ext uri="{FF2B5EF4-FFF2-40B4-BE49-F238E27FC236}">
                  <a16:creationId xmlns:a16="http://schemas.microsoft.com/office/drawing/2014/main" id="{D927BC85-D799-4314-9AC1-15B2614D0A7A}"/>
                </a:ext>
              </a:extLst>
            </p:cNvPr>
            <p:cNvSpPr/>
            <p:nvPr/>
          </p:nvSpPr>
          <p:spPr>
            <a:xfrm>
              <a:off x="539101" y="539451"/>
              <a:ext cx="7920000" cy="7920000"/>
            </a:xfrm>
            <a:prstGeom prst="donut">
              <a:avLst>
                <a:gd name="adj" fmla="val 136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4" name="円: 塗りつぶしなし 1533">
              <a:extLst>
                <a:ext uri="{FF2B5EF4-FFF2-40B4-BE49-F238E27FC236}">
                  <a16:creationId xmlns:a16="http://schemas.microsoft.com/office/drawing/2014/main" id="{E7832DCB-2139-46A3-9F5B-645A433E41EF}"/>
                </a:ext>
              </a:extLst>
            </p:cNvPr>
            <p:cNvSpPr/>
            <p:nvPr/>
          </p:nvSpPr>
          <p:spPr>
            <a:xfrm>
              <a:off x="1431872" y="1379157"/>
              <a:ext cx="6120000" cy="6120000"/>
            </a:xfrm>
            <a:prstGeom prst="donut">
              <a:avLst>
                <a:gd name="adj" fmla="val 183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9C5DAE9-B464-410D-B70C-0AEF7153B28A}"/>
              </a:ext>
            </a:extLst>
          </p:cNvPr>
          <p:cNvGrpSpPr/>
          <p:nvPr/>
        </p:nvGrpSpPr>
        <p:grpSpPr>
          <a:xfrm rot="21052522">
            <a:off x="7724405" y="2819870"/>
            <a:ext cx="900000" cy="900000"/>
            <a:chOff x="2904562" y="2858020"/>
            <a:chExt cx="3190415" cy="3183461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87FB67A-2B3F-4822-88E9-3EEAAD38C6A8}"/>
                </a:ext>
              </a:extLst>
            </p:cNvPr>
            <p:cNvSpPr/>
            <p:nvPr/>
          </p:nvSpPr>
          <p:spPr>
            <a:xfrm>
              <a:off x="2904562" y="2858020"/>
              <a:ext cx="3190415" cy="31834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A58FCFD-6A7E-47C3-920D-7A3CD268F0D4}"/>
                </a:ext>
              </a:extLst>
            </p:cNvPr>
            <p:cNvGrpSpPr/>
            <p:nvPr/>
          </p:nvGrpSpPr>
          <p:grpSpPr>
            <a:xfrm rot="21275327">
              <a:off x="3238685" y="3270616"/>
              <a:ext cx="2393652" cy="2334666"/>
              <a:chOff x="-3946257" y="2817830"/>
              <a:chExt cx="1452869" cy="1410339"/>
            </a:xfrm>
            <a:solidFill>
              <a:schemeClr val="bg1"/>
            </a:solidFill>
          </p:grpSpPr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B1A946D-FDD0-4EE8-82CC-64545A1C3F21}"/>
                  </a:ext>
                </a:extLst>
              </p:cNvPr>
              <p:cNvSpPr/>
              <p:nvPr/>
            </p:nvSpPr>
            <p:spPr>
              <a:xfrm>
                <a:off x="-3113061" y="2817830"/>
                <a:ext cx="619673" cy="61538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55497DDF-346E-4CAA-B3BB-56CE3FA41DE6}"/>
                  </a:ext>
                </a:extLst>
              </p:cNvPr>
              <p:cNvSpPr/>
              <p:nvPr/>
            </p:nvSpPr>
            <p:spPr>
              <a:xfrm>
                <a:off x="-3946257" y="3378075"/>
                <a:ext cx="588170" cy="53491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401B54BE-7A40-4525-A3BC-076B5F4F4437}"/>
                  </a:ext>
                </a:extLst>
              </p:cNvPr>
              <p:cNvSpPr/>
              <p:nvPr/>
            </p:nvSpPr>
            <p:spPr>
              <a:xfrm>
                <a:off x="-3026344" y="3843552"/>
                <a:ext cx="387296" cy="38461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AA4C27BA-7610-459F-9906-14297619F30E}"/>
                  </a:ext>
                </a:extLst>
              </p:cNvPr>
              <p:cNvGrpSpPr/>
              <p:nvPr/>
            </p:nvGrpSpPr>
            <p:grpSpPr>
              <a:xfrm>
                <a:off x="-3790094" y="3378075"/>
                <a:ext cx="982062" cy="534912"/>
                <a:chOff x="-5847155" y="4029883"/>
                <a:chExt cx="4923114" cy="2876740"/>
              </a:xfrm>
              <a:grpFill/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0FE81B1E-AAF5-4BE0-AD26-774BE838D10C}"/>
                    </a:ext>
                  </a:extLst>
                </p:cNvPr>
                <p:cNvSpPr/>
                <p:nvPr/>
              </p:nvSpPr>
              <p:spPr>
                <a:xfrm rot="19834191">
                  <a:off x="-5298842" y="4029883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081CEE55-6288-4B9B-80F0-74C447EC6C5A}"/>
                    </a:ext>
                  </a:extLst>
                </p:cNvPr>
                <p:cNvSpPr/>
                <p:nvPr/>
              </p:nvSpPr>
              <p:spPr>
                <a:xfrm rot="1661244">
                  <a:off x="-5179514" y="6159785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57F4B343-0F83-4798-AA75-33A1A4F0C459}"/>
                    </a:ext>
                  </a:extLst>
                </p:cNvPr>
                <p:cNvSpPr/>
                <p:nvPr/>
              </p:nvSpPr>
              <p:spPr>
                <a:xfrm rot="16200000">
                  <a:off x="-5885233" y="4847322"/>
                  <a:ext cx="1241074" cy="1164917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12474D-B2B5-47D6-B9D0-DEEF4DE22EFB}"/>
              </a:ext>
            </a:extLst>
          </p:cNvPr>
          <p:cNvGrpSpPr/>
          <p:nvPr/>
        </p:nvGrpSpPr>
        <p:grpSpPr>
          <a:xfrm>
            <a:off x="5787235" y="2649647"/>
            <a:ext cx="900000" cy="900000"/>
            <a:chOff x="2879772" y="2894451"/>
            <a:chExt cx="3239997" cy="322098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E4A51C9-1722-4464-BA3C-1C4202D64727}"/>
                </a:ext>
              </a:extLst>
            </p:cNvPr>
            <p:cNvSpPr/>
            <p:nvPr/>
          </p:nvSpPr>
          <p:spPr>
            <a:xfrm>
              <a:off x="2879772" y="2894451"/>
              <a:ext cx="3239997" cy="32209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ABBE312-6F6F-43B4-9DE3-D8763E8C1D08}"/>
                </a:ext>
              </a:extLst>
            </p:cNvPr>
            <p:cNvGrpSpPr/>
            <p:nvPr/>
          </p:nvGrpSpPr>
          <p:grpSpPr>
            <a:xfrm>
              <a:off x="3055213" y="3334760"/>
              <a:ext cx="2800647" cy="1963195"/>
              <a:chOff x="-3526229" y="3240975"/>
              <a:chExt cx="2110154" cy="148342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31DA79CE-4B17-471F-BC03-3246FD319C55}"/>
                  </a:ext>
                </a:extLst>
              </p:cNvPr>
              <p:cNvGrpSpPr/>
              <p:nvPr/>
            </p:nvGrpSpPr>
            <p:grpSpPr>
              <a:xfrm>
                <a:off x="-3526229" y="3589883"/>
                <a:ext cx="2110154" cy="1134517"/>
                <a:chOff x="-3526229" y="3589883"/>
                <a:chExt cx="2110154" cy="1134517"/>
              </a:xfrm>
            </p:grpSpPr>
            <p:sp>
              <p:nvSpPr>
                <p:cNvPr id="60" name="四角形: 角を丸くする 59">
                  <a:extLst>
                    <a:ext uri="{FF2B5EF4-FFF2-40B4-BE49-F238E27FC236}">
                      <a16:creationId xmlns:a16="http://schemas.microsoft.com/office/drawing/2014/main" id="{2575A388-7E66-4C8B-9DDC-003E7E6DF7A7}"/>
                    </a:ext>
                  </a:extLst>
                </p:cNvPr>
                <p:cNvSpPr/>
                <p:nvPr/>
              </p:nvSpPr>
              <p:spPr>
                <a:xfrm>
                  <a:off x="-3239999" y="3685927"/>
                  <a:ext cx="1620000" cy="103847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四角形: 角を丸くする 29">
                  <a:extLst>
                    <a:ext uri="{FF2B5EF4-FFF2-40B4-BE49-F238E27FC236}">
                      <a16:creationId xmlns:a16="http://schemas.microsoft.com/office/drawing/2014/main" id="{7E6A70C2-063E-471F-998F-F2527596822F}"/>
                    </a:ext>
                  </a:extLst>
                </p:cNvPr>
                <p:cNvSpPr/>
                <p:nvPr/>
              </p:nvSpPr>
              <p:spPr>
                <a:xfrm>
                  <a:off x="-3156830" y="3685927"/>
                  <a:ext cx="1453661" cy="942429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1" name="四角形: 角を丸くする 60">
                  <a:extLst>
                    <a:ext uri="{FF2B5EF4-FFF2-40B4-BE49-F238E27FC236}">
                      <a16:creationId xmlns:a16="http://schemas.microsoft.com/office/drawing/2014/main" id="{8419EE1B-C91A-4EB9-97A5-F0A09C5D094C}"/>
                    </a:ext>
                  </a:extLst>
                </p:cNvPr>
                <p:cNvSpPr/>
                <p:nvPr/>
              </p:nvSpPr>
              <p:spPr>
                <a:xfrm>
                  <a:off x="-3526229" y="3589883"/>
                  <a:ext cx="2110154" cy="56725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矢印: 上 18">
                <a:extLst>
                  <a:ext uri="{FF2B5EF4-FFF2-40B4-BE49-F238E27FC236}">
                    <a16:creationId xmlns:a16="http://schemas.microsoft.com/office/drawing/2014/main" id="{B5293EC4-8FFE-4A97-9165-4681C73460E8}"/>
                  </a:ext>
                </a:extLst>
              </p:cNvPr>
              <p:cNvSpPr/>
              <p:nvPr/>
            </p:nvSpPr>
            <p:spPr>
              <a:xfrm>
                <a:off x="-2989426" y="3240975"/>
                <a:ext cx="1118852" cy="1199795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36DCA3B-0AB5-4B17-901B-26679AFA2AFC}"/>
              </a:ext>
            </a:extLst>
          </p:cNvPr>
          <p:cNvGrpSpPr/>
          <p:nvPr/>
        </p:nvGrpSpPr>
        <p:grpSpPr>
          <a:xfrm>
            <a:off x="7042526" y="3992024"/>
            <a:ext cx="1152000" cy="1152000"/>
            <a:chOff x="2877772" y="2862349"/>
            <a:chExt cx="3240000" cy="325583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DEE085DF-0691-49BE-86AB-B4DBE56374C9}"/>
                </a:ext>
              </a:extLst>
            </p:cNvPr>
            <p:cNvSpPr/>
            <p:nvPr/>
          </p:nvSpPr>
          <p:spPr>
            <a:xfrm>
              <a:off x="2877772" y="2862349"/>
              <a:ext cx="3240000" cy="325583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DA1723AE-C8D7-424B-9EBE-50EC37273FF4}"/>
                </a:ext>
              </a:extLst>
            </p:cNvPr>
            <p:cNvGrpSpPr/>
            <p:nvPr/>
          </p:nvGrpSpPr>
          <p:grpSpPr>
            <a:xfrm>
              <a:off x="3485107" y="3268796"/>
              <a:ext cx="2016000" cy="2268000"/>
              <a:chOff x="-2877321" y="2246354"/>
              <a:chExt cx="1836433" cy="2138077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62E9CE58-A584-4469-9CBD-0DEEADF26BA6}"/>
                  </a:ext>
                </a:extLst>
              </p:cNvPr>
              <p:cNvGrpSpPr/>
              <p:nvPr/>
            </p:nvGrpSpPr>
            <p:grpSpPr>
              <a:xfrm>
                <a:off x="-2877321" y="2246354"/>
                <a:ext cx="1836433" cy="2138077"/>
                <a:chOff x="-2877321" y="2246354"/>
                <a:chExt cx="1836433" cy="2138077"/>
              </a:xfrm>
            </p:grpSpPr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3B380BA9-2C6A-4447-A4CA-CBFB60FB90BE}"/>
                    </a:ext>
                  </a:extLst>
                </p:cNvPr>
                <p:cNvSpPr/>
                <p:nvPr/>
              </p:nvSpPr>
              <p:spPr>
                <a:xfrm>
                  <a:off x="-2154833" y="2246354"/>
                  <a:ext cx="973016" cy="986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四角形: 上の 2 つの角を丸める 66">
                  <a:extLst>
                    <a:ext uri="{FF2B5EF4-FFF2-40B4-BE49-F238E27FC236}">
                      <a16:creationId xmlns:a16="http://schemas.microsoft.com/office/drawing/2014/main" id="{729A3819-5426-4484-A514-94C59612138A}"/>
                    </a:ext>
                  </a:extLst>
                </p:cNvPr>
                <p:cNvSpPr/>
                <p:nvPr/>
              </p:nvSpPr>
              <p:spPr>
                <a:xfrm>
                  <a:off x="-2282543" y="3241449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四角形: 上の 2 つの角を丸める 68">
                  <a:extLst>
                    <a:ext uri="{FF2B5EF4-FFF2-40B4-BE49-F238E27FC236}">
                      <a16:creationId xmlns:a16="http://schemas.microsoft.com/office/drawing/2014/main" id="{0B79AABE-4481-4DB4-870D-871C452FBCB6}"/>
                    </a:ext>
                  </a:extLst>
                </p:cNvPr>
                <p:cNvSpPr/>
                <p:nvPr/>
              </p:nvSpPr>
              <p:spPr>
                <a:xfrm>
                  <a:off x="-2877321" y="3498572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536BD4FE-0654-4CE5-8A0B-FC1E63100BF8}"/>
                  </a:ext>
                </a:extLst>
              </p:cNvPr>
              <p:cNvSpPr/>
              <p:nvPr/>
            </p:nvSpPr>
            <p:spPr>
              <a:xfrm>
                <a:off x="-2743002" y="2503477"/>
                <a:ext cx="973016" cy="9863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7DD7D780-69C7-4281-A452-06DA60BEA548}"/>
              </a:ext>
            </a:extLst>
          </p:cNvPr>
          <p:cNvGrpSpPr/>
          <p:nvPr/>
        </p:nvGrpSpPr>
        <p:grpSpPr>
          <a:xfrm>
            <a:off x="7028292" y="5977521"/>
            <a:ext cx="1260000" cy="1260000"/>
            <a:chOff x="586177" y="579129"/>
            <a:chExt cx="7844675" cy="7839689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0903BBF7-3B91-4ED4-B8DF-8CE0D9D4CC9E}"/>
                </a:ext>
              </a:extLst>
            </p:cNvPr>
            <p:cNvSpPr/>
            <p:nvPr/>
          </p:nvSpPr>
          <p:spPr>
            <a:xfrm>
              <a:off x="586177" y="579129"/>
              <a:ext cx="7844675" cy="78396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8534C4BA-A843-4D61-9070-92190D75E3FD}"/>
                </a:ext>
              </a:extLst>
            </p:cNvPr>
            <p:cNvGrpSpPr/>
            <p:nvPr/>
          </p:nvGrpSpPr>
          <p:grpSpPr>
            <a:xfrm>
              <a:off x="3083291" y="1392605"/>
              <a:ext cx="2914819" cy="5806493"/>
              <a:chOff x="-4144724" y="549228"/>
              <a:chExt cx="2709260" cy="5517627"/>
            </a:xfrm>
          </p:grpSpPr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9F8D48B3-9E6F-4D42-9EC8-F3AD45D595B3}"/>
                  </a:ext>
                </a:extLst>
              </p:cNvPr>
              <p:cNvSpPr/>
              <p:nvPr/>
            </p:nvSpPr>
            <p:spPr>
              <a:xfrm>
                <a:off x="-3648927" y="5891009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2EC9085C-EE41-4218-93F9-06E67AAB31B7}"/>
                  </a:ext>
                </a:extLst>
              </p:cNvPr>
              <p:cNvSpPr/>
              <p:nvPr/>
            </p:nvSpPr>
            <p:spPr>
              <a:xfrm rot="5400000">
                <a:off x="-3648927" y="5150373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6CE6250F-4982-4496-B4DA-633BD663F05D}"/>
                  </a:ext>
                </a:extLst>
              </p:cNvPr>
              <p:cNvGrpSpPr/>
              <p:nvPr/>
            </p:nvGrpSpPr>
            <p:grpSpPr>
              <a:xfrm>
                <a:off x="-4144724" y="549228"/>
                <a:ext cx="2709260" cy="4852458"/>
                <a:chOff x="-3455446" y="639071"/>
                <a:chExt cx="2709260" cy="4852458"/>
              </a:xfrm>
            </p:grpSpPr>
            <p:sp>
              <p:nvSpPr>
                <p:cNvPr id="158" name="フローチャート: 論理積ゲート 157">
                  <a:extLst>
                    <a:ext uri="{FF2B5EF4-FFF2-40B4-BE49-F238E27FC236}">
                      <a16:creationId xmlns:a16="http://schemas.microsoft.com/office/drawing/2014/main" id="{68A15E52-0806-49C6-8DC2-B9713109E433}"/>
                    </a:ext>
                  </a:extLst>
                </p:cNvPr>
                <p:cNvSpPr/>
                <p:nvPr/>
              </p:nvSpPr>
              <p:spPr>
                <a:xfrm rot="5400000">
                  <a:off x="-3427426" y="2810289"/>
                  <a:ext cx="2653220" cy="270926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2CA34782-D206-44B0-9378-DB1DC21CCC7A}"/>
                    </a:ext>
                  </a:extLst>
                </p:cNvPr>
                <p:cNvGrpSpPr/>
                <p:nvPr/>
              </p:nvGrpSpPr>
              <p:grpSpPr>
                <a:xfrm>
                  <a:off x="-3325923" y="639071"/>
                  <a:ext cx="2428351" cy="4687065"/>
                  <a:chOff x="-3325923" y="639071"/>
                  <a:chExt cx="2428351" cy="4687065"/>
                </a:xfrm>
              </p:grpSpPr>
              <p:sp>
                <p:nvSpPr>
                  <p:cNvPr id="157" name="フローチャート: 論理積ゲート 156">
                    <a:extLst>
                      <a:ext uri="{FF2B5EF4-FFF2-40B4-BE49-F238E27FC236}">
                        <a16:creationId xmlns:a16="http://schemas.microsoft.com/office/drawing/2014/main" id="{3C41D142-8741-406D-95A3-7DA186A5E1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3365651" y="2858057"/>
                    <a:ext cx="2507807" cy="2428351"/>
                  </a:xfrm>
                  <a:prstGeom prst="flowChartDelay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ECC04D58-6614-4407-B564-C70FEBD15459}"/>
                      </a:ext>
                    </a:extLst>
                  </p:cNvPr>
                  <p:cNvGrpSpPr/>
                  <p:nvPr/>
                </p:nvGrpSpPr>
                <p:grpSpPr>
                  <a:xfrm>
                    <a:off x="-3141581" y="639071"/>
                    <a:ext cx="2052152" cy="4478215"/>
                    <a:chOff x="-2954239" y="304800"/>
                    <a:chExt cx="2052152" cy="4478215"/>
                  </a:xfrm>
                </p:grpSpPr>
                <p:grpSp>
                  <p:nvGrpSpPr>
                    <p:cNvPr id="152" name="グループ化 151">
                      <a:extLst>
                        <a:ext uri="{FF2B5EF4-FFF2-40B4-BE49-F238E27FC236}">
                          <a16:creationId xmlns:a16="http://schemas.microsoft.com/office/drawing/2014/main" id="{6785BA12-3B97-4202-A120-9207DA2DB0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54239" y="304800"/>
                      <a:ext cx="2052152" cy="4478215"/>
                      <a:chOff x="-2986927" y="432167"/>
                      <a:chExt cx="2096448" cy="5042510"/>
                    </a:xfrm>
                  </p:grpSpPr>
                  <p:grpSp>
                    <p:nvGrpSpPr>
                      <p:cNvPr id="150" name="グループ化 149">
                        <a:extLst>
                          <a:ext uri="{FF2B5EF4-FFF2-40B4-BE49-F238E27FC236}">
                            <a16:creationId xmlns:a16="http://schemas.microsoft.com/office/drawing/2014/main" id="{CCF6A110-8141-450D-9FC7-585305C635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86927" y="432167"/>
                        <a:ext cx="2096448" cy="5042510"/>
                        <a:chOff x="-2986927" y="432167"/>
                        <a:chExt cx="2096448" cy="5016982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148" name="フローチャート: 論理積ゲート 147">
                          <a:extLst>
                            <a:ext uri="{FF2B5EF4-FFF2-40B4-BE49-F238E27FC236}">
                              <a16:creationId xmlns:a16="http://schemas.microsoft.com/office/drawing/2014/main" id="{F43FB4EC-A2D7-4FCB-97C7-D54B0D81B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3200254" y="645495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9" name="フローチャート: 論理積ゲート 148">
                          <a:extLst>
                            <a:ext uri="{FF2B5EF4-FFF2-40B4-BE49-F238E27FC236}">
                              <a16:creationId xmlns:a16="http://schemas.microsoft.com/office/drawing/2014/main" id="{D802DE52-8095-42B5-A7FF-83D0FF9E6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3200255" y="3139374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151" name="フローチャート: 論理積ゲート 150">
                        <a:extLst>
                          <a:ext uri="{FF2B5EF4-FFF2-40B4-BE49-F238E27FC236}">
                            <a16:creationId xmlns:a16="http://schemas.microsoft.com/office/drawing/2014/main" id="{6086AB16-7288-4A76-9C7D-F5E33F76AB1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028310" y="976048"/>
                        <a:ext cx="2174340" cy="1629925"/>
                      </a:xfrm>
                      <a:prstGeom prst="flowChartDelay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53" name="楕円 152">
                      <a:extLst>
                        <a:ext uri="{FF2B5EF4-FFF2-40B4-BE49-F238E27FC236}">
                          <a16:creationId xmlns:a16="http://schemas.microsoft.com/office/drawing/2014/main" id="{0ABAC66A-3159-4B96-8001-B4E1670D5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7447" y="1575396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4" name="楕円 153">
                      <a:extLst>
                        <a:ext uri="{FF2B5EF4-FFF2-40B4-BE49-F238E27FC236}">
                          <a16:creationId xmlns:a16="http://schemas.microsoft.com/office/drawing/2014/main" id="{5CEA5AE5-29E0-41E9-9398-948A9BE08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17171" y="1574262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5" name="楕円 154">
                      <a:extLst>
                        <a:ext uri="{FF2B5EF4-FFF2-40B4-BE49-F238E27FC236}">
                          <a16:creationId xmlns:a16="http://schemas.microsoft.com/office/drawing/2014/main" id="{251629E3-1FB4-41C3-838E-2274F2654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18250" y="931289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</p:grp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CCBD67F-F8D9-4B88-974C-C29B79171504}"/>
              </a:ext>
            </a:extLst>
          </p:cNvPr>
          <p:cNvGrpSpPr/>
          <p:nvPr/>
        </p:nvGrpSpPr>
        <p:grpSpPr>
          <a:xfrm>
            <a:off x="4353346" y="6185482"/>
            <a:ext cx="900000" cy="900000"/>
            <a:chOff x="513338" y="4988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4C534D3A-6346-47B0-B817-D26C407A9196}"/>
                </a:ext>
              </a:extLst>
            </p:cNvPr>
            <p:cNvSpPr/>
            <p:nvPr/>
          </p:nvSpPr>
          <p:spPr>
            <a:xfrm>
              <a:off x="513338" y="4988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D2B65624-E7FB-4C02-97C5-EC5E99DAACE3}"/>
                </a:ext>
              </a:extLst>
            </p:cNvPr>
            <p:cNvGrpSpPr/>
            <p:nvPr/>
          </p:nvGrpSpPr>
          <p:grpSpPr>
            <a:xfrm>
              <a:off x="1949847" y="1331714"/>
              <a:ext cx="5600951" cy="5608348"/>
              <a:chOff x="-4532481" y="580719"/>
              <a:chExt cx="4089701" cy="3487806"/>
            </a:xfrm>
            <a:solidFill>
              <a:schemeClr val="bg1"/>
            </a:solidFill>
          </p:grpSpPr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D5FF5D48-C8F2-4074-B189-C017BFAB5CB2}"/>
                  </a:ext>
                </a:extLst>
              </p:cNvPr>
              <p:cNvSpPr/>
              <p:nvPr/>
            </p:nvSpPr>
            <p:spPr>
              <a:xfrm>
                <a:off x="-4532481" y="2816971"/>
                <a:ext cx="1896724" cy="125155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F896DFCA-DC21-43B3-A9AA-AF7A5F59D8D6}"/>
                  </a:ext>
                </a:extLst>
              </p:cNvPr>
              <p:cNvSpPr/>
              <p:nvPr/>
            </p:nvSpPr>
            <p:spPr>
              <a:xfrm>
                <a:off x="-2726661" y="580719"/>
                <a:ext cx="90904" cy="285298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波線 168">
                <a:extLst>
                  <a:ext uri="{FF2B5EF4-FFF2-40B4-BE49-F238E27FC236}">
                    <a16:creationId xmlns:a16="http://schemas.microsoft.com/office/drawing/2014/main" id="{6277AA4D-A477-4F2D-BCE8-1F0E05CF26EA}"/>
                  </a:ext>
                </a:extLst>
              </p:cNvPr>
              <p:cNvSpPr/>
              <p:nvPr/>
            </p:nvSpPr>
            <p:spPr>
              <a:xfrm rot="2140584" flipH="1">
                <a:off x="-3090147" y="1056904"/>
                <a:ext cx="2647367" cy="972960"/>
              </a:xfrm>
              <a:prstGeom prst="wave">
                <a:avLst>
                  <a:gd name="adj1" fmla="val 20000"/>
                  <a:gd name="adj2" fmla="val -1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05C8BD57-26FA-4DEA-AE31-8E6ADB251D86}"/>
              </a:ext>
            </a:extLst>
          </p:cNvPr>
          <p:cNvGrpSpPr/>
          <p:nvPr/>
        </p:nvGrpSpPr>
        <p:grpSpPr>
          <a:xfrm>
            <a:off x="5316613" y="7405905"/>
            <a:ext cx="1260000" cy="1260000"/>
            <a:chOff x="553871" y="538179"/>
            <a:chExt cx="8256307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3885B4B7-4600-409D-B3D4-9F5E9AAC6E31}"/>
                </a:ext>
              </a:extLst>
            </p:cNvPr>
            <p:cNvSpPr/>
            <p:nvPr/>
          </p:nvSpPr>
          <p:spPr>
            <a:xfrm>
              <a:off x="553871" y="538179"/>
              <a:ext cx="8256307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A2D827B-072F-4215-8AAD-D406CB2B27DC}"/>
                </a:ext>
              </a:extLst>
            </p:cNvPr>
            <p:cNvGrpSpPr/>
            <p:nvPr/>
          </p:nvGrpSpPr>
          <p:grpSpPr>
            <a:xfrm rot="2838439">
              <a:off x="1319285" y="2619762"/>
              <a:ext cx="6686184" cy="3780000"/>
              <a:chOff x="-4869906" y="973851"/>
              <a:chExt cx="4831744" cy="2677884"/>
            </a:xfrm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89E28CC3-379F-4D16-A53C-9AB3E270198D}"/>
                  </a:ext>
                </a:extLst>
              </p:cNvPr>
              <p:cNvGrpSpPr/>
              <p:nvPr/>
            </p:nvGrpSpPr>
            <p:grpSpPr>
              <a:xfrm rot="18814337">
                <a:off x="-4843046" y="946991"/>
                <a:ext cx="2677884" cy="2731603"/>
                <a:chOff x="-3633235" y="1110274"/>
                <a:chExt cx="2008414" cy="2048702"/>
              </a:xfrm>
            </p:grpSpPr>
            <p:sp>
              <p:nvSpPr>
                <p:cNvPr id="175" name="楕円 174">
                  <a:extLst>
                    <a:ext uri="{FF2B5EF4-FFF2-40B4-BE49-F238E27FC236}">
                      <a16:creationId xmlns:a16="http://schemas.microsoft.com/office/drawing/2014/main" id="{389AA23A-3DB2-484C-9BE0-503768EA0D55}"/>
                    </a:ext>
                  </a:extLst>
                </p:cNvPr>
                <p:cNvSpPr/>
                <p:nvPr/>
              </p:nvSpPr>
              <p:spPr>
                <a:xfrm>
                  <a:off x="-3633235" y="1110274"/>
                  <a:ext cx="2008414" cy="2048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EDBF51E1-A0BB-4AA0-9250-C09F836AD1D0}"/>
                    </a:ext>
                  </a:extLst>
                </p:cNvPr>
                <p:cNvGrpSpPr/>
                <p:nvPr/>
              </p:nvGrpSpPr>
              <p:grpSpPr>
                <a:xfrm>
                  <a:off x="-3398813" y="1323419"/>
                  <a:ext cx="1534464" cy="1563011"/>
                  <a:chOff x="-3175043" y="448431"/>
                  <a:chExt cx="1534464" cy="1572943"/>
                </a:xfrm>
              </p:grpSpPr>
              <p:sp>
                <p:nvSpPr>
                  <p:cNvPr id="174" name="楕円 173">
                    <a:extLst>
                      <a:ext uri="{FF2B5EF4-FFF2-40B4-BE49-F238E27FC236}">
                        <a16:creationId xmlns:a16="http://schemas.microsoft.com/office/drawing/2014/main" id="{F690C7C5-AB99-4495-AA9D-BECD6DAEE997}"/>
                      </a:ext>
                    </a:extLst>
                  </p:cNvPr>
                  <p:cNvSpPr/>
                  <p:nvPr/>
                </p:nvSpPr>
                <p:spPr>
                  <a:xfrm>
                    <a:off x="-3170799" y="450540"/>
                    <a:ext cx="1530220" cy="1570834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7A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" name="加算記号 172">
                    <a:extLst>
                      <a:ext uri="{FF2B5EF4-FFF2-40B4-BE49-F238E27FC236}">
                        <a16:creationId xmlns:a16="http://schemas.microsoft.com/office/drawing/2014/main" id="{D1EC0236-C54F-4291-8A10-E4F75449F318}"/>
                      </a:ext>
                    </a:extLst>
                  </p:cNvPr>
                  <p:cNvSpPr/>
                  <p:nvPr/>
                </p:nvSpPr>
                <p:spPr>
                  <a:xfrm>
                    <a:off x="-3175043" y="448431"/>
                    <a:ext cx="1530221" cy="1570834"/>
                  </a:xfrm>
                  <a:prstGeom prst="mathPlus">
                    <a:avLst>
                      <a:gd name="adj1" fmla="val 1619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78" name="四角形: 角を丸くする 177">
                <a:extLst>
                  <a:ext uri="{FF2B5EF4-FFF2-40B4-BE49-F238E27FC236}">
                    <a16:creationId xmlns:a16="http://schemas.microsoft.com/office/drawing/2014/main" id="{CA37A246-A65F-4068-A416-242FE0A040F4}"/>
                  </a:ext>
                </a:extLst>
              </p:cNvPr>
              <p:cNvSpPr/>
              <p:nvPr/>
            </p:nvSpPr>
            <p:spPr>
              <a:xfrm>
                <a:off x="-2198162" y="2090269"/>
                <a:ext cx="2160000" cy="3315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222F8148-9000-4657-9312-187EE1173280}"/>
              </a:ext>
            </a:extLst>
          </p:cNvPr>
          <p:cNvGrpSpPr/>
          <p:nvPr/>
        </p:nvGrpSpPr>
        <p:grpSpPr>
          <a:xfrm>
            <a:off x="3709554" y="7931895"/>
            <a:ext cx="900000" cy="900000"/>
            <a:chOff x="482488" y="48067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5D121E2-5227-4E62-9505-7D1BDC014EFA}"/>
                </a:ext>
              </a:extLst>
            </p:cNvPr>
            <p:cNvSpPr/>
            <p:nvPr/>
          </p:nvSpPr>
          <p:spPr>
            <a:xfrm>
              <a:off x="482488" y="480671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52373E73-0AA7-4E03-961E-8F013EAB4C28}"/>
                </a:ext>
              </a:extLst>
            </p:cNvPr>
            <p:cNvGrpSpPr/>
            <p:nvPr/>
          </p:nvGrpSpPr>
          <p:grpSpPr>
            <a:xfrm rot="18952700">
              <a:off x="1501250" y="3704665"/>
              <a:ext cx="5999545" cy="1712968"/>
              <a:chOff x="-4393404" y="2385372"/>
              <a:chExt cx="2729133" cy="1080629"/>
            </a:xfrm>
          </p:grpSpPr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15C3BAE5-49C5-41E0-AB19-96B086741B11}"/>
                  </a:ext>
                </a:extLst>
              </p:cNvPr>
              <p:cNvGrpSpPr/>
              <p:nvPr/>
            </p:nvGrpSpPr>
            <p:grpSpPr>
              <a:xfrm>
                <a:off x="-4393404" y="2385372"/>
                <a:ext cx="1260000" cy="1080000"/>
                <a:chOff x="-4588541" y="2373461"/>
                <a:chExt cx="1260000" cy="1080000"/>
              </a:xfrm>
            </p:grpSpPr>
            <p:sp>
              <p:nvSpPr>
                <p:cNvPr id="185" name="四角形: 角を丸くする 184">
                  <a:extLst>
                    <a:ext uri="{FF2B5EF4-FFF2-40B4-BE49-F238E27FC236}">
                      <a16:creationId xmlns:a16="http://schemas.microsoft.com/office/drawing/2014/main" id="{D0BE617A-96C5-4060-A552-9A5307651CF9}"/>
                    </a:ext>
                  </a:extLst>
                </p:cNvPr>
                <p:cNvSpPr/>
                <p:nvPr/>
              </p:nvSpPr>
              <p:spPr>
                <a:xfrm>
                  <a:off x="-4588541" y="237346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四角形: 角を丸くする 187">
                  <a:extLst>
                    <a:ext uri="{FF2B5EF4-FFF2-40B4-BE49-F238E27FC236}">
                      <a16:creationId xmlns:a16="http://schemas.microsoft.com/office/drawing/2014/main" id="{90EB19AD-898C-48DE-9BF0-8B8FB2F5FDCB}"/>
                    </a:ext>
                  </a:extLst>
                </p:cNvPr>
                <p:cNvSpPr/>
                <p:nvPr/>
              </p:nvSpPr>
              <p:spPr>
                <a:xfrm>
                  <a:off x="-4410936" y="2575813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91" name="グループ化 190">
                <a:extLst>
                  <a:ext uri="{FF2B5EF4-FFF2-40B4-BE49-F238E27FC236}">
                    <a16:creationId xmlns:a16="http://schemas.microsoft.com/office/drawing/2014/main" id="{207656B9-5299-4FF5-A150-2CAB380DF835}"/>
                  </a:ext>
                </a:extLst>
              </p:cNvPr>
              <p:cNvGrpSpPr/>
              <p:nvPr/>
            </p:nvGrpSpPr>
            <p:grpSpPr>
              <a:xfrm>
                <a:off x="-2924271" y="2386001"/>
                <a:ext cx="1260000" cy="1080000"/>
                <a:chOff x="-2924271" y="2386001"/>
                <a:chExt cx="1260000" cy="1080000"/>
              </a:xfrm>
            </p:grpSpPr>
            <p:sp>
              <p:nvSpPr>
                <p:cNvPr id="186" name="四角形: 角を丸くする 185">
                  <a:extLst>
                    <a:ext uri="{FF2B5EF4-FFF2-40B4-BE49-F238E27FC236}">
                      <a16:creationId xmlns:a16="http://schemas.microsoft.com/office/drawing/2014/main" id="{9108140C-EB01-4A4B-882C-45D6740871B4}"/>
                    </a:ext>
                  </a:extLst>
                </p:cNvPr>
                <p:cNvSpPr/>
                <p:nvPr/>
              </p:nvSpPr>
              <p:spPr>
                <a:xfrm>
                  <a:off x="-2924271" y="238600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四角形: 角を丸くする 189">
                  <a:extLst>
                    <a:ext uri="{FF2B5EF4-FFF2-40B4-BE49-F238E27FC236}">
                      <a16:creationId xmlns:a16="http://schemas.microsoft.com/office/drawing/2014/main" id="{264E45AB-9569-477C-AF33-54F795A2EABE}"/>
                    </a:ext>
                  </a:extLst>
                </p:cNvPr>
                <p:cNvSpPr/>
                <p:nvPr/>
              </p:nvSpPr>
              <p:spPr>
                <a:xfrm>
                  <a:off x="-2744271" y="2566001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7" name="四角形: 角を丸くする 186">
                <a:extLst>
                  <a:ext uri="{FF2B5EF4-FFF2-40B4-BE49-F238E27FC236}">
                    <a16:creationId xmlns:a16="http://schemas.microsoft.com/office/drawing/2014/main" id="{E5EF7F59-43AF-4C83-BCB8-4A27F54692C2}"/>
                  </a:ext>
                </a:extLst>
              </p:cNvPr>
              <p:cNvSpPr/>
              <p:nvPr/>
            </p:nvSpPr>
            <p:spPr>
              <a:xfrm>
                <a:off x="-3625263" y="2767724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2AC4D46A-31BE-4C57-98A9-FC2B009F620B}"/>
              </a:ext>
            </a:extLst>
          </p:cNvPr>
          <p:cNvGrpSpPr/>
          <p:nvPr/>
        </p:nvGrpSpPr>
        <p:grpSpPr>
          <a:xfrm>
            <a:off x="1581550" y="7079141"/>
            <a:ext cx="1260000" cy="1260000"/>
            <a:chOff x="510123" y="5807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F00231F5-E8BF-44B7-A792-948FA287E3F2}"/>
                </a:ext>
              </a:extLst>
            </p:cNvPr>
            <p:cNvSpPr/>
            <p:nvPr/>
          </p:nvSpPr>
          <p:spPr>
            <a:xfrm>
              <a:off x="510123" y="5807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E01EC616-3B69-4B0D-8971-BBC84A387A05}"/>
                </a:ext>
              </a:extLst>
            </p:cNvPr>
            <p:cNvGrpSpPr/>
            <p:nvPr/>
          </p:nvGrpSpPr>
          <p:grpSpPr>
            <a:xfrm>
              <a:off x="1919736" y="1366442"/>
              <a:ext cx="5125489" cy="5707064"/>
              <a:chOff x="-4120548" y="1042551"/>
              <a:chExt cx="3088196" cy="3775804"/>
            </a:xfrm>
          </p:grpSpPr>
          <p:grpSp>
            <p:nvGrpSpPr>
              <p:cNvPr id="204" name="グループ化 203">
                <a:extLst>
                  <a:ext uri="{FF2B5EF4-FFF2-40B4-BE49-F238E27FC236}">
                    <a16:creationId xmlns:a16="http://schemas.microsoft.com/office/drawing/2014/main" id="{7FF796B0-B117-469F-8FA7-9A1B7F4B369D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3088196" cy="3775804"/>
                <a:chOff x="-4120548" y="1042551"/>
                <a:chExt cx="3088196" cy="3775804"/>
              </a:xfrm>
              <a:solidFill>
                <a:schemeClr val="bg1"/>
              </a:solidFill>
            </p:grpSpPr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E4A8D90A-BD13-4B49-ABD4-1C3714A6DF47}"/>
                    </a:ext>
                  </a:extLst>
                </p:cNvPr>
                <p:cNvGrpSpPr/>
                <p:nvPr/>
              </p:nvGrpSpPr>
              <p:grpSpPr>
                <a:xfrm>
                  <a:off x="-4120548" y="1042551"/>
                  <a:ext cx="2586762" cy="3775804"/>
                  <a:chOff x="-4211459" y="3854001"/>
                  <a:chExt cx="2586762" cy="3775804"/>
                </a:xfrm>
                <a:grpFill/>
              </p:grpSpPr>
              <p:sp>
                <p:nvSpPr>
                  <p:cNvPr id="198" name="フローチャート: 論理積ゲート 197">
                    <a:extLst>
                      <a:ext uri="{FF2B5EF4-FFF2-40B4-BE49-F238E27FC236}">
                        <a16:creationId xmlns:a16="http://schemas.microsoft.com/office/drawing/2014/main" id="{635AA220-5134-4BAC-A2C5-EFA96DC7E2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3916386" y="4098280"/>
                    <a:ext cx="2529111" cy="2040553"/>
                  </a:xfrm>
                  <a:prstGeom prst="flowChartDelay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部分円 198">
                    <a:extLst>
                      <a:ext uri="{FF2B5EF4-FFF2-40B4-BE49-F238E27FC236}">
                        <a16:creationId xmlns:a16="http://schemas.microsoft.com/office/drawing/2014/main" id="{BD6E7304-BA31-49A4-9765-2231367954F5}"/>
                      </a:ext>
                    </a:extLst>
                  </p:cNvPr>
                  <p:cNvSpPr/>
                  <p:nvPr/>
                </p:nvSpPr>
                <p:spPr>
                  <a:xfrm flipH="1">
                    <a:off x="-4211459" y="4807903"/>
                    <a:ext cx="2586762" cy="2821902"/>
                  </a:xfrm>
                  <a:prstGeom prst="pie">
                    <a:avLst>
                      <a:gd name="adj1" fmla="val 4307"/>
                      <a:gd name="adj2" fmla="val 16200000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3" name="グループ化 202">
                  <a:extLst>
                    <a:ext uri="{FF2B5EF4-FFF2-40B4-BE49-F238E27FC236}">
                      <a16:creationId xmlns:a16="http://schemas.microsoft.com/office/drawing/2014/main" id="{B5F08815-AA38-4B20-85AC-FDCA973F2AF3}"/>
                    </a:ext>
                  </a:extLst>
                </p:cNvPr>
                <p:cNvGrpSpPr/>
                <p:nvPr/>
              </p:nvGrpSpPr>
              <p:grpSpPr>
                <a:xfrm rot="4543262">
                  <a:off x="-1690480" y="1769592"/>
                  <a:ext cx="650490" cy="665766"/>
                  <a:chOff x="-826338" y="1331714"/>
                  <a:chExt cx="983051" cy="774400"/>
                </a:xfrm>
                <a:grpFill/>
              </p:grpSpPr>
              <p:sp>
                <p:nvSpPr>
                  <p:cNvPr id="201" name="直角三角形 200">
                    <a:extLst>
                      <a:ext uri="{FF2B5EF4-FFF2-40B4-BE49-F238E27FC236}">
                        <a16:creationId xmlns:a16="http://schemas.microsoft.com/office/drawing/2014/main" id="{A9F0D443-7C85-4742-B7FA-062D02E7AB37}"/>
                      </a:ext>
                    </a:extLst>
                  </p:cNvPr>
                  <p:cNvSpPr/>
                  <p:nvPr/>
                </p:nvSpPr>
                <p:spPr>
                  <a:xfrm>
                    <a:off x="-826338" y="1331714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角三角形 201">
                    <a:extLst>
                      <a:ext uri="{FF2B5EF4-FFF2-40B4-BE49-F238E27FC236}">
                        <a16:creationId xmlns:a16="http://schemas.microsoft.com/office/drawing/2014/main" id="{FC54FD1B-01AA-443E-A87C-15032F0118FB}"/>
                      </a:ext>
                    </a:extLst>
                  </p:cNvPr>
                  <p:cNvSpPr/>
                  <p:nvPr/>
                </p:nvSpPr>
                <p:spPr>
                  <a:xfrm rot="17517040">
                    <a:off x="-556538" y="1392863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B1BE3F12-35C4-41EB-BE34-2B2C2422E987}"/>
                  </a:ext>
                </a:extLst>
              </p:cNvPr>
              <p:cNvSpPr/>
              <p:nvPr/>
            </p:nvSpPr>
            <p:spPr>
              <a:xfrm>
                <a:off x="-2381767" y="1691769"/>
                <a:ext cx="468000" cy="46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AC1422AB-00F5-4BE2-A8B5-3C17EDAEB30C}"/>
              </a:ext>
            </a:extLst>
          </p:cNvPr>
          <p:cNvGrpSpPr/>
          <p:nvPr/>
        </p:nvGrpSpPr>
        <p:grpSpPr>
          <a:xfrm>
            <a:off x="1485773" y="5597869"/>
            <a:ext cx="1368000" cy="1368000"/>
            <a:chOff x="618778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15" name="フローチャート: 結合子 214">
              <a:extLst>
                <a:ext uri="{FF2B5EF4-FFF2-40B4-BE49-F238E27FC236}">
                  <a16:creationId xmlns:a16="http://schemas.microsoft.com/office/drawing/2014/main" id="{50166D1D-6CEE-4B68-A5CF-8A8B77FA0AD2}"/>
                </a:ext>
              </a:extLst>
            </p:cNvPr>
            <p:cNvSpPr/>
            <p:nvPr/>
          </p:nvSpPr>
          <p:spPr>
            <a:xfrm>
              <a:off x="618778" y="5497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D06690CF-5688-4F1D-965B-37809323D25A}"/>
                </a:ext>
              </a:extLst>
            </p:cNvPr>
            <p:cNvGrpSpPr/>
            <p:nvPr/>
          </p:nvGrpSpPr>
          <p:grpSpPr>
            <a:xfrm>
              <a:off x="1869491" y="1971918"/>
              <a:ext cx="5241595" cy="4481622"/>
              <a:chOff x="-4200223" y="1606889"/>
              <a:chExt cx="3614069" cy="3114974"/>
            </a:xfrm>
          </p:grpSpPr>
          <p:grpSp>
            <p:nvGrpSpPr>
              <p:cNvPr id="211" name="グループ化 210">
                <a:extLst>
                  <a:ext uri="{FF2B5EF4-FFF2-40B4-BE49-F238E27FC236}">
                    <a16:creationId xmlns:a16="http://schemas.microsoft.com/office/drawing/2014/main" id="{80FAFD43-AA3E-4D53-9D9D-CF7FDAA9E6DF}"/>
                  </a:ext>
                </a:extLst>
              </p:cNvPr>
              <p:cNvGrpSpPr/>
              <p:nvPr/>
            </p:nvGrpSpPr>
            <p:grpSpPr>
              <a:xfrm>
                <a:off x="-4200223" y="1606889"/>
                <a:ext cx="3614069" cy="3114974"/>
                <a:chOff x="-4200223" y="1606889"/>
                <a:chExt cx="3614069" cy="3114974"/>
              </a:xfrm>
              <a:solidFill>
                <a:schemeClr val="bg1"/>
              </a:solidFill>
            </p:grpSpPr>
            <p:sp>
              <p:nvSpPr>
                <p:cNvPr id="209" name="四角形: 角を丸くする 208">
                  <a:extLst>
                    <a:ext uri="{FF2B5EF4-FFF2-40B4-BE49-F238E27FC236}">
                      <a16:creationId xmlns:a16="http://schemas.microsoft.com/office/drawing/2014/main" id="{B3AA2C73-65FD-4FC5-B249-6D62FD06AF57}"/>
                    </a:ext>
                  </a:extLst>
                </p:cNvPr>
                <p:cNvSpPr/>
                <p:nvPr/>
              </p:nvSpPr>
              <p:spPr>
                <a:xfrm>
                  <a:off x="-3763108" y="1606889"/>
                  <a:ext cx="2731278" cy="2092503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台形 209">
                  <a:extLst>
                    <a:ext uri="{FF2B5EF4-FFF2-40B4-BE49-F238E27FC236}">
                      <a16:creationId xmlns:a16="http://schemas.microsoft.com/office/drawing/2014/main" id="{FAE657AD-6669-4AB9-96D8-9DDC36D443AB}"/>
                    </a:ext>
                  </a:extLst>
                </p:cNvPr>
                <p:cNvSpPr/>
                <p:nvPr/>
              </p:nvSpPr>
              <p:spPr>
                <a:xfrm>
                  <a:off x="-4200223" y="3532236"/>
                  <a:ext cx="3614069" cy="1189627"/>
                </a:xfrm>
                <a:prstGeom prst="trapezoid">
                  <a:avLst>
                    <a:gd name="adj" fmla="val 3682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D1739429-DBC6-4855-B8D8-29E792D31994}"/>
                  </a:ext>
                </a:extLst>
              </p:cNvPr>
              <p:cNvSpPr/>
              <p:nvPr/>
            </p:nvSpPr>
            <p:spPr>
              <a:xfrm>
                <a:off x="-3542461" y="1837890"/>
                <a:ext cx="2323384" cy="15166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D9031CBE-839A-43D0-A2E8-57AD5F65DC78}"/>
                  </a:ext>
                </a:extLst>
              </p:cNvPr>
              <p:cNvSpPr/>
              <p:nvPr/>
            </p:nvSpPr>
            <p:spPr>
              <a:xfrm>
                <a:off x="-2676395" y="4038554"/>
                <a:ext cx="667632" cy="2725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6" name="月 215">
              <a:extLst>
                <a:ext uri="{FF2B5EF4-FFF2-40B4-BE49-F238E27FC236}">
                  <a16:creationId xmlns:a16="http://schemas.microsoft.com/office/drawing/2014/main" id="{F71CF472-6CA9-47DC-B41D-D9D898D6847D}"/>
                </a:ext>
              </a:extLst>
            </p:cNvPr>
            <p:cNvSpPr/>
            <p:nvPr/>
          </p:nvSpPr>
          <p:spPr>
            <a:xfrm rot="19078594">
              <a:off x="1531135" y="5868361"/>
              <a:ext cx="1187384" cy="1199578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月 216">
              <a:extLst>
                <a:ext uri="{FF2B5EF4-FFF2-40B4-BE49-F238E27FC236}">
                  <a16:creationId xmlns:a16="http://schemas.microsoft.com/office/drawing/2014/main" id="{ABDBB54A-DB2B-4C84-8CD8-85B71C8B58C4}"/>
                </a:ext>
              </a:extLst>
            </p:cNvPr>
            <p:cNvSpPr/>
            <p:nvPr/>
          </p:nvSpPr>
          <p:spPr>
            <a:xfrm rot="13374721">
              <a:off x="6224993" y="5742947"/>
              <a:ext cx="1187384" cy="1341224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27870543-B589-48C2-BB39-2B47DE8AFD34}"/>
              </a:ext>
            </a:extLst>
          </p:cNvPr>
          <p:cNvGrpSpPr/>
          <p:nvPr/>
        </p:nvGrpSpPr>
        <p:grpSpPr>
          <a:xfrm>
            <a:off x="1869872" y="4086039"/>
            <a:ext cx="864000" cy="864000"/>
            <a:chOff x="517549" y="497440"/>
            <a:chExt cx="766354" cy="830997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0" name="フローチャート: 結合子 229">
              <a:extLst>
                <a:ext uri="{FF2B5EF4-FFF2-40B4-BE49-F238E27FC236}">
                  <a16:creationId xmlns:a16="http://schemas.microsoft.com/office/drawing/2014/main" id="{3CF503DE-1A4D-48EF-9364-0D039DBA79EB}"/>
                </a:ext>
              </a:extLst>
            </p:cNvPr>
            <p:cNvSpPr/>
            <p:nvPr/>
          </p:nvSpPr>
          <p:spPr>
            <a:xfrm>
              <a:off x="539769" y="547078"/>
              <a:ext cx="720000" cy="7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007AFF"/>
                </a:highlight>
              </a:endParaRPr>
            </a:p>
          </p:txBody>
        </p: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84ECBEC6-2DF8-47DC-9BC9-D6A8184714DF}"/>
                </a:ext>
              </a:extLst>
            </p:cNvPr>
            <p:cNvSpPr txBox="1"/>
            <p:nvPr/>
          </p:nvSpPr>
          <p:spPr>
            <a:xfrm>
              <a:off x="517549" y="497440"/>
              <a:ext cx="7663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>
                  <a:solidFill>
                    <a:schemeClr val="bg1"/>
                  </a:solidFill>
                </a:rPr>
                <a:t>＠</a:t>
              </a:r>
            </a:p>
          </p:txBody>
        </p:sp>
      </p:grp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76672CDD-CE46-411F-B01A-FB69B1D8A6D5}"/>
              </a:ext>
            </a:extLst>
          </p:cNvPr>
          <p:cNvGrpSpPr/>
          <p:nvPr/>
        </p:nvGrpSpPr>
        <p:grpSpPr>
          <a:xfrm>
            <a:off x="293793" y="3127085"/>
            <a:ext cx="900000" cy="900000"/>
            <a:chOff x="530030" y="53817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3" name="フローチャート: 結合子 232">
              <a:extLst>
                <a:ext uri="{FF2B5EF4-FFF2-40B4-BE49-F238E27FC236}">
                  <a16:creationId xmlns:a16="http://schemas.microsoft.com/office/drawing/2014/main" id="{4E6FDF41-40F3-478E-8A40-B742020B83EE}"/>
                </a:ext>
              </a:extLst>
            </p:cNvPr>
            <p:cNvSpPr/>
            <p:nvPr/>
          </p:nvSpPr>
          <p:spPr>
            <a:xfrm>
              <a:off x="530030" y="538179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3" name="グループ化 242">
              <a:extLst>
                <a:ext uri="{FF2B5EF4-FFF2-40B4-BE49-F238E27FC236}">
                  <a16:creationId xmlns:a16="http://schemas.microsoft.com/office/drawing/2014/main" id="{E4541632-78C7-4AC5-A693-8B1B9E52071E}"/>
                </a:ext>
              </a:extLst>
            </p:cNvPr>
            <p:cNvGrpSpPr/>
            <p:nvPr/>
          </p:nvGrpSpPr>
          <p:grpSpPr>
            <a:xfrm>
              <a:off x="931451" y="1943262"/>
              <a:ext cx="5760000" cy="5760000"/>
              <a:chOff x="-3683539" y="1891390"/>
              <a:chExt cx="2772000" cy="2772436"/>
            </a:xfrm>
          </p:grpSpPr>
          <p:grpSp>
            <p:nvGrpSpPr>
              <p:cNvPr id="237" name="グループ化 236">
                <a:extLst>
                  <a:ext uri="{FF2B5EF4-FFF2-40B4-BE49-F238E27FC236}">
                    <a16:creationId xmlns:a16="http://schemas.microsoft.com/office/drawing/2014/main" id="{A6298234-AAB6-4434-8111-0A7A9DE52FFD}"/>
                  </a:ext>
                </a:extLst>
              </p:cNvPr>
              <p:cNvGrpSpPr/>
              <p:nvPr/>
            </p:nvGrpSpPr>
            <p:grpSpPr>
              <a:xfrm>
                <a:off x="-2616347" y="2213337"/>
                <a:ext cx="1080736" cy="2061908"/>
                <a:chOff x="-3214942" y="1560745"/>
                <a:chExt cx="1456683" cy="4121683"/>
              </a:xfrm>
            </p:grpSpPr>
            <p:sp>
              <p:nvSpPr>
                <p:cNvPr id="235" name="フローチャート: 論理積ゲート 234">
                  <a:extLst>
                    <a:ext uri="{FF2B5EF4-FFF2-40B4-BE49-F238E27FC236}">
                      <a16:creationId xmlns:a16="http://schemas.microsoft.com/office/drawing/2014/main" id="{AF37A171-6CDF-46D6-A1B2-E649CFE37DC7}"/>
                    </a:ext>
                  </a:extLst>
                </p:cNvPr>
                <p:cNvSpPr/>
                <p:nvPr/>
              </p:nvSpPr>
              <p:spPr>
                <a:xfrm rot="19189789" flipH="1">
                  <a:off x="-3214942" y="1560745"/>
                  <a:ext cx="1179848" cy="4121683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70C3C0D2-CBA6-47A4-B932-91F4DFAECCB9}"/>
                    </a:ext>
                  </a:extLst>
                </p:cNvPr>
                <p:cNvSpPr/>
                <p:nvPr/>
              </p:nvSpPr>
              <p:spPr>
                <a:xfrm rot="2907709">
                  <a:off x="-3356123" y="2621911"/>
                  <a:ext cx="2214954" cy="9807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489B0618-4B1F-4EBB-BD02-4B861E1011D3}"/>
                  </a:ext>
                </a:extLst>
              </p:cNvPr>
              <p:cNvGrpSpPr/>
              <p:nvPr/>
            </p:nvGrpSpPr>
            <p:grpSpPr>
              <a:xfrm rot="20080853">
                <a:off x="-3683539" y="1891390"/>
                <a:ext cx="2772000" cy="2772436"/>
                <a:chOff x="-4608280" y="5437720"/>
                <a:chExt cx="2576923" cy="2772436"/>
              </a:xfrm>
              <a:solidFill>
                <a:schemeClr val="bg1"/>
              </a:solidFill>
            </p:grpSpPr>
            <p:sp>
              <p:nvSpPr>
                <p:cNvPr id="240" name="アーチ 239">
                  <a:extLst>
                    <a:ext uri="{FF2B5EF4-FFF2-40B4-BE49-F238E27FC236}">
                      <a16:creationId xmlns:a16="http://schemas.microsoft.com/office/drawing/2014/main" id="{812D1E33-7797-4FA4-9DBF-F070D8919FE9}"/>
                    </a:ext>
                  </a:extLst>
                </p:cNvPr>
                <p:cNvSpPr/>
                <p:nvPr/>
              </p:nvSpPr>
              <p:spPr>
                <a:xfrm rot="2061367">
                  <a:off x="-4608280" y="5437720"/>
                  <a:ext cx="2576923" cy="2772436"/>
                </a:xfrm>
                <a:prstGeom prst="blockArc">
                  <a:avLst>
                    <a:gd name="adj1" fmla="val 16753922"/>
                    <a:gd name="adj2" fmla="val 20980160"/>
                    <a:gd name="adj3" fmla="val 7808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アーチ 240">
                  <a:extLst>
                    <a:ext uri="{FF2B5EF4-FFF2-40B4-BE49-F238E27FC236}">
                      <a16:creationId xmlns:a16="http://schemas.microsoft.com/office/drawing/2014/main" id="{3D3275D8-274E-4561-A5AB-0054CCE97722}"/>
                    </a:ext>
                  </a:extLst>
                </p:cNvPr>
                <p:cNvSpPr/>
                <p:nvPr/>
              </p:nvSpPr>
              <p:spPr>
                <a:xfrm rot="1246202">
                  <a:off x="-4272955" y="5831161"/>
                  <a:ext cx="1841387" cy="2222240"/>
                </a:xfrm>
                <a:prstGeom prst="blockArc">
                  <a:avLst>
                    <a:gd name="adj1" fmla="val 17335423"/>
                    <a:gd name="adj2" fmla="val 21091967"/>
                    <a:gd name="adj3" fmla="val 12053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3D9245F5-8D35-4CC3-BB2F-915A2DA07BFC}"/>
              </a:ext>
            </a:extLst>
          </p:cNvPr>
          <p:cNvGrpSpPr/>
          <p:nvPr/>
        </p:nvGrpSpPr>
        <p:grpSpPr>
          <a:xfrm>
            <a:off x="1339473" y="2446797"/>
            <a:ext cx="1008000" cy="1008000"/>
            <a:chOff x="560883" y="46503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45" name="フローチャート: 結合子 244">
              <a:extLst>
                <a:ext uri="{FF2B5EF4-FFF2-40B4-BE49-F238E27FC236}">
                  <a16:creationId xmlns:a16="http://schemas.microsoft.com/office/drawing/2014/main" id="{74330E65-E021-422A-9BC5-2C3FFDF354D8}"/>
                </a:ext>
              </a:extLst>
            </p:cNvPr>
            <p:cNvSpPr/>
            <p:nvPr/>
          </p:nvSpPr>
          <p:spPr>
            <a:xfrm>
              <a:off x="560883" y="465031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740972E6-9D3D-4F22-95F2-B7C40F1014CF}"/>
                </a:ext>
              </a:extLst>
            </p:cNvPr>
            <p:cNvGrpSpPr/>
            <p:nvPr/>
          </p:nvGrpSpPr>
          <p:grpSpPr>
            <a:xfrm>
              <a:off x="1903601" y="1713635"/>
              <a:ext cx="5400000" cy="5400000"/>
              <a:chOff x="-5110021" y="2919618"/>
              <a:chExt cx="4860905" cy="4364906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BB0F9E0C-273A-4641-98F3-9DFE1AFC0439}"/>
                  </a:ext>
                </a:extLst>
              </p:cNvPr>
              <p:cNvGrpSpPr/>
              <p:nvPr/>
            </p:nvGrpSpPr>
            <p:grpSpPr>
              <a:xfrm>
                <a:off x="-5110021" y="2919618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46" name="四角形: 角を丸くする 245">
                  <a:extLst>
                    <a:ext uri="{FF2B5EF4-FFF2-40B4-BE49-F238E27FC236}">
                      <a16:creationId xmlns:a16="http://schemas.microsoft.com/office/drawing/2014/main" id="{30647F6B-32C1-4875-AAE6-AE956743050F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7" name="四角形: 角を丸くする 246">
                  <a:extLst>
                    <a:ext uri="{FF2B5EF4-FFF2-40B4-BE49-F238E27FC236}">
                      <a16:creationId xmlns:a16="http://schemas.microsoft.com/office/drawing/2014/main" id="{909EE7BD-132B-42A1-8280-AE49794FF291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48" name="四角形: 角を丸くする 247">
                  <a:extLst>
                    <a:ext uri="{FF2B5EF4-FFF2-40B4-BE49-F238E27FC236}">
                      <a16:creationId xmlns:a16="http://schemas.microsoft.com/office/drawing/2014/main" id="{754BBF32-2C99-4DAB-9046-7767F60C12E0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770A7956-F27F-442E-B3F2-514E6324EC81}"/>
                  </a:ext>
                </a:extLst>
              </p:cNvPr>
              <p:cNvGrpSpPr/>
              <p:nvPr/>
            </p:nvGrpSpPr>
            <p:grpSpPr>
              <a:xfrm>
                <a:off x="-2769116" y="4951834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51" name="四角形: 角を丸くする 250">
                  <a:extLst>
                    <a:ext uri="{FF2B5EF4-FFF2-40B4-BE49-F238E27FC236}">
                      <a16:creationId xmlns:a16="http://schemas.microsoft.com/office/drawing/2014/main" id="{A1DDFAEE-A620-40F5-A667-4F757D696F2E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2" name="四角形: 角を丸くする 251">
                  <a:extLst>
                    <a:ext uri="{FF2B5EF4-FFF2-40B4-BE49-F238E27FC236}">
                      <a16:creationId xmlns:a16="http://schemas.microsoft.com/office/drawing/2014/main" id="{DC8B0C58-3F32-4D36-BAB8-A19383ACD226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四角形: 角を丸くする 252">
                  <a:extLst>
                    <a:ext uri="{FF2B5EF4-FFF2-40B4-BE49-F238E27FC236}">
                      <a16:creationId xmlns:a16="http://schemas.microsoft.com/office/drawing/2014/main" id="{D312B38D-5C7D-4B60-B12C-1E11D789FACA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54" name="フレーム (半分) 253">
                <a:extLst>
                  <a:ext uri="{FF2B5EF4-FFF2-40B4-BE49-F238E27FC236}">
                    <a16:creationId xmlns:a16="http://schemas.microsoft.com/office/drawing/2014/main" id="{83FD3B00-DD22-4FB4-85D0-34FE0C05B0C8}"/>
                  </a:ext>
                </a:extLst>
              </p:cNvPr>
              <p:cNvSpPr/>
              <p:nvPr/>
            </p:nvSpPr>
            <p:spPr>
              <a:xfrm rot="5400000">
                <a:off x="-2719033" y="3984426"/>
                <a:ext cx="1139115" cy="1110383"/>
              </a:xfrm>
              <a:prstGeom prst="halfFrame">
                <a:avLst>
                  <a:gd name="adj1" fmla="val 11925"/>
                  <a:gd name="adj2" fmla="val 117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C09E773A-5C50-4992-A886-692561020960}"/>
              </a:ext>
            </a:extLst>
          </p:cNvPr>
          <p:cNvGrpSpPr/>
          <p:nvPr/>
        </p:nvGrpSpPr>
        <p:grpSpPr>
          <a:xfrm>
            <a:off x="4260048" y="200537"/>
            <a:ext cx="720000" cy="720000"/>
            <a:chOff x="543613" y="488856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7C13EC56-BF2E-4CAC-B8ED-6C282607FBF7}"/>
                </a:ext>
              </a:extLst>
            </p:cNvPr>
            <p:cNvSpPr/>
            <p:nvPr/>
          </p:nvSpPr>
          <p:spPr>
            <a:xfrm>
              <a:off x="543613" y="488856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1" name="グループ化 300">
              <a:extLst>
                <a:ext uri="{FF2B5EF4-FFF2-40B4-BE49-F238E27FC236}">
                  <a16:creationId xmlns:a16="http://schemas.microsoft.com/office/drawing/2014/main" id="{A8653F19-6F3E-4D13-A79A-9A56EB9E3D74}"/>
                </a:ext>
              </a:extLst>
            </p:cNvPr>
            <p:cNvGrpSpPr/>
            <p:nvPr/>
          </p:nvGrpSpPr>
          <p:grpSpPr>
            <a:xfrm>
              <a:off x="1637592" y="1014819"/>
              <a:ext cx="5324259" cy="6759980"/>
              <a:chOff x="-5567395" y="105267"/>
              <a:chExt cx="5324259" cy="6759980"/>
            </a:xfrm>
            <a:solidFill>
              <a:schemeClr val="bg1"/>
            </a:solidFill>
          </p:grpSpPr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D5D14EF6-3CC9-4CB2-839E-518C0EEDE23B}"/>
                  </a:ext>
                </a:extLst>
              </p:cNvPr>
              <p:cNvGrpSpPr/>
              <p:nvPr/>
            </p:nvGrpSpPr>
            <p:grpSpPr>
              <a:xfrm>
                <a:off x="-5567395" y="105267"/>
                <a:ext cx="4701195" cy="6759980"/>
                <a:chOff x="-5008082" y="1572052"/>
                <a:chExt cx="4701195" cy="6759980"/>
              </a:xfrm>
              <a:grpFill/>
            </p:grpSpPr>
            <p:grpSp>
              <p:nvGrpSpPr>
                <p:cNvPr id="296" name="グループ化 295">
                  <a:extLst>
                    <a:ext uri="{FF2B5EF4-FFF2-40B4-BE49-F238E27FC236}">
                      <a16:creationId xmlns:a16="http://schemas.microsoft.com/office/drawing/2014/main" id="{9F758286-2EB9-4C82-AB96-6A41AFAC6451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grpSp>
                <p:nvGrpSpPr>
                  <p:cNvPr id="292" name="グループ化 291">
                    <a:extLst>
                      <a:ext uri="{FF2B5EF4-FFF2-40B4-BE49-F238E27FC236}">
                        <a16:creationId xmlns:a16="http://schemas.microsoft.com/office/drawing/2014/main" id="{B3139B6C-04A4-473A-A657-65B2E46CC567}"/>
                      </a:ext>
                    </a:extLst>
                  </p:cNvPr>
                  <p:cNvGrpSpPr/>
                  <p:nvPr/>
                </p:nvGrpSpPr>
                <p:grpSpPr>
                  <a:xfrm>
                    <a:off x="-5008082" y="1572052"/>
                    <a:ext cx="4286085" cy="6759980"/>
                    <a:chOff x="-5008082" y="1572052"/>
                    <a:chExt cx="4286085" cy="6759980"/>
                  </a:xfrm>
                  <a:grpFill/>
                </p:grpSpPr>
                <p:sp>
                  <p:nvSpPr>
                    <p:cNvPr id="282" name="フローチャート: 結合子 281">
                      <a:extLst>
                        <a:ext uri="{FF2B5EF4-FFF2-40B4-BE49-F238E27FC236}">
                          <a16:creationId xmlns:a16="http://schemas.microsoft.com/office/drawing/2014/main" id="{52486C33-072B-44D1-8071-1DA9C38B2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64397" y="3761709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3" name="フローチャート: 結合子 282">
                      <a:extLst>
                        <a:ext uri="{FF2B5EF4-FFF2-40B4-BE49-F238E27FC236}">
                          <a16:creationId xmlns:a16="http://schemas.microsoft.com/office/drawing/2014/main" id="{6D42447B-18CD-407C-A270-F1402335C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08082" y="444885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4" name="フローチャート: 結合子 283">
                      <a:extLst>
                        <a:ext uri="{FF2B5EF4-FFF2-40B4-BE49-F238E27FC236}">
                          <a16:creationId xmlns:a16="http://schemas.microsoft.com/office/drawing/2014/main" id="{67C6A488-9641-402A-B966-A6E0F57B2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868676" y="528509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5" name="フローチャート: 結合子 284">
                      <a:extLst>
                        <a:ext uri="{FF2B5EF4-FFF2-40B4-BE49-F238E27FC236}">
                          <a16:creationId xmlns:a16="http://schemas.microsoft.com/office/drawing/2014/main" id="{FE6728C4-E6F0-4E41-94AA-6EA8096A3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00806" y="5978075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6" name="フレーム (半分) 285">
                      <a:extLst>
                        <a:ext uri="{FF2B5EF4-FFF2-40B4-BE49-F238E27FC236}">
                          <a16:creationId xmlns:a16="http://schemas.microsoft.com/office/drawing/2014/main" id="{B305A405-25E4-4CFE-8241-3C073B76754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-4867925" y="1705550"/>
                      <a:ext cx="2565045" cy="2526697"/>
                    </a:xfrm>
                    <a:prstGeom prst="halfFrame">
                      <a:avLst>
                        <a:gd name="adj1" fmla="val 18571"/>
                        <a:gd name="adj2" fmla="val 22381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7" name="フローチャート: 結合子 286">
                      <a:extLst>
                        <a:ext uri="{FF2B5EF4-FFF2-40B4-BE49-F238E27FC236}">
                          <a16:creationId xmlns:a16="http://schemas.microsoft.com/office/drawing/2014/main" id="{4538666A-624F-4B04-93D4-C24B220E4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881997" y="1572052"/>
                      <a:ext cx="1080000" cy="1080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8" name="月 287">
                      <a:extLst>
                        <a:ext uri="{FF2B5EF4-FFF2-40B4-BE49-F238E27FC236}">
                          <a16:creationId xmlns:a16="http://schemas.microsoft.com/office/drawing/2014/main" id="{0FE03829-C47E-4BC1-A143-ED29F23C91E4}"/>
                        </a:ext>
                      </a:extLst>
                    </p:cNvPr>
                    <p:cNvSpPr/>
                    <p:nvPr/>
                  </p:nvSpPr>
                  <p:spPr>
                    <a:xfrm rot="19837966">
                      <a:off x="-1579225" y="2126305"/>
                      <a:ext cx="780874" cy="3885637"/>
                    </a:xfrm>
                    <a:prstGeom prst="moon">
                      <a:avLst>
                        <a:gd name="adj" fmla="val 20204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0" name="正方形/長方形 289">
                      <a:extLst>
                        <a:ext uri="{FF2B5EF4-FFF2-40B4-BE49-F238E27FC236}">
                          <a16:creationId xmlns:a16="http://schemas.microsoft.com/office/drawing/2014/main" id="{FE3BA892-1B0F-48DA-8818-1CCE973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040165" y="6244723"/>
                      <a:ext cx="2677147" cy="1019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1" name="アーチ 290">
                      <a:extLst>
                        <a:ext uri="{FF2B5EF4-FFF2-40B4-BE49-F238E27FC236}">
                          <a16:creationId xmlns:a16="http://schemas.microsoft.com/office/drawing/2014/main" id="{3D1F8D33-F0BB-481E-964A-58F3ABC0E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051529" y="6923554"/>
                      <a:ext cx="1329532" cy="1408478"/>
                    </a:xfrm>
                    <a:prstGeom prst="blockArc">
                      <a:avLst>
                        <a:gd name="adj1" fmla="val 16369612"/>
                        <a:gd name="adj2" fmla="val 19719231"/>
                        <a:gd name="adj3" fmla="val 23906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93" name="正方形/長方形 292">
                    <a:extLst>
                      <a:ext uri="{FF2B5EF4-FFF2-40B4-BE49-F238E27FC236}">
                        <a16:creationId xmlns:a16="http://schemas.microsoft.com/office/drawing/2014/main" id="{C8B01C87-98F5-40BF-8300-9791A3251A94}"/>
                      </a:ext>
                    </a:extLst>
                  </p:cNvPr>
                  <p:cNvSpPr/>
                  <p:nvPr/>
                </p:nvSpPr>
                <p:spPr>
                  <a:xfrm>
                    <a:off x="-3946549" y="4008235"/>
                    <a:ext cx="2415706" cy="2526698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正方形/長方形 293">
                    <a:extLst>
                      <a:ext uri="{FF2B5EF4-FFF2-40B4-BE49-F238E27FC236}">
                        <a16:creationId xmlns:a16="http://schemas.microsoft.com/office/drawing/2014/main" id="{292C2DF9-E8D2-410C-A585-6F55386AA0BA}"/>
                      </a:ext>
                    </a:extLst>
                  </p:cNvPr>
                  <p:cNvSpPr/>
                  <p:nvPr/>
                </p:nvSpPr>
                <p:spPr>
                  <a:xfrm>
                    <a:off x="-2597729" y="2462759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正方形/長方形 294">
                    <a:extLst>
                      <a:ext uri="{FF2B5EF4-FFF2-40B4-BE49-F238E27FC236}">
                        <a16:creationId xmlns:a16="http://schemas.microsoft.com/office/drawing/2014/main" id="{882F5C7B-EC59-466A-8F67-8C8CA7246BE6}"/>
                      </a:ext>
                    </a:extLst>
                  </p:cNvPr>
                  <p:cNvSpPr/>
                  <p:nvPr/>
                </p:nvSpPr>
                <p:spPr>
                  <a:xfrm rot="20117826">
                    <a:off x="-1973215" y="3306563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97" name="正方形/長方形 296">
                  <a:extLst>
                    <a:ext uri="{FF2B5EF4-FFF2-40B4-BE49-F238E27FC236}">
                      <a16:creationId xmlns:a16="http://schemas.microsoft.com/office/drawing/2014/main" id="{FB6E2116-783F-4AA4-B22F-73195DB3B9C4}"/>
                    </a:ext>
                  </a:extLst>
                </p:cNvPr>
                <p:cNvSpPr/>
                <p:nvPr/>
              </p:nvSpPr>
              <p:spPr>
                <a:xfrm rot="18231372">
                  <a:off x="-2505603" y="4445665"/>
                  <a:ext cx="1870734" cy="25266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正方形/長方形 297">
                  <a:extLst>
                    <a:ext uri="{FF2B5EF4-FFF2-40B4-BE49-F238E27FC236}">
                      <a16:creationId xmlns:a16="http://schemas.microsoft.com/office/drawing/2014/main" id="{AD82E17D-A700-4EBE-98AE-1F47D9E06C5B}"/>
                    </a:ext>
                  </a:extLst>
                </p:cNvPr>
                <p:cNvSpPr/>
                <p:nvPr/>
              </p:nvSpPr>
              <p:spPr>
                <a:xfrm rot="18212239">
                  <a:off x="-1538619" y="6412069"/>
                  <a:ext cx="2167446" cy="25534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620CE44D-5023-4931-BF45-F1FC17FF0569}"/>
                  </a:ext>
                </a:extLst>
              </p:cNvPr>
              <p:cNvSpPr/>
              <p:nvPr/>
            </p:nvSpPr>
            <p:spPr>
              <a:xfrm rot="18212239">
                <a:off x="-1539585" y="5239745"/>
                <a:ext cx="2167446" cy="42545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A82248BC-E382-43EE-8F6E-46FB1B0CB9D6}"/>
              </a:ext>
            </a:extLst>
          </p:cNvPr>
          <p:cNvGrpSpPr/>
          <p:nvPr/>
        </p:nvGrpSpPr>
        <p:grpSpPr>
          <a:xfrm>
            <a:off x="4734389" y="1050809"/>
            <a:ext cx="1260000" cy="1260000"/>
            <a:chOff x="510005" y="55793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14" name="フローチャート: 結合子 313">
              <a:extLst>
                <a:ext uri="{FF2B5EF4-FFF2-40B4-BE49-F238E27FC236}">
                  <a16:creationId xmlns:a16="http://schemas.microsoft.com/office/drawing/2014/main" id="{E08F96E8-3230-448D-988C-D5216BE4E43D}"/>
                </a:ext>
              </a:extLst>
            </p:cNvPr>
            <p:cNvSpPr/>
            <p:nvPr/>
          </p:nvSpPr>
          <p:spPr>
            <a:xfrm>
              <a:off x="510005" y="55793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B96569E5-A7ED-474E-AF61-321DBA5DC87B}"/>
                </a:ext>
              </a:extLst>
            </p:cNvPr>
            <p:cNvGrpSpPr/>
            <p:nvPr/>
          </p:nvGrpSpPr>
          <p:grpSpPr>
            <a:xfrm>
              <a:off x="2357039" y="1291317"/>
              <a:ext cx="4280426" cy="6388689"/>
              <a:chOff x="-4741203" y="2159769"/>
              <a:chExt cx="2880000" cy="4098357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2DA1D627-E9EB-41F0-A237-A34AE10B98FC}"/>
                  </a:ext>
                </a:extLst>
              </p:cNvPr>
              <p:cNvGrpSpPr/>
              <p:nvPr/>
            </p:nvGrpSpPr>
            <p:grpSpPr>
              <a:xfrm>
                <a:off x="-4741203" y="2159769"/>
                <a:ext cx="2880000" cy="4098357"/>
                <a:chOff x="-4762070" y="2880769"/>
                <a:chExt cx="2880000" cy="4098357"/>
              </a:xfrm>
            </p:grpSpPr>
            <p:sp>
              <p:nvSpPr>
                <p:cNvPr id="311" name="フローチャート: 結合子 310">
                  <a:extLst>
                    <a:ext uri="{FF2B5EF4-FFF2-40B4-BE49-F238E27FC236}">
                      <a16:creationId xmlns:a16="http://schemas.microsoft.com/office/drawing/2014/main" id="{3EBAC83F-A302-439B-9CBE-AED97CFAA245}"/>
                    </a:ext>
                  </a:extLst>
                </p:cNvPr>
                <p:cNvSpPr/>
                <p:nvPr/>
              </p:nvSpPr>
              <p:spPr>
                <a:xfrm>
                  <a:off x="-4762070" y="2880769"/>
                  <a:ext cx="2880000" cy="28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2" name="フローチャート: 結合子 311">
                  <a:extLst>
                    <a:ext uri="{FF2B5EF4-FFF2-40B4-BE49-F238E27FC236}">
                      <a16:creationId xmlns:a16="http://schemas.microsoft.com/office/drawing/2014/main" id="{3C21B1BE-1181-4D7A-91DA-3863416BEBBD}"/>
                    </a:ext>
                  </a:extLst>
                </p:cNvPr>
                <p:cNvSpPr/>
                <p:nvPr/>
              </p:nvSpPr>
              <p:spPr>
                <a:xfrm>
                  <a:off x="-4589884" y="3071887"/>
                  <a:ext cx="2520000" cy="25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" name="フローチャート: 結合子 312">
                  <a:extLst>
                    <a:ext uri="{FF2B5EF4-FFF2-40B4-BE49-F238E27FC236}">
                      <a16:creationId xmlns:a16="http://schemas.microsoft.com/office/drawing/2014/main" id="{3EE852A5-607D-4422-BA02-943F34F5C5A7}"/>
                    </a:ext>
                  </a:extLst>
                </p:cNvPr>
                <p:cNvSpPr/>
                <p:nvPr/>
              </p:nvSpPr>
              <p:spPr>
                <a:xfrm>
                  <a:off x="-4409884" y="3281926"/>
                  <a:ext cx="2160000" cy="216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6" name="アーチ 305">
                  <a:extLst>
                    <a:ext uri="{FF2B5EF4-FFF2-40B4-BE49-F238E27FC236}">
                      <a16:creationId xmlns:a16="http://schemas.microsoft.com/office/drawing/2014/main" id="{5A04A401-18EF-4241-AA0D-BFD38CDA613B}"/>
                    </a:ext>
                  </a:extLst>
                </p:cNvPr>
                <p:cNvSpPr/>
                <p:nvPr/>
              </p:nvSpPr>
              <p:spPr>
                <a:xfrm rot="4301325">
                  <a:off x="-4211686" y="3461927"/>
                  <a:ext cx="1800000" cy="1800000"/>
                </a:xfrm>
                <a:prstGeom prst="blockArc">
                  <a:avLst>
                    <a:gd name="adj1" fmla="val 2455428"/>
                    <a:gd name="adj2" fmla="val 0"/>
                    <a:gd name="adj3" fmla="val 2500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0" name="グループ化 309">
                  <a:extLst>
                    <a:ext uri="{FF2B5EF4-FFF2-40B4-BE49-F238E27FC236}">
                      <a16:creationId xmlns:a16="http://schemas.microsoft.com/office/drawing/2014/main" id="{802B8EEA-9806-487D-80DD-3E9864B075D0}"/>
                    </a:ext>
                  </a:extLst>
                </p:cNvPr>
                <p:cNvGrpSpPr/>
                <p:nvPr/>
              </p:nvGrpSpPr>
              <p:grpSpPr>
                <a:xfrm>
                  <a:off x="-3862070" y="3821926"/>
                  <a:ext cx="1088689" cy="3157200"/>
                  <a:chOff x="-3862070" y="3821926"/>
                  <a:chExt cx="1088689" cy="3157200"/>
                </a:xfrm>
                <a:solidFill>
                  <a:schemeClr val="bg1"/>
                </a:solidFill>
              </p:grpSpPr>
              <p:sp>
                <p:nvSpPr>
                  <p:cNvPr id="308" name="フローチャート: 結合子 307">
                    <a:extLst>
                      <a:ext uri="{FF2B5EF4-FFF2-40B4-BE49-F238E27FC236}">
                        <a16:creationId xmlns:a16="http://schemas.microsoft.com/office/drawing/2014/main" id="{F12DB90D-1352-4C90-B0FD-773546F82499}"/>
                      </a:ext>
                    </a:extLst>
                  </p:cNvPr>
                  <p:cNvSpPr/>
                  <p:nvPr/>
                </p:nvSpPr>
                <p:spPr>
                  <a:xfrm>
                    <a:off x="-3853381" y="3821926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台形 308">
                    <a:extLst>
                      <a:ext uri="{FF2B5EF4-FFF2-40B4-BE49-F238E27FC236}">
                        <a16:creationId xmlns:a16="http://schemas.microsoft.com/office/drawing/2014/main" id="{14B48996-B130-4271-9D33-00D656B3F19E}"/>
                      </a:ext>
                    </a:extLst>
                  </p:cNvPr>
                  <p:cNvSpPr/>
                  <p:nvPr/>
                </p:nvSpPr>
                <p:spPr>
                  <a:xfrm>
                    <a:off x="-3862070" y="4279126"/>
                    <a:ext cx="1080000" cy="2700000"/>
                  </a:xfrm>
                  <a:prstGeom prst="trapezoid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457AB5F1-7F22-4B39-8BC4-EC5592AB5235}"/>
                  </a:ext>
                </a:extLst>
              </p:cNvPr>
              <p:cNvSpPr/>
              <p:nvPr/>
            </p:nvSpPr>
            <p:spPr>
              <a:xfrm rot="5766089">
                <a:off x="-4723312" y="5172383"/>
                <a:ext cx="1832955" cy="119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7BBF30FE-1589-453C-8197-2287A7CD1240}"/>
                  </a:ext>
                </a:extLst>
              </p:cNvPr>
              <p:cNvSpPr/>
              <p:nvPr/>
            </p:nvSpPr>
            <p:spPr>
              <a:xfrm rot="15792305">
                <a:off x="-3694871" y="5152821"/>
                <a:ext cx="1854414" cy="14831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53193FA0-6236-48E4-B0F4-5F6E891EB816}"/>
              </a:ext>
            </a:extLst>
          </p:cNvPr>
          <p:cNvGrpSpPr/>
          <p:nvPr/>
        </p:nvGrpSpPr>
        <p:grpSpPr>
          <a:xfrm>
            <a:off x="6183968" y="665808"/>
            <a:ext cx="1260000" cy="1260000"/>
            <a:chOff x="582659" y="508734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339" name="グループ化 338">
              <a:extLst>
                <a:ext uri="{FF2B5EF4-FFF2-40B4-BE49-F238E27FC236}">
                  <a16:creationId xmlns:a16="http://schemas.microsoft.com/office/drawing/2014/main" id="{E0D9D6F0-4894-44F1-8882-0EEFCF93CAA3}"/>
                </a:ext>
              </a:extLst>
            </p:cNvPr>
            <p:cNvGrpSpPr/>
            <p:nvPr/>
          </p:nvGrpSpPr>
          <p:grpSpPr>
            <a:xfrm>
              <a:off x="582659" y="508734"/>
              <a:ext cx="7920000" cy="7920000"/>
              <a:chOff x="582659" y="508734"/>
              <a:chExt cx="7920000" cy="7920000"/>
            </a:xfrm>
          </p:grpSpPr>
          <p:sp>
            <p:nvSpPr>
              <p:cNvPr id="321" name="フローチャート: 結合子 320">
                <a:extLst>
                  <a:ext uri="{FF2B5EF4-FFF2-40B4-BE49-F238E27FC236}">
                    <a16:creationId xmlns:a16="http://schemas.microsoft.com/office/drawing/2014/main" id="{68175987-1CF2-4C14-984E-6D7D18081AA4}"/>
                  </a:ext>
                </a:extLst>
              </p:cNvPr>
              <p:cNvSpPr/>
              <p:nvPr/>
            </p:nvSpPr>
            <p:spPr>
              <a:xfrm>
                <a:off x="582659" y="508734"/>
                <a:ext cx="7920000" cy="7920000"/>
              </a:xfrm>
              <a:prstGeom prst="flowChartConnector">
                <a:avLst/>
              </a:prstGeom>
              <a:solidFill>
                <a:srgbClr val="00B0F0"/>
              </a:solidFill>
              <a:ln>
                <a:solidFill>
                  <a:srgbClr val="007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38" name="グループ化 337">
                <a:extLst>
                  <a:ext uri="{FF2B5EF4-FFF2-40B4-BE49-F238E27FC236}">
                    <a16:creationId xmlns:a16="http://schemas.microsoft.com/office/drawing/2014/main" id="{242E6E25-14C0-468C-8FD5-582224362EE4}"/>
                  </a:ext>
                </a:extLst>
              </p:cNvPr>
              <p:cNvGrpSpPr/>
              <p:nvPr/>
            </p:nvGrpSpPr>
            <p:grpSpPr>
              <a:xfrm>
                <a:off x="1831854" y="1818551"/>
                <a:ext cx="5363874" cy="5091598"/>
                <a:chOff x="-3991832" y="2133471"/>
                <a:chExt cx="4320000" cy="4320000"/>
              </a:xfrm>
            </p:grpSpPr>
            <p:sp>
              <p:nvSpPr>
                <p:cNvPr id="333" name="四角形: 角を丸くする 332">
                  <a:extLst>
                    <a:ext uri="{FF2B5EF4-FFF2-40B4-BE49-F238E27FC236}">
                      <a16:creationId xmlns:a16="http://schemas.microsoft.com/office/drawing/2014/main" id="{7E79BAAF-3FDF-41DA-B367-D6498DB7DDE0}"/>
                    </a:ext>
                  </a:extLst>
                </p:cNvPr>
                <p:cNvSpPr/>
                <p:nvPr/>
              </p:nvSpPr>
              <p:spPr>
                <a:xfrm>
                  <a:off x="-3991832" y="2133471"/>
                  <a:ext cx="4320000" cy="4320000"/>
                </a:xfrm>
                <a:prstGeom prst="roundRect">
                  <a:avLst>
                    <a:gd name="adj" fmla="val 721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四角形: 角を丸くする 333">
                  <a:extLst>
                    <a:ext uri="{FF2B5EF4-FFF2-40B4-BE49-F238E27FC236}">
                      <a16:creationId xmlns:a16="http://schemas.microsoft.com/office/drawing/2014/main" id="{65022305-5477-48A3-A2C7-9B98BF401CB1}"/>
                    </a:ext>
                  </a:extLst>
                </p:cNvPr>
                <p:cNvSpPr/>
                <p:nvPr/>
              </p:nvSpPr>
              <p:spPr>
                <a:xfrm>
                  <a:off x="-3632723" y="2413448"/>
                  <a:ext cx="3600000" cy="2880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フローチャート: 結合子 334">
                  <a:extLst>
                    <a:ext uri="{FF2B5EF4-FFF2-40B4-BE49-F238E27FC236}">
                      <a16:creationId xmlns:a16="http://schemas.microsoft.com/office/drawing/2014/main" id="{EC38B0B7-9852-4F19-8E7D-DF8008F89C7E}"/>
                    </a:ext>
                  </a:extLst>
                </p:cNvPr>
                <p:cNvSpPr/>
                <p:nvPr/>
              </p:nvSpPr>
              <p:spPr>
                <a:xfrm>
                  <a:off x="-2192723" y="5513459"/>
                  <a:ext cx="720000" cy="7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6" name="四角形: 角を丸くする 335">
                  <a:extLst>
                    <a:ext uri="{FF2B5EF4-FFF2-40B4-BE49-F238E27FC236}">
                      <a16:creationId xmlns:a16="http://schemas.microsoft.com/office/drawing/2014/main" id="{6A47BB1C-058C-44BA-AFCB-F391BA393025}"/>
                    </a:ext>
                  </a:extLst>
                </p:cNvPr>
                <p:cNvSpPr/>
                <p:nvPr/>
              </p:nvSpPr>
              <p:spPr>
                <a:xfrm>
                  <a:off x="-3007895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7" name="四角形: 角を丸くする 336">
                  <a:extLst>
                    <a:ext uri="{FF2B5EF4-FFF2-40B4-BE49-F238E27FC236}">
                      <a16:creationId xmlns:a16="http://schemas.microsoft.com/office/drawing/2014/main" id="{F8816EC8-F0F5-4D82-A075-D354D01EAD5B}"/>
                    </a:ext>
                  </a:extLst>
                </p:cNvPr>
                <p:cNvSpPr/>
                <p:nvPr/>
              </p:nvSpPr>
              <p:spPr>
                <a:xfrm>
                  <a:off x="-1207623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09E4F1A5-E0A2-4C15-A1C5-0620319DC536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340" name="フローチャート: 結合子 339">
                <a:extLst>
                  <a:ext uri="{FF2B5EF4-FFF2-40B4-BE49-F238E27FC236}">
                    <a16:creationId xmlns:a16="http://schemas.microsoft.com/office/drawing/2014/main" id="{CF17E0C4-398A-40F0-B2AE-7BF9C3B1E2F7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アーチ 340">
                <a:extLst>
                  <a:ext uri="{FF2B5EF4-FFF2-40B4-BE49-F238E27FC236}">
                    <a16:creationId xmlns:a16="http://schemas.microsoft.com/office/drawing/2014/main" id="{CADD741B-00C1-4C47-AB27-2C55115F6406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アーチ 341">
                <a:extLst>
                  <a:ext uri="{FF2B5EF4-FFF2-40B4-BE49-F238E27FC236}">
                    <a16:creationId xmlns:a16="http://schemas.microsoft.com/office/drawing/2014/main" id="{41738446-6540-4850-8F17-5154EBE9075B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086CE82F-A283-4FD7-9479-0C28EBCA5361}"/>
              </a:ext>
            </a:extLst>
          </p:cNvPr>
          <p:cNvGrpSpPr/>
          <p:nvPr/>
        </p:nvGrpSpPr>
        <p:grpSpPr>
          <a:xfrm>
            <a:off x="7996864" y="4966727"/>
            <a:ext cx="720000" cy="720000"/>
            <a:chOff x="2877771" y="2909823"/>
            <a:chExt cx="3239983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36" name="楕円 1535">
              <a:extLst>
                <a:ext uri="{FF2B5EF4-FFF2-40B4-BE49-F238E27FC236}">
                  <a16:creationId xmlns:a16="http://schemas.microsoft.com/office/drawing/2014/main" id="{5D8BBAB7-C2A3-4C25-A4C7-45E2C975D500}"/>
                </a:ext>
              </a:extLst>
            </p:cNvPr>
            <p:cNvSpPr/>
            <p:nvPr/>
          </p:nvSpPr>
          <p:spPr>
            <a:xfrm>
              <a:off x="2877771" y="2909823"/>
              <a:ext cx="3239983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37" name="グループ化 1536">
              <a:extLst>
                <a:ext uri="{FF2B5EF4-FFF2-40B4-BE49-F238E27FC236}">
                  <a16:creationId xmlns:a16="http://schemas.microsoft.com/office/drawing/2014/main" id="{A1A491DD-B243-40A3-BDC3-D561AD993DDF}"/>
                </a:ext>
              </a:extLst>
            </p:cNvPr>
            <p:cNvGrpSpPr/>
            <p:nvPr/>
          </p:nvGrpSpPr>
          <p:grpSpPr>
            <a:xfrm>
              <a:off x="3066987" y="3068282"/>
              <a:ext cx="2834985" cy="2835000"/>
              <a:chOff x="404982" y="318029"/>
              <a:chExt cx="8091094" cy="8213831"/>
            </a:xfrm>
          </p:grpSpPr>
          <p:grpSp>
            <p:nvGrpSpPr>
              <p:cNvPr id="1538" name="グループ化 1537">
                <a:extLst>
                  <a:ext uri="{FF2B5EF4-FFF2-40B4-BE49-F238E27FC236}">
                    <a16:creationId xmlns:a16="http://schemas.microsoft.com/office/drawing/2014/main" id="{49E20648-BE9C-460E-9CCB-268AADFB702C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grpSp>
              <p:nvGrpSpPr>
                <p:cNvPr id="1541" name="グループ化 1540">
                  <a:extLst>
                    <a:ext uri="{FF2B5EF4-FFF2-40B4-BE49-F238E27FC236}">
                      <a16:creationId xmlns:a16="http://schemas.microsoft.com/office/drawing/2014/main" id="{D2912878-8ECB-4BF3-A07C-21EF876DBCD6}"/>
                    </a:ext>
                  </a:extLst>
                </p:cNvPr>
                <p:cNvGrpSpPr/>
                <p:nvPr/>
              </p:nvGrpSpPr>
              <p:grpSpPr>
                <a:xfrm>
                  <a:off x="404982" y="318029"/>
                  <a:ext cx="8091094" cy="8213831"/>
                  <a:chOff x="404982" y="318029"/>
                  <a:chExt cx="8091094" cy="8213831"/>
                </a:xfrm>
              </p:grpSpPr>
              <p:sp>
                <p:nvSpPr>
                  <p:cNvPr id="1546" name="楕円 1545">
                    <a:extLst>
                      <a:ext uri="{FF2B5EF4-FFF2-40B4-BE49-F238E27FC236}">
                        <a16:creationId xmlns:a16="http://schemas.microsoft.com/office/drawing/2014/main" id="{81527AA0-1F45-49F2-8B15-82D83AEC7031}"/>
                      </a:ext>
                    </a:extLst>
                  </p:cNvPr>
                  <p:cNvSpPr/>
                  <p:nvPr/>
                </p:nvSpPr>
                <p:spPr>
                  <a:xfrm>
                    <a:off x="404982" y="318029"/>
                    <a:ext cx="8091094" cy="82138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7" name="楕円 1546">
                    <a:extLst>
                      <a:ext uri="{FF2B5EF4-FFF2-40B4-BE49-F238E27FC236}">
                        <a16:creationId xmlns:a16="http://schemas.microsoft.com/office/drawing/2014/main" id="{25BE0567-9BEA-4DEC-B53A-43FDEE006627}"/>
                      </a:ext>
                    </a:extLst>
                  </p:cNvPr>
                  <p:cNvSpPr/>
                  <p:nvPr/>
                </p:nvSpPr>
                <p:spPr>
                  <a:xfrm>
                    <a:off x="881796" y="885128"/>
                    <a:ext cx="7200000" cy="72000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2" name="正方形/長方形 1541">
                  <a:extLst>
                    <a:ext uri="{FF2B5EF4-FFF2-40B4-BE49-F238E27FC236}">
                      <a16:creationId xmlns:a16="http://schemas.microsoft.com/office/drawing/2014/main" id="{5F14EF34-CACB-48A0-A0AE-C94F4BE66072}"/>
                    </a:ext>
                  </a:extLst>
                </p:cNvPr>
                <p:cNvSpPr/>
                <p:nvPr/>
              </p:nvSpPr>
              <p:spPr>
                <a:xfrm>
                  <a:off x="1286192" y="6397222"/>
                  <a:ext cx="635725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3" name="正方形/長方形 1542">
                  <a:extLst>
                    <a:ext uri="{FF2B5EF4-FFF2-40B4-BE49-F238E27FC236}">
                      <a16:creationId xmlns:a16="http://schemas.microsoft.com/office/drawing/2014/main" id="{3464004F-85BA-413E-95AD-C721DE76FA4F}"/>
                    </a:ext>
                  </a:extLst>
                </p:cNvPr>
                <p:cNvSpPr/>
                <p:nvPr/>
              </p:nvSpPr>
              <p:spPr>
                <a:xfrm>
                  <a:off x="1227282" y="2401813"/>
                  <a:ext cx="652167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44" name="正方形/長方形 1543">
                  <a:extLst>
                    <a:ext uri="{FF2B5EF4-FFF2-40B4-BE49-F238E27FC236}">
                      <a16:creationId xmlns:a16="http://schemas.microsoft.com/office/drawing/2014/main" id="{2CFCAA41-5C50-4B9C-874A-7F01563A7D54}"/>
                    </a:ext>
                  </a:extLst>
                </p:cNvPr>
                <p:cNvSpPr/>
                <p:nvPr/>
              </p:nvSpPr>
              <p:spPr>
                <a:xfrm>
                  <a:off x="713301" y="4383181"/>
                  <a:ext cx="757491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5" name="正方形/長方形 1544">
                  <a:extLst>
                    <a:ext uri="{FF2B5EF4-FFF2-40B4-BE49-F238E27FC236}">
                      <a16:creationId xmlns:a16="http://schemas.microsoft.com/office/drawing/2014/main" id="{D6FE2115-7CD1-4C17-8263-F3CFBB9C70A1}"/>
                    </a:ext>
                  </a:extLst>
                </p:cNvPr>
                <p:cNvSpPr/>
                <p:nvPr/>
              </p:nvSpPr>
              <p:spPr>
                <a:xfrm>
                  <a:off x="4319538" y="832642"/>
                  <a:ext cx="324000" cy="7396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39" name="月 1538">
                <a:extLst>
                  <a:ext uri="{FF2B5EF4-FFF2-40B4-BE49-F238E27FC236}">
                    <a16:creationId xmlns:a16="http://schemas.microsoft.com/office/drawing/2014/main" id="{0EF31D81-ECD9-47A2-AF4E-B8C6D6599CE3}"/>
                  </a:ext>
                </a:extLst>
              </p:cNvPr>
              <p:cNvSpPr/>
              <p:nvPr/>
            </p:nvSpPr>
            <p:spPr>
              <a:xfrm>
                <a:off x="2237744" y="783784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月 1539">
                <a:extLst>
                  <a:ext uri="{FF2B5EF4-FFF2-40B4-BE49-F238E27FC236}">
                    <a16:creationId xmlns:a16="http://schemas.microsoft.com/office/drawing/2014/main" id="{F8E74414-DF25-4B69-84FA-C65DC2BEC4C8}"/>
                  </a:ext>
                </a:extLst>
              </p:cNvPr>
              <p:cNvSpPr/>
              <p:nvPr/>
            </p:nvSpPr>
            <p:spPr>
              <a:xfrm rot="10800000">
                <a:off x="4450530" y="769938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548" name="グループ化 1547">
            <a:extLst>
              <a:ext uri="{FF2B5EF4-FFF2-40B4-BE49-F238E27FC236}">
                <a16:creationId xmlns:a16="http://schemas.microsoft.com/office/drawing/2014/main" id="{14142100-E270-4A6C-B3E1-AF70026871F3}"/>
              </a:ext>
            </a:extLst>
          </p:cNvPr>
          <p:cNvGrpSpPr/>
          <p:nvPr/>
        </p:nvGrpSpPr>
        <p:grpSpPr>
          <a:xfrm>
            <a:off x="371021" y="5103927"/>
            <a:ext cx="1008000" cy="1008000"/>
            <a:chOff x="545273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49" name="楕円 1548">
              <a:extLst>
                <a:ext uri="{FF2B5EF4-FFF2-40B4-BE49-F238E27FC236}">
                  <a16:creationId xmlns:a16="http://schemas.microsoft.com/office/drawing/2014/main" id="{2FC7170E-BEED-417D-877E-5A24CE2B7668}"/>
                </a:ext>
              </a:extLst>
            </p:cNvPr>
            <p:cNvSpPr/>
            <p:nvPr/>
          </p:nvSpPr>
          <p:spPr>
            <a:xfrm>
              <a:off x="545273" y="549762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50" name="グループ化 1549">
              <a:extLst>
                <a:ext uri="{FF2B5EF4-FFF2-40B4-BE49-F238E27FC236}">
                  <a16:creationId xmlns:a16="http://schemas.microsoft.com/office/drawing/2014/main" id="{0E2D97E6-A18B-4958-B328-CA7BA7DB5DCC}"/>
                </a:ext>
              </a:extLst>
            </p:cNvPr>
            <p:cNvGrpSpPr/>
            <p:nvPr/>
          </p:nvGrpSpPr>
          <p:grpSpPr>
            <a:xfrm>
              <a:off x="1132925" y="1225630"/>
              <a:ext cx="6770355" cy="6233404"/>
              <a:chOff x="-5799631" y="-3458"/>
              <a:chExt cx="5396675" cy="4939988"/>
            </a:xfrm>
          </p:grpSpPr>
          <p:sp>
            <p:nvSpPr>
              <p:cNvPr id="1551" name="四角形: 角を丸くする 1550">
                <a:extLst>
                  <a:ext uri="{FF2B5EF4-FFF2-40B4-BE49-F238E27FC236}">
                    <a16:creationId xmlns:a16="http://schemas.microsoft.com/office/drawing/2014/main" id="{78E21BDC-E4A1-4961-8D87-35F790941416}"/>
                  </a:ext>
                </a:extLst>
              </p:cNvPr>
              <p:cNvSpPr/>
              <p:nvPr/>
            </p:nvSpPr>
            <p:spPr>
              <a:xfrm>
                <a:off x="-5202723" y="819616"/>
                <a:ext cx="4182403" cy="3452141"/>
              </a:xfrm>
              <a:prstGeom prst="roundRect">
                <a:avLst>
                  <a:gd name="adj" fmla="val 813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2" name="直角三角形 1551">
                <a:extLst>
                  <a:ext uri="{FF2B5EF4-FFF2-40B4-BE49-F238E27FC236}">
                    <a16:creationId xmlns:a16="http://schemas.microsoft.com/office/drawing/2014/main" id="{27323A1D-3044-4EBC-8B16-8018426DABE9}"/>
                  </a:ext>
                </a:extLst>
              </p:cNvPr>
              <p:cNvSpPr/>
              <p:nvPr/>
            </p:nvSpPr>
            <p:spPr>
              <a:xfrm rot="18903681">
                <a:off x="-4184923" y="-3458"/>
                <a:ext cx="2209571" cy="2196819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3" name="直角三角形 1552">
                <a:extLst>
                  <a:ext uri="{FF2B5EF4-FFF2-40B4-BE49-F238E27FC236}">
                    <a16:creationId xmlns:a16="http://schemas.microsoft.com/office/drawing/2014/main" id="{E89430DC-1E12-4C67-9ADE-AD990DDAAB9E}"/>
                  </a:ext>
                </a:extLst>
              </p:cNvPr>
              <p:cNvSpPr/>
              <p:nvPr/>
            </p:nvSpPr>
            <p:spPr>
              <a:xfrm rot="2690931">
                <a:off x="-2217961" y="1634568"/>
                <a:ext cx="1815005" cy="1804528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54" name="直角三角形 1553">
                <a:extLst>
                  <a:ext uri="{FF2B5EF4-FFF2-40B4-BE49-F238E27FC236}">
                    <a16:creationId xmlns:a16="http://schemas.microsoft.com/office/drawing/2014/main" id="{E4F69FFE-3245-4384-BCFA-35D7EC10C038}"/>
                  </a:ext>
                </a:extLst>
              </p:cNvPr>
              <p:cNvSpPr/>
              <p:nvPr/>
            </p:nvSpPr>
            <p:spPr>
              <a:xfrm rot="13533587">
                <a:off x="-5794392" y="1599633"/>
                <a:ext cx="1804528" cy="1815005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55" name="グループ化 1554">
                <a:extLst>
                  <a:ext uri="{FF2B5EF4-FFF2-40B4-BE49-F238E27FC236}">
                    <a16:creationId xmlns:a16="http://schemas.microsoft.com/office/drawing/2014/main" id="{CE624443-6AEE-4710-A618-60F4A72ADD76}"/>
                  </a:ext>
                </a:extLst>
              </p:cNvPr>
              <p:cNvGrpSpPr/>
              <p:nvPr/>
            </p:nvGrpSpPr>
            <p:grpSpPr>
              <a:xfrm>
                <a:off x="-4310129" y="3116908"/>
                <a:ext cx="2393307" cy="1819622"/>
                <a:chOff x="-4910590" y="5559778"/>
                <a:chExt cx="2393307" cy="1819622"/>
              </a:xfrm>
            </p:grpSpPr>
            <p:sp>
              <p:nvSpPr>
                <p:cNvPr id="1556" name="直角三角形 1555">
                  <a:extLst>
                    <a:ext uri="{FF2B5EF4-FFF2-40B4-BE49-F238E27FC236}">
                      <a16:creationId xmlns:a16="http://schemas.microsoft.com/office/drawing/2014/main" id="{15F3B25B-67B2-41BF-A220-28C09F07F6AD}"/>
                    </a:ext>
                  </a:extLst>
                </p:cNvPr>
                <p:cNvSpPr/>
                <p:nvPr/>
              </p:nvSpPr>
              <p:spPr>
                <a:xfrm rot="8128474">
                  <a:off x="-4332290" y="5559778"/>
                  <a:ext cx="1815007" cy="180452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7" name="直角三角形 1556">
                  <a:extLst>
                    <a:ext uri="{FF2B5EF4-FFF2-40B4-BE49-F238E27FC236}">
                      <a16:creationId xmlns:a16="http://schemas.microsoft.com/office/drawing/2014/main" id="{BC24799E-63F2-41A3-80AB-9655C7099B18}"/>
                    </a:ext>
                  </a:extLst>
                </p:cNvPr>
                <p:cNvSpPr/>
                <p:nvPr/>
              </p:nvSpPr>
              <p:spPr>
                <a:xfrm rot="8082889">
                  <a:off x="-4905351" y="5569631"/>
                  <a:ext cx="1804530" cy="181500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58" name="グループ化 1557">
            <a:extLst>
              <a:ext uri="{FF2B5EF4-FFF2-40B4-BE49-F238E27FC236}">
                <a16:creationId xmlns:a16="http://schemas.microsoft.com/office/drawing/2014/main" id="{E2933BB5-F944-406F-9D85-77427E303CD7}"/>
              </a:ext>
            </a:extLst>
          </p:cNvPr>
          <p:cNvGrpSpPr/>
          <p:nvPr/>
        </p:nvGrpSpPr>
        <p:grpSpPr>
          <a:xfrm>
            <a:off x="1611016" y="711134"/>
            <a:ext cx="1260000" cy="1260000"/>
            <a:chOff x="596046" y="5256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59" name="フローチャート: 結合子 1558">
              <a:extLst>
                <a:ext uri="{FF2B5EF4-FFF2-40B4-BE49-F238E27FC236}">
                  <a16:creationId xmlns:a16="http://schemas.microsoft.com/office/drawing/2014/main" id="{B2E8138B-E140-4263-93B1-643A85A34F53}"/>
                </a:ext>
              </a:extLst>
            </p:cNvPr>
            <p:cNvSpPr/>
            <p:nvPr/>
          </p:nvSpPr>
          <p:spPr>
            <a:xfrm>
              <a:off x="596046" y="5256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60" name="グループ化 1559">
              <a:extLst>
                <a:ext uri="{FF2B5EF4-FFF2-40B4-BE49-F238E27FC236}">
                  <a16:creationId xmlns:a16="http://schemas.microsoft.com/office/drawing/2014/main" id="{C21E29CF-97BE-4632-BFEB-7713C176D4D0}"/>
                </a:ext>
              </a:extLst>
            </p:cNvPr>
            <p:cNvGrpSpPr/>
            <p:nvPr/>
          </p:nvGrpSpPr>
          <p:grpSpPr>
            <a:xfrm>
              <a:off x="1805971" y="2214827"/>
              <a:ext cx="5770161" cy="4657609"/>
              <a:chOff x="-5233331" y="1227744"/>
              <a:chExt cx="4226977" cy="3600000"/>
            </a:xfrm>
          </p:grpSpPr>
          <p:grpSp>
            <p:nvGrpSpPr>
              <p:cNvPr id="1561" name="グループ化 1560">
                <a:extLst>
                  <a:ext uri="{FF2B5EF4-FFF2-40B4-BE49-F238E27FC236}">
                    <a16:creationId xmlns:a16="http://schemas.microsoft.com/office/drawing/2014/main" id="{FE2C2F78-F709-40E7-8E74-0302C9F8BB9F}"/>
                  </a:ext>
                </a:extLst>
              </p:cNvPr>
              <p:cNvGrpSpPr/>
              <p:nvPr/>
            </p:nvGrpSpPr>
            <p:grpSpPr>
              <a:xfrm>
                <a:off x="-5233331" y="1227744"/>
                <a:ext cx="1800000" cy="3600000"/>
                <a:chOff x="-5233331" y="1227744"/>
                <a:chExt cx="1800000" cy="3600000"/>
              </a:xfrm>
            </p:grpSpPr>
            <p:sp>
              <p:nvSpPr>
                <p:cNvPr id="1565" name="四角形: 角を丸くする 1564">
                  <a:extLst>
                    <a:ext uri="{FF2B5EF4-FFF2-40B4-BE49-F238E27FC236}">
                      <a16:creationId xmlns:a16="http://schemas.microsoft.com/office/drawing/2014/main" id="{8C81F945-511C-4E60-8C4C-8AB1C8EED481}"/>
                    </a:ext>
                  </a:extLst>
                </p:cNvPr>
                <p:cNvSpPr/>
                <p:nvPr/>
              </p:nvSpPr>
              <p:spPr>
                <a:xfrm>
                  <a:off x="-5233331" y="1227744"/>
                  <a:ext cx="1800000" cy="3600000"/>
                </a:xfrm>
                <a:prstGeom prst="roundRect">
                  <a:avLst>
                    <a:gd name="adj" fmla="val 664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66" name="グループ化 1565">
                  <a:extLst>
                    <a:ext uri="{FF2B5EF4-FFF2-40B4-BE49-F238E27FC236}">
                      <a16:creationId xmlns:a16="http://schemas.microsoft.com/office/drawing/2014/main" id="{243BC276-EC9D-47C6-AB7C-BED419211724}"/>
                    </a:ext>
                  </a:extLst>
                </p:cNvPr>
                <p:cNvGrpSpPr/>
                <p:nvPr/>
              </p:nvGrpSpPr>
              <p:grpSpPr>
                <a:xfrm>
                  <a:off x="-5053331" y="1499998"/>
                  <a:ext cx="1440000" cy="1440000"/>
                  <a:chOff x="-2925580" y="860809"/>
                  <a:chExt cx="1440000" cy="1440000"/>
                </a:xfrm>
              </p:grpSpPr>
              <p:sp>
                <p:nvSpPr>
                  <p:cNvPr id="1567" name="フローチャート: 結合子 1566">
                    <a:extLst>
                      <a:ext uri="{FF2B5EF4-FFF2-40B4-BE49-F238E27FC236}">
                        <a16:creationId xmlns:a16="http://schemas.microsoft.com/office/drawing/2014/main" id="{1CB57A56-5B26-432A-8B7B-E8489D12A06B}"/>
                      </a:ext>
                    </a:extLst>
                  </p:cNvPr>
                  <p:cNvSpPr/>
                  <p:nvPr/>
                </p:nvSpPr>
                <p:spPr>
                  <a:xfrm>
                    <a:off x="-2925580" y="860809"/>
                    <a:ext cx="1440000" cy="1440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8" name="フローチャート: 結合子 1567">
                    <a:extLst>
                      <a:ext uri="{FF2B5EF4-FFF2-40B4-BE49-F238E27FC236}">
                        <a16:creationId xmlns:a16="http://schemas.microsoft.com/office/drawing/2014/main" id="{8AEAFD2B-95AC-4772-8C58-C3FBD956426B}"/>
                      </a:ext>
                    </a:extLst>
                  </p:cNvPr>
                  <p:cNvSpPr/>
                  <p:nvPr/>
                </p:nvSpPr>
                <p:spPr>
                  <a:xfrm>
                    <a:off x="-2773080" y="1014674"/>
                    <a:ext cx="1087848" cy="11478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9" name="フローチャート: 結合子 1568">
                    <a:extLst>
                      <a:ext uri="{FF2B5EF4-FFF2-40B4-BE49-F238E27FC236}">
                        <a16:creationId xmlns:a16="http://schemas.microsoft.com/office/drawing/2014/main" id="{2AC609E0-1F8F-45B0-BC5C-1EB1E1E6089D}"/>
                      </a:ext>
                    </a:extLst>
                  </p:cNvPr>
                  <p:cNvSpPr/>
                  <p:nvPr/>
                </p:nvSpPr>
                <p:spPr>
                  <a:xfrm>
                    <a:off x="-2721232" y="1296979"/>
                    <a:ext cx="288000" cy="288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562" name="グループ化 1561">
                <a:extLst>
                  <a:ext uri="{FF2B5EF4-FFF2-40B4-BE49-F238E27FC236}">
                    <a16:creationId xmlns:a16="http://schemas.microsoft.com/office/drawing/2014/main" id="{891903D2-917F-4BB0-A2C5-0184E549D853}"/>
                  </a:ext>
                </a:extLst>
              </p:cNvPr>
              <p:cNvGrpSpPr/>
              <p:nvPr/>
            </p:nvGrpSpPr>
            <p:grpSpPr>
              <a:xfrm>
                <a:off x="-3166353" y="1575097"/>
                <a:ext cx="2159999" cy="1800000"/>
                <a:chOff x="-2891111" y="1611716"/>
                <a:chExt cx="2159999" cy="1800000"/>
              </a:xfrm>
            </p:grpSpPr>
            <p:sp>
              <p:nvSpPr>
                <p:cNvPr id="1563" name="四角形: 角を丸くする 1562">
                  <a:extLst>
                    <a:ext uri="{FF2B5EF4-FFF2-40B4-BE49-F238E27FC236}">
                      <a16:creationId xmlns:a16="http://schemas.microsoft.com/office/drawing/2014/main" id="{10B2C686-CBF6-45D2-A7A3-CBC9EDE33531}"/>
                    </a:ext>
                  </a:extLst>
                </p:cNvPr>
                <p:cNvSpPr/>
                <p:nvPr/>
              </p:nvSpPr>
              <p:spPr>
                <a:xfrm>
                  <a:off x="-2891111" y="1611716"/>
                  <a:ext cx="2159999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4" name="四角形: 角を丸くする 1563">
                  <a:extLst>
                    <a:ext uri="{FF2B5EF4-FFF2-40B4-BE49-F238E27FC236}">
                      <a16:creationId xmlns:a16="http://schemas.microsoft.com/office/drawing/2014/main" id="{5764A53D-F763-4ED8-972A-97499CCCCDA9}"/>
                    </a:ext>
                  </a:extLst>
                </p:cNvPr>
                <p:cNvSpPr/>
                <p:nvPr/>
              </p:nvSpPr>
              <p:spPr>
                <a:xfrm>
                  <a:off x="-2735609" y="1760928"/>
                  <a:ext cx="1872000" cy="1512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70" name="グループ化 1569">
            <a:extLst>
              <a:ext uri="{FF2B5EF4-FFF2-40B4-BE49-F238E27FC236}">
                <a16:creationId xmlns:a16="http://schemas.microsoft.com/office/drawing/2014/main" id="{326E0CC9-ED01-4E31-BC6A-23B986730390}"/>
              </a:ext>
            </a:extLst>
          </p:cNvPr>
          <p:cNvGrpSpPr/>
          <p:nvPr/>
        </p:nvGrpSpPr>
        <p:grpSpPr>
          <a:xfrm>
            <a:off x="3352269" y="1076424"/>
            <a:ext cx="900000" cy="900000"/>
            <a:chOff x="540811" y="600657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71" name="フローチャート: 結合子 1570">
              <a:extLst>
                <a:ext uri="{FF2B5EF4-FFF2-40B4-BE49-F238E27FC236}">
                  <a16:creationId xmlns:a16="http://schemas.microsoft.com/office/drawing/2014/main" id="{F6B568F2-4AC1-4CBA-8F74-10FDC7105C6E}"/>
                </a:ext>
              </a:extLst>
            </p:cNvPr>
            <p:cNvSpPr/>
            <p:nvPr/>
          </p:nvSpPr>
          <p:spPr>
            <a:xfrm>
              <a:off x="540811" y="600657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72" name="グループ化 1571">
              <a:extLst>
                <a:ext uri="{FF2B5EF4-FFF2-40B4-BE49-F238E27FC236}">
                  <a16:creationId xmlns:a16="http://schemas.microsoft.com/office/drawing/2014/main" id="{FD64E9B9-0C77-4315-BB29-68A238EC5E16}"/>
                </a:ext>
              </a:extLst>
            </p:cNvPr>
            <p:cNvGrpSpPr/>
            <p:nvPr/>
          </p:nvGrpSpPr>
          <p:grpSpPr>
            <a:xfrm>
              <a:off x="2617626" y="1729550"/>
              <a:ext cx="3744000" cy="5796000"/>
              <a:chOff x="-3292417" y="271752"/>
              <a:chExt cx="1440000" cy="2520000"/>
            </a:xfrm>
          </p:grpSpPr>
          <p:grpSp>
            <p:nvGrpSpPr>
              <p:cNvPr id="1573" name="グループ化 1572">
                <a:extLst>
                  <a:ext uri="{FF2B5EF4-FFF2-40B4-BE49-F238E27FC236}">
                    <a16:creationId xmlns:a16="http://schemas.microsoft.com/office/drawing/2014/main" id="{B771632D-7FA0-4DC4-AA91-70F0C17437FA}"/>
                  </a:ext>
                </a:extLst>
              </p:cNvPr>
              <p:cNvGrpSpPr/>
              <p:nvPr/>
            </p:nvGrpSpPr>
            <p:grpSpPr>
              <a:xfrm>
                <a:off x="-3292417" y="271752"/>
                <a:ext cx="1440000" cy="2520000"/>
                <a:chOff x="-3033956" y="1025171"/>
                <a:chExt cx="1440000" cy="2520000"/>
              </a:xfrm>
            </p:grpSpPr>
            <p:grpSp>
              <p:nvGrpSpPr>
                <p:cNvPr id="1578" name="グループ化 1577">
                  <a:extLst>
                    <a:ext uri="{FF2B5EF4-FFF2-40B4-BE49-F238E27FC236}">
                      <a16:creationId xmlns:a16="http://schemas.microsoft.com/office/drawing/2014/main" id="{5143FA79-F727-463A-9ACD-66BE50D8D241}"/>
                    </a:ext>
                  </a:extLst>
                </p:cNvPr>
                <p:cNvGrpSpPr/>
                <p:nvPr/>
              </p:nvGrpSpPr>
              <p:grpSpPr>
                <a:xfrm>
                  <a:off x="-3033956" y="1025171"/>
                  <a:ext cx="1440000" cy="2520000"/>
                  <a:chOff x="-3033956" y="1025172"/>
                  <a:chExt cx="1441998" cy="2693571"/>
                </a:xfrm>
                <a:solidFill>
                  <a:schemeClr val="bg1"/>
                </a:solidFill>
              </p:grpSpPr>
              <p:sp>
                <p:nvSpPr>
                  <p:cNvPr id="1580" name="四角形: 角を丸くする 1579">
                    <a:extLst>
                      <a:ext uri="{FF2B5EF4-FFF2-40B4-BE49-F238E27FC236}">
                        <a16:creationId xmlns:a16="http://schemas.microsoft.com/office/drawing/2014/main" id="{57E40BFA-8836-41DA-8A6E-F98A37AD317B}"/>
                      </a:ext>
                    </a:extLst>
                  </p:cNvPr>
                  <p:cNvSpPr/>
                  <p:nvPr/>
                </p:nvSpPr>
                <p:spPr>
                  <a:xfrm>
                    <a:off x="-3031958" y="1025172"/>
                    <a:ext cx="1440000" cy="1980000"/>
                  </a:xfrm>
                  <a:prstGeom prst="round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1" name="四角形: 角を丸くする 1580">
                    <a:extLst>
                      <a:ext uri="{FF2B5EF4-FFF2-40B4-BE49-F238E27FC236}">
                        <a16:creationId xmlns:a16="http://schemas.microsoft.com/office/drawing/2014/main" id="{499BABCF-B0B4-48D1-8651-D8258D8C080C}"/>
                      </a:ext>
                    </a:extLst>
                  </p:cNvPr>
                  <p:cNvSpPr/>
                  <p:nvPr/>
                </p:nvSpPr>
                <p:spPr>
                  <a:xfrm>
                    <a:off x="-3033956" y="1738743"/>
                    <a:ext cx="1440000" cy="1980000"/>
                  </a:xfrm>
                  <a:prstGeom prst="roundRect">
                    <a:avLst>
                      <a:gd name="adj" fmla="val 35528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79" name="正方形/長方形 1578">
                  <a:extLst>
                    <a:ext uri="{FF2B5EF4-FFF2-40B4-BE49-F238E27FC236}">
                      <a16:creationId xmlns:a16="http://schemas.microsoft.com/office/drawing/2014/main" id="{D06A41C6-EA6D-41D6-9E3D-4393C0C942ED}"/>
                    </a:ext>
                  </a:extLst>
                </p:cNvPr>
                <p:cNvSpPr/>
                <p:nvPr/>
              </p:nvSpPr>
              <p:spPr>
                <a:xfrm>
                  <a:off x="-2884400" y="1267419"/>
                  <a:ext cx="1152000" cy="16200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574" name="グループ化 1573">
                <a:extLst>
                  <a:ext uri="{FF2B5EF4-FFF2-40B4-BE49-F238E27FC236}">
                    <a16:creationId xmlns:a16="http://schemas.microsoft.com/office/drawing/2014/main" id="{E8564132-3F18-47D3-B3BF-4F6590B3B1AF}"/>
                  </a:ext>
                </a:extLst>
              </p:cNvPr>
              <p:cNvGrpSpPr/>
              <p:nvPr/>
            </p:nvGrpSpPr>
            <p:grpSpPr>
              <a:xfrm>
                <a:off x="-3048043" y="2261504"/>
                <a:ext cx="946670" cy="288000"/>
                <a:chOff x="-2892406" y="3289802"/>
                <a:chExt cx="946670" cy="288000"/>
              </a:xfrm>
            </p:grpSpPr>
            <p:sp>
              <p:nvSpPr>
                <p:cNvPr id="1575" name="楕円 1574">
                  <a:extLst>
                    <a:ext uri="{FF2B5EF4-FFF2-40B4-BE49-F238E27FC236}">
                      <a16:creationId xmlns:a16="http://schemas.microsoft.com/office/drawing/2014/main" id="{C6FCE81F-E358-4410-9E61-75AEC300A19D}"/>
                    </a:ext>
                  </a:extLst>
                </p:cNvPr>
                <p:cNvSpPr/>
                <p:nvPr/>
              </p:nvSpPr>
              <p:spPr>
                <a:xfrm>
                  <a:off x="-2562588" y="3289802"/>
                  <a:ext cx="288000" cy="288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6" name="四角形: 角を丸くする 1575">
                  <a:extLst>
                    <a:ext uri="{FF2B5EF4-FFF2-40B4-BE49-F238E27FC236}">
                      <a16:creationId xmlns:a16="http://schemas.microsoft.com/office/drawing/2014/main" id="{7F397096-49D7-4B06-80D8-5B2808F6459F}"/>
                    </a:ext>
                  </a:extLst>
                </p:cNvPr>
                <p:cNvSpPr/>
                <p:nvPr/>
              </p:nvSpPr>
              <p:spPr>
                <a:xfrm>
                  <a:off x="-2892406" y="3366972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77" name="四角形: 角を丸くする 1576">
                  <a:extLst>
                    <a:ext uri="{FF2B5EF4-FFF2-40B4-BE49-F238E27FC236}">
                      <a16:creationId xmlns:a16="http://schemas.microsoft.com/office/drawing/2014/main" id="{A2CF47FC-5B82-4526-BA75-6DC559C0C3E1}"/>
                    </a:ext>
                  </a:extLst>
                </p:cNvPr>
                <p:cNvSpPr/>
                <p:nvPr/>
              </p:nvSpPr>
              <p:spPr>
                <a:xfrm>
                  <a:off x="-2167274" y="3366649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grpSp>
        <p:nvGrpSpPr>
          <p:cNvPr id="1582" name="グループ化 1581">
            <a:extLst>
              <a:ext uri="{FF2B5EF4-FFF2-40B4-BE49-F238E27FC236}">
                <a16:creationId xmlns:a16="http://schemas.microsoft.com/office/drawing/2014/main" id="{06F355C2-59BD-4F40-864A-B6FABC9B8369}"/>
              </a:ext>
            </a:extLst>
          </p:cNvPr>
          <p:cNvGrpSpPr/>
          <p:nvPr/>
        </p:nvGrpSpPr>
        <p:grpSpPr>
          <a:xfrm>
            <a:off x="5895547" y="6398542"/>
            <a:ext cx="1008000" cy="1008000"/>
            <a:chOff x="2895152" y="2865662"/>
            <a:chExt cx="3240000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83" name="楕円 1582">
              <a:extLst>
                <a:ext uri="{FF2B5EF4-FFF2-40B4-BE49-F238E27FC236}">
                  <a16:creationId xmlns:a16="http://schemas.microsoft.com/office/drawing/2014/main" id="{4356A9A0-80E8-4F1C-890B-06798A73C259}"/>
                </a:ext>
              </a:extLst>
            </p:cNvPr>
            <p:cNvSpPr/>
            <p:nvPr/>
          </p:nvSpPr>
          <p:spPr>
            <a:xfrm>
              <a:off x="2895152" y="2865662"/>
              <a:ext cx="3240000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84" name="グループ化 1583">
              <a:extLst>
                <a:ext uri="{FF2B5EF4-FFF2-40B4-BE49-F238E27FC236}">
                  <a16:creationId xmlns:a16="http://schemas.microsoft.com/office/drawing/2014/main" id="{8E7988A5-0F6C-4DC8-A22F-0733CDCCE75E}"/>
                </a:ext>
              </a:extLst>
            </p:cNvPr>
            <p:cNvGrpSpPr/>
            <p:nvPr/>
          </p:nvGrpSpPr>
          <p:grpSpPr>
            <a:xfrm>
              <a:off x="3308864" y="3680122"/>
              <a:ext cx="2424697" cy="1652296"/>
              <a:chOff x="2966637" y="3095810"/>
              <a:chExt cx="3265755" cy="2261821"/>
            </a:xfrm>
          </p:grpSpPr>
          <p:grpSp>
            <p:nvGrpSpPr>
              <p:cNvPr id="1585" name="グループ化 1584">
                <a:extLst>
                  <a:ext uri="{FF2B5EF4-FFF2-40B4-BE49-F238E27FC236}">
                    <a16:creationId xmlns:a16="http://schemas.microsoft.com/office/drawing/2014/main" id="{B1FA67BC-DC37-4CCB-980C-9AC77DEE2899}"/>
                  </a:ext>
                </a:extLst>
              </p:cNvPr>
              <p:cNvGrpSpPr/>
              <p:nvPr/>
            </p:nvGrpSpPr>
            <p:grpSpPr>
              <a:xfrm>
                <a:off x="2966637" y="3095810"/>
                <a:ext cx="3265755" cy="2261821"/>
                <a:chOff x="3731370" y="2983066"/>
                <a:chExt cx="3265755" cy="2261821"/>
              </a:xfrm>
            </p:grpSpPr>
            <p:sp>
              <p:nvSpPr>
                <p:cNvPr id="1587" name="正方形/長方形 1586">
                  <a:extLst>
                    <a:ext uri="{FF2B5EF4-FFF2-40B4-BE49-F238E27FC236}">
                      <a16:creationId xmlns:a16="http://schemas.microsoft.com/office/drawing/2014/main" id="{EC68CEE7-BD30-4C9A-B3F2-E114F7F16749}"/>
                    </a:ext>
                  </a:extLst>
                </p:cNvPr>
                <p:cNvSpPr/>
                <p:nvPr/>
              </p:nvSpPr>
              <p:spPr>
                <a:xfrm>
                  <a:off x="3731370" y="2983066"/>
                  <a:ext cx="3265755" cy="2261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88" name="グループ化 1587">
                  <a:extLst>
                    <a:ext uri="{FF2B5EF4-FFF2-40B4-BE49-F238E27FC236}">
                      <a16:creationId xmlns:a16="http://schemas.microsoft.com/office/drawing/2014/main" id="{8E1C81DE-6363-41B5-BA93-7A3073DE5CDF}"/>
                    </a:ext>
                  </a:extLst>
                </p:cNvPr>
                <p:cNvGrpSpPr/>
                <p:nvPr/>
              </p:nvGrpSpPr>
              <p:grpSpPr>
                <a:xfrm>
                  <a:off x="3891431" y="3168677"/>
                  <a:ext cx="2912948" cy="1872461"/>
                  <a:chOff x="5063259" y="3072681"/>
                  <a:chExt cx="2912948" cy="1872461"/>
                </a:xfrm>
                <a:solidFill>
                  <a:srgbClr val="00B0F0"/>
                </a:solidFill>
              </p:grpSpPr>
              <p:sp>
                <p:nvSpPr>
                  <p:cNvPr id="1589" name="正方形/長方形 1588">
                    <a:extLst>
                      <a:ext uri="{FF2B5EF4-FFF2-40B4-BE49-F238E27FC236}">
                        <a16:creationId xmlns:a16="http://schemas.microsoft.com/office/drawing/2014/main" id="{608585A2-6564-42C2-9BE6-82F0EC24EB12}"/>
                      </a:ext>
                    </a:extLst>
                  </p:cNvPr>
                  <p:cNvSpPr/>
                  <p:nvPr/>
                </p:nvSpPr>
                <p:spPr>
                  <a:xfrm>
                    <a:off x="7648917" y="3073155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0" name="正方形/長方形 1589">
                    <a:extLst>
                      <a:ext uri="{FF2B5EF4-FFF2-40B4-BE49-F238E27FC236}">
                        <a16:creationId xmlns:a16="http://schemas.microsoft.com/office/drawing/2014/main" id="{69EAF87B-03A1-4A2F-97BE-C02FD3341BF3}"/>
                      </a:ext>
                    </a:extLst>
                  </p:cNvPr>
                  <p:cNvSpPr/>
                  <p:nvPr/>
                </p:nvSpPr>
                <p:spPr>
                  <a:xfrm>
                    <a:off x="7646531" y="358717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1" name="正方形/長方形 1590">
                    <a:extLst>
                      <a:ext uri="{FF2B5EF4-FFF2-40B4-BE49-F238E27FC236}">
                        <a16:creationId xmlns:a16="http://schemas.microsoft.com/office/drawing/2014/main" id="{2FAE401F-612F-4853-B659-3FBCBFC5249B}"/>
                      </a:ext>
                    </a:extLst>
                  </p:cNvPr>
                  <p:cNvSpPr/>
                  <p:nvPr/>
                </p:nvSpPr>
                <p:spPr>
                  <a:xfrm>
                    <a:off x="7646531" y="411622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2" name="正方形/長方形 1591">
                    <a:extLst>
                      <a:ext uri="{FF2B5EF4-FFF2-40B4-BE49-F238E27FC236}">
                        <a16:creationId xmlns:a16="http://schemas.microsoft.com/office/drawing/2014/main" id="{3C724310-6A27-4484-9D45-E23E0859CBC7}"/>
                      </a:ext>
                    </a:extLst>
                  </p:cNvPr>
                  <p:cNvSpPr/>
                  <p:nvPr/>
                </p:nvSpPr>
                <p:spPr>
                  <a:xfrm>
                    <a:off x="7637788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3" name="正方形/長方形 1592">
                    <a:extLst>
                      <a:ext uri="{FF2B5EF4-FFF2-40B4-BE49-F238E27FC236}">
                        <a16:creationId xmlns:a16="http://schemas.microsoft.com/office/drawing/2014/main" id="{1AA8A632-BCCA-4751-9000-8C10908D49CC}"/>
                      </a:ext>
                    </a:extLst>
                  </p:cNvPr>
                  <p:cNvSpPr/>
                  <p:nvPr/>
                </p:nvSpPr>
                <p:spPr>
                  <a:xfrm>
                    <a:off x="5063259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4" name="正方形/長方形 1593">
                    <a:extLst>
                      <a:ext uri="{FF2B5EF4-FFF2-40B4-BE49-F238E27FC236}">
                        <a16:creationId xmlns:a16="http://schemas.microsoft.com/office/drawing/2014/main" id="{0F868066-B635-44BC-AC70-DE26711887B2}"/>
                      </a:ext>
                    </a:extLst>
                  </p:cNvPr>
                  <p:cNvSpPr/>
                  <p:nvPr/>
                </p:nvSpPr>
                <p:spPr>
                  <a:xfrm>
                    <a:off x="5063259" y="4097452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5" name="正方形/長方形 1594">
                    <a:extLst>
                      <a:ext uri="{FF2B5EF4-FFF2-40B4-BE49-F238E27FC236}">
                        <a16:creationId xmlns:a16="http://schemas.microsoft.com/office/drawing/2014/main" id="{2F9A00E2-C3D3-4409-9934-BC6D50131EAC}"/>
                      </a:ext>
                    </a:extLst>
                  </p:cNvPr>
                  <p:cNvSpPr/>
                  <p:nvPr/>
                </p:nvSpPr>
                <p:spPr>
                  <a:xfrm>
                    <a:off x="5065723" y="3558820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6" name="正方形/長方形 1595">
                    <a:extLst>
                      <a:ext uri="{FF2B5EF4-FFF2-40B4-BE49-F238E27FC236}">
                        <a16:creationId xmlns:a16="http://schemas.microsoft.com/office/drawing/2014/main" id="{418ACA4A-3AFD-4883-92FB-68E42066A3B0}"/>
                      </a:ext>
                    </a:extLst>
                  </p:cNvPr>
                  <p:cNvSpPr/>
                  <p:nvPr/>
                </p:nvSpPr>
                <p:spPr>
                  <a:xfrm>
                    <a:off x="5063259" y="307268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7" name="正方形/長方形 1596">
                    <a:extLst>
                      <a:ext uri="{FF2B5EF4-FFF2-40B4-BE49-F238E27FC236}">
                        <a16:creationId xmlns:a16="http://schemas.microsoft.com/office/drawing/2014/main" id="{DD321031-B9C8-412B-B996-F4D0335E97F5}"/>
                      </a:ext>
                    </a:extLst>
                  </p:cNvPr>
                  <p:cNvSpPr/>
                  <p:nvPr/>
                </p:nvSpPr>
                <p:spPr>
                  <a:xfrm>
                    <a:off x="5579400" y="3072681"/>
                    <a:ext cx="1872000" cy="1872461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586" name="二等辺三角形 1585">
                <a:extLst>
                  <a:ext uri="{FF2B5EF4-FFF2-40B4-BE49-F238E27FC236}">
                    <a16:creationId xmlns:a16="http://schemas.microsoft.com/office/drawing/2014/main" id="{C8E77A9A-8C46-494F-81E1-376E5DF4BD3A}"/>
                  </a:ext>
                </a:extLst>
              </p:cNvPr>
              <p:cNvSpPr/>
              <p:nvPr/>
            </p:nvSpPr>
            <p:spPr>
              <a:xfrm rot="5400000">
                <a:off x="4028515" y="3691938"/>
                <a:ext cx="1296000" cy="108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E0BD988-4526-46CB-8955-A6DB598DA57F}"/>
              </a:ext>
            </a:extLst>
          </p:cNvPr>
          <p:cNvGrpSpPr/>
          <p:nvPr/>
        </p:nvGrpSpPr>
        <p:grpSpPr>
          <a:xfrm>
            <a:off x="2888131" y="2590554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A15CD01-890F-4A18-A534-3C8BDFB9D07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297C06F2-1D95-48E5-B52A-39E9DD15F0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DD2574A0-404C-480D-9787-06925A937A6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" name="十字形 2">
                  <a:extLst>
                    <a:ext uri="{FF2B5EF4-FFF2-40B4-BE49-F238E27FC236}">
                      <a16:creationId xmlns:a16="http://schemas.microsoft.com/office/drawing/2014/main" id="{838DA6C0-D481-4ECE-9EC1-785564264A1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8" name="十字形 1597">
                  <a:extLst>
                    <a:ext uri="{FF2B5EF4-FFF2-40B4-BE49-F238E27FC236}">
                      <a16:creationId xmlns:a16="http://schemas.microsoft.com/office/drawing/2014/main" id="{97775CE9-0FEB-4901-B71A-536ABC4F402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E27156F-0BCD-4D35-9B12-E26337F5FA5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99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6623291" y="2635882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00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2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3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04" name="十字形 1603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5" name="十字形 1604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1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06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804962" y="6311047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07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09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0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1" name="十字形 1610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2" name="十字形 1611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08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13" name="グループ化 1612">
            <a:extLst>
              <a:ext uri="{FF2B5EF4-FFF2-40B4-BE49-F238E27FC236}">
                <a16:creationId xmlns:a16="http://schemas.microsoft.com/office/drawing/2014/main" id="{6B28EC9C-D346-4B40-A589-FD39B846668D}"/>
              </a:ext>
            </a:extLst>
          </p:cNvPr>
          <p:cNvGrpSpPr/>
          <p:nvPr/>
        </p:nvGrpSpPr>
        <p:grpSpPr>
          <a:xfrm>
            <a:off x="5902069" y="205660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14" name="グループ化 1613">
              <a:extLst>
                <a:ext uri="{FF2B5EF4-FFF2-40B4-BE49-F238E27FC236}">
                  <a16:creationId xmlns:a16="http://schemas.microsoft.com/office/drawing/2014/main" id="{7C319603-8C55-4837-9EC8-B5DD40A618E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16" name="楕円 1615">
                <a:extLst>
                  <a:ext uri="{FF2B5EF4-FFF2-40B4-BE49-F238E27FC236}">
                    <a16:creationId xmlns:a16="http://schemas.microsoft.com/office/drawing/2014/main" id="{B81F682C-67F5-4487-BACD-5C6A6D3369D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17" name="グループ化 1616">
                <a:extLst>
                  <a:ext uri="{FF2B5EF4-FFF2-40B4-BE49-F238E27FC236}">
                    <a16:creationId xmlns:a16="http://schemas.microsoft.com/office/drawing/2014/main" id="{E0755918-DE16-4517-98F7-50B9FA19ECD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18" name="十字形 1617">
                  <a:extLst>
                    <a:ext uri="{FF2B5EF4-FFF2-40B4-BE49-F238E27FC236}">
                      <a16:creationId xmlns:a16="http://schemas.microsoft.com/office/drawing/2014/main" id="{66587F5C-5029-4E41-8A05-29FD8834102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9" name="十字形 1618">
                  <a:extLst>
                    <a:ext uri="{FF2B5EF4-FFF2-40B4-BE49-F238E27FC236}">
                      <a16:creationId xmlns:a16="http://schemas.microsoft.com/office/drawing/2014/main" id="{434066C3-5AFA-4A3F-B6F4-AF17873C3D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15" name="楕円 1614">
              <a:extLst>
                <a:ext uri="{FF2B5EF4-FFF2-40B4-BE49-F238E27FC236}">
                  <a16:creationId xmlns:a16="http://schemas.microsoft.com/office/drawing/2014/main" id="{933EDDA7-795E-4999-B98A-AAB1A3D3AC9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6823899" y="3043710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2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2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25" name="十字形 162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6" name="十字形 162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27" name="グループ化 1626">
            <a:extLst>
              <a:ext uri="{FF2B5EF4-FFF2-40B4-BE49-F238E27FC236}">
                <a16:creationId xmlns:a16="http://schemas.microsoft.com/office/drawing/2014/main" id="{56AE548E-FCC3-4834-97E0-D43DBDB47BEE}"/>
              </a:ext>
            </a:extLst>
          </p:cNvPr>
          <p:cNvGrpSpPr/>
          <p:nvPr/>
        </p:nvGrpSpPr>
        <p:grpSpPr>
          <a:xfrm>
            <a:off x="6784875" y="46692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628" name="グループ化 1627">
              <a:extLst>
                <a:ext uri="{FF2B5EF4-FFF2-40B4-BE49-F238E27FC236}">
                  <a16:creationId xmlns:a16="http://schemas.microsoft.com/office/drawing/2014/main" id="{B82C3A4E-7D07-4B2E-AE59-D38BA2C1416A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0" name="楕円 1629">
                <a:extLst>
                  <a:ext uri="{FF2B5EF4-FFF2-40B4-BE49-F238E27FC236}">
                    <a16:creationId xmlns:a16="http://schemas.microsoft.com/office/drawing/2014/main" id="{ACB7280F-9B13-4EF3-90D4-96FF8B48FD6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1" name="グループ化 1630">
                <a:extLst>
                  <a:ext uri="{FF2B5EF4-FFF2-40B4-BE49-F238E27FC236}">
                    <a16:creationId xmlns:a16="http://schemas.microsoft.com/office/drawing/2014/main" id="{CE84F589-23D5-4746-8646-FB2ABF00A5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2" name="十字形 1631">
                  <a:extLst>
                    <a:ext uri="{FF2B5EF4-FFF2-40B4-BE49-F238E27FC236}">
                      <a16:creationId xmlns:a16="http://schemas.microsoft.com/office/drawing/2014/main" id="{51A41E7E-9B07-4832-A1D1-2115836CAF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3" name="十字形 1632">
                  <a:extLst>
                    <a:ext uri="{FF2B5EF4-FFF2-40B4-BE49-F238E27FC236}">
                      <a16:creationId xmlns:a16="http://schemas.microsoft.com/office/drawing/2014/main" id="{4130B6CF-2704-49F7-9063-331EDB74281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29" name="楕円 1628">
              <a:extLst>
                <a:ext uri="{FF2B5EF4-FFF2-40B4-BE49-F238E27FC236}">
                  <a16:creationId xmlns:a16="http://schemas.microsoft.com/office/drawing/2014/main" id="{9E3A1DE5-2F5C-4210-99ED-0AEEAD2CFEF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34" name="グループ化 1633">
            <a:extLst>
              <a:ext uri="{FF2B5EF4-FFF2-40B4-BE49-F238E27FC236}">
                <a16:creationId xmlns:a16="http://schemas.microsoft.com/office/drawing/2014/main" id="{8390F728-8003-4336-AE29-FC4ADB33AD3E}"/>
              </a:ext>
            </a:extLst>
          </p:cNvPr>
          <p:cNvGrpSpPr/>
          <p:nvPr/>
        </p:nvGrpSpPr>
        <p:grpSpPr>
          <a:xfrm>
            <a:off x="6874036" y="561843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35" name="グループ化 1634">
              <a:extLst>
                <a:ext uri="{FF2B5EF4-FFF2-40B4-BE49-F238E27FC236}">
                  <a16:creationId xmlns:a16="http://schemas.microsoft.com/office/drawing/2014/main" id="{B99CF8A4-19DB-4D11-BC65-3F0DA156E79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37" name="楕円 1636">
                <a:extLst>
                  <a:ext uri="{FF2B5EF4-FFF2-40B4-BE49-F238E27FC236}">
                    <a16:creationId xmlns:a16="http://schemas.microsoft.com/office/drawing/2014/main" id="{43AAF728-9330-468A-BBD5-CFD8B937A0A3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38" name="グループ化 1637">
                <a:extLst>
                  <a:ext uri="{FF2B5EF4-FFF2-40B4-BE49-F238E27FC236}">
                    <a16:creationId xmlns:a16="http://schemas.microsoft.com/office/drawing/2014/main" id="{857DE9B4-1F9A-4950-B81F-BAED7671F2C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39" name="十字形 1638">
                  <a:extLst>
                    <a:ext uri="{FF2B5EF4-FFF2-40B4-BE49-F238E27FC236}">
                      <a16:creationId xmlns:a16="http://schemas.microsoft.com/office/drawing/2014/main" id="{B1239F19-3215-4D3E-9C75-2B57019988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0" name="十字形 1639">
                  <a:extLst>
                    <a:ext uri="{FF2B5EF4-FFF2-40B4-BE49-F238E27FC236}">
                      <a16:creationId xmlns:a16="http://schemas.microsoft.com/office/drawing/2014/main" id="{046FD8FD-CF08-4C0B-8EAB-B1F73A9749A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36" name="楕円 1635">
              <a:extLst>
                <a:ext uri="{FF2B5EF4-FFF2-40B4-BE49-F238E27FC236}">
                  <a16:creationId xmlns:a16="http://schemas.microsoft.com/office/drawing/2014/main" id="{94A7CB6D-E5BC-4F5D-BD44-580B1C499B1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1" name="グループ化 1640">
            <a:extLst>
              <a:ext uri="{FF2B5EF4-FFF2-40B4-BE49-F238E27FC236}">
                <a16:creationId xmlns:a16="http://schemas.microsoft.com/office/drawing/2014/main" id="{3D81EF46-2B0B-4F4B-90B8-38813D967A44}"/>
              </a:ext>
            </a:extLst>
          </p:cNvPr>
          <p:cNvGrpSpPr/>
          <p:nvPr/>
        </p:nvGrpSpPr>
        <p:grpSpPr>
          <a:xfrm>
            <a:off x="3126518" y="189957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2" name="グループ化 1641">
              <a:extLst>
                <a:ext uri="{FF2B5EF4-FFF2-40B4-BE49-F238E27FC236}">
                  <a16:creationId xmlns:a16="http://schemas.microsoft.com/office/drawing/2014/main" id="{0EA31A43-EB7C-4829-BB11-E9EAC18D3AC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44" name="楕円 1643">
                <a:extLst>
                  <a:ext uri="{FF2B5EF4-FFF2-40B4-BE49-F238E27FC236}">
                    <a16:creationId xmlns:a16="http://schemas.microsoft.com/office/drawing/2014/main" id="{1EC4480C-7B21-46B3-A489-B0BBB835CF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45" name="グループ化 1644">
                <a:extLst>
                  <a:ext uri="{FF2B5EF4-FFF2-40B4-BE49-F238E27FC236}">
                    <a16:creationId xmlns:a16="http://schemas.microsoft.com/office/drawing/2014/main" id="{6953C294-18CA-41AA-BE26-C4B3388CEB3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46" name="十字形 1645">
                  <a:extLst>
                    <a:ext uri="{FF2B5EF4-FFF2-40B4-BE49-F238E27FC236}">
                      <a16:creationId xmlns:a16="http://schemas.microsoft.com/office/drawing/2014/main" id="{96725417-00EE-43A5-AC69-0CA169B110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7" name="十字形 1646">
                  <a:extLst>
                    <a:ext uri="{FF2B5EF4-FFF2-40B4-BE49-F238E27FC236}">
                      <a16:creationId xmlns:a16="http://schemas.microsoft.com/office/drawing/2014/main" id="{1678FB76-E45D-45D9-B662-5B2EA53C772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43" name="楕円 1642">
              <a:extLst>
                <a:ext uri="{FF2B5EF4-FFF2-40B4-BE49-F238E27FC236}">
                  <a16:creationId xmlns:a16="http://schemas.microsoft.com/office/drawing/2014/main" id="{B43C36C8-8B37-45AB-A251-F6C093502F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48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5657572" y="234800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49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1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2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53" name="十字形 1652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54" name="十字形 1653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0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55" name="グループ化 1654">
            <a:extLst>
              <a:ext uri="{FF2B5EF4-FFF2-40B4-BE49-F238E27FC236}">
                <a16:creationId xmlns:a16="http://schemas.microsoft.com/office/drawing/2014/main" id="{B003B460-D7C3-415A-B3D4-240D5939423B}"/>
              </a:ext>
            </a:extLst>
          </p:cNvPr>
          <p:cNvGrpSpPr/>
          <p:nvPr/>
        </p:nvGrpSpPr>
        <p:grpSpPr>
          <a:xfrm>
            <a:off x="6064174" y="607908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656" name="グループ化 1655">
              <a:extLst>
                <a:ext uri="{FF2B5EF4-FFF2-40B4-BE49-F238E27FC236}">
                  <a16:creationId xmlns:a16="http://schemas.microsoft.com/office/drawing/2014/main" id="{3EEE574C-3D2D-49AC-907C-32B98DD6D83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58" name="楕円 1657">
                <a:extLst>
                  <a:ext uri="{FF2B5EF4-FFF2-40B4-BE49-F238E27FC236}">
                    <a16:creationId xmlns:a16="http://schemas.microsoft.com/office/drawing/2014/main" id="{4B2488EF-E91B-44F2-AE0E-2E01FD2B269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59" name="グループ化 1658">
                <a:extLst>
                  <a:ext uri="{FF2B5EF4-FFF2-40B4-BE49-F238E27FC236}">
                    <a16:creationId xmlns:a16="http://schemas.microsoft.com/office/drawing/2014/main" id="{0FC1F255-E06D-4351-935C-4D028026C61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0" name="十字形 1659">
                  <a:extLst>
                    <a:ext uri="{FF2B5EF4-FFF2-40B4-BE49-F238E27FC236}">
                      <a16:creationId xmlns:a16="http://schemas.microsoft.com/office/drawing/2014/main" id="{409BF78F-4870-443B-B46E-1B39723ABD5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1" name="十字形 1660">
                  <a:extLst>
                    <a:ext uri="{FF2B5EF4-FFF2-40B4-BE49-F238E27FC236}">
                      <a16:creationId xmlns:a16="http://schemas.microsoft.com/office/drawing/2014/main" id="{45E67422-E9B6-45D1-BCF3-506C9FE6EAF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57" name="楕円 1656">
              <a:extLst>
                <a:ext uri="{FF2B5EF4-FFF2-40B4-BE49-F238E27FC236}">
                  <a16:creationId xmlns:a16="http://schemas.microsoft.com/office/drawing/2014/main" id="{028778DB-6CBB-4218-8ABF-B51C23AAB85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2" name="グループ化 1661">
            <a:extLst>
              <a:ext uri="{FF2B5EF4-FFF2-40B4-BE49-F238E27FC236}">
                <a16:creationId xmlns:a16="http://schemas.microsoft.com/office/drawing/2014/main" id="{9E582D19-1E50-496F-94D8-ADE78BABF6B3}"/>
              </a:ext>
            </a:extLst>
          </p:cNvPr>
          <p:cNvGrpSpPr/>
          <p:nvPr/>
        </p:nvGrpSpPr>
        <p:grpSpPr>
          <a:xfrm>
            <a:off x="4301320" y="7114428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63" name="グループ化 1662">
              <a:extLst>
                <a:ext uri="{FF2B5EF4-FFF2-40B4-BE49-F238E27FC236}">
                  <a16:creationId xmlns:a16="http://schemas.microsoft.com/office/drawing/2014/main" id="{F6E5CAFA-F374-4A3D-8EEB-1DFBACDA995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65" name="楕円 1664">
                <a:extLst>
                  <a:ext uri="{FF2B5EF4-FFF2-40B4-BE49-F238E27FC236}">
                    <a16:creationId xmlns:a16="http://schemas.microsoft.com/office/drawing/2014/main" id="{6EC0381C-5235-48C8-A658-5F3F114D0E4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66" name="グループ化 1665">
                <a:extLst>
                  <a:ext uri="{FF2B5EF4-FFF2-40B4-BE49-F238E27FC236}">
                    <a16:creationId xmlns:a16="http://schemas.microsoft.com/office/drawing/2014/main" id="{319362C6-87BE-4073-A173-ECFF0671B8B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67" name="十字形 1666">
                  <a:extLst>
                    <a:ext uri="{FF2B5EF4-FFF2-40B4-BE49-F238E27FC236}">
                      <a16:creationId xmlns:a16="http://schemas.microsoft.com/office/drawing/2014/main" id="{24B0B92D-0347-4210-91F3-E53A64B067CF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68" name="十字形 1667">
                  <a:extLst>
                    <a:ext uri="{FF2B5EF4-FFF2-40B4-BE49-F238E27FC236}">
                      <a16:creationId xmlns:a16="http://schemas.microsoft.com/office/drawing/2014/main" id="{E889FA34-61CD-4F1D-9985-2C6B9A1FE0B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64" name="楕円 1663">
              <a:extLst>
                <a:ext uri="{FF2B5EF4-FFF2-40B4-BE49-F238E27FC236}">
                  <a16:creationId xmlns:a16="http://schemas.microsoft.com/office/drawing/2014/main" id="{40B7FFEA-F023-456F-9172-0924CBD088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69" name="グループ化 1668">
            <a:extLst>
              <a:ext uri="{FF2B5EF4-FFF2-40B4-BE49-F238E27FC236}">
                <a16:creationId xmlns:a16="http://schemas.microsoft.com/office/drawing/2014/main" id="{843D16B9-2514-420F-87BA-950033EC4EBE}"/>
              </a:ext>
            </a:extLst>
          </p:cNvPr>
          <p:cNvGrpSpPr/>
          <p:nvPr/>
        </p:nvGrpSpPr>
        <p:grpSpPr>
          <a:xfrm>
            <a:off x="5288674" y="7050917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670" name="グループ化 1669">
              <a:extLst>
                <a:ext uri="{FF2B5EF4-FFF2-40B4-BE49-F238E27FC236}">
                  <a16:creationId xmlns:a16="http://schemas.microsoft.com/office/drawing/2014/main" id="{C28D7CD2-D30F-46A7-9FB4-C8E0B8EEB0A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672" name="楕円 1671">
                <a:extLst>
                  <a:ext uri="{FF2B5EF4-FFF2-40B4-BE49-F238E27FC236}">
                    <a16:creationId xmlns:a16="http://schemas.microsoft.com/office/drawing/2014/main" id="{56A98B61-E95D-4F70-A934-A703CD815BF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73" name="グループ化 1672">
                <a:extLst>
                  <a:ext uri="{FF2B5EF4-FFF2-40B4-BE49-F238E27FC236}">
                    <a16:creationId xmlns:a16="http://schemas.microsoft.com/office/drawing/2014/main" id="{5B438D19-8C14-454E-9E03-2A8EB792286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674" name="十字形 1673">
                  <a:extLst>
                    <a:ext uri="{FF2B5EF4-FFF2-40B4-BE49-F238E27FC236}">
                      <a16:creationId xmlns:a16="http://schemas.microsoft.com/office/drawing/2014/main" id="{DCD45E99-22C5-4D36-9AD9-EE163D6A167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5" name="十字形 1674">
                  <a:extLst>
                    <a:ext uri="{FF2B5EF4-FFF2-40B4-BE49-F238E27FC236}">
                      <a16:creationId xmlns:a16="http://schemas.microsoft.com/office/drawing/2014/main" id="{33CF8D91-3C16-4CCD-8749-B22C25F27A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671" name="楕円 1670">
              <a:extLst>
                <a:ext uri="{FF2B5EF4-FFF2-40B4-BE49-F238E27FC236}">
                  <a16:creationId xmlns:a16="http://schemas.microsoft.com/office/drawing/2014/main" id="{8D55272C-B13F-48EB-AE02-76FE2D4B33B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04" name="グループ化 1703">
            <a:extLst>
              <a:ext uri="{FF2B5EF4-FFF2-40B4-BE49-F238E27FC236}">
                <a16:creationId xmlns:a16="http://schemas.microsoft.com/office/drawing/2014/main" id="{D956A2D1-AB02-459D-8200-FA708A9BCB14}"/>
              </a:ext>
            </a:extLst>
          </p:cNvPr>
          <p:cNvGrpSpPr/>
          <p:nvPr/>
        </p:nvGrpSpPr>
        <p:grpSpPr>
          <a:xfrm>
            <a:off x="8543668" y="262028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05" name="グループ化 1704">
              <a:extLst>
                <a:ext uri="{FF2B5EF4-FFF2-40B4-BE49-F238E27FC236}">
                  <a16:creationId xmlns:a16="http://schemas.microsoft.com/office/drawing/2014/main" id="{A5A36E38-A1EB-4A01-BDEC-8EBDC669DE4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07" name="楕円 1706">
                <a:extLst>
                  <a:ext uri="{FF2B5EF4-FFF2-40B4-BE49-F238E27FC236}">
                    <a16:creationId xmlns:a16="http://schemas.microsoft.com/office/drawing/2014/main" id="{ACF16FDD-354B-4730-8A11-62E08BA892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08" name="グループ化 1707">
                <a:extLst>
                  <a:ext uri="{FF2B5EF4-FFF2-40B4-BE49-F238E27FC236}">
                    <a16:creationId xmlns:a16="http://schemas.microsoft.com/office/drawing/2014/main" id="{93C15DF1-0D98-46C8-9147-66A26023914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09" name="十字形 1708">
                  <a:extLst>
                    <a:ext uri="{FF2B5EF4-FFF2-40B4-BE49-F238E27FC236}">
                      <a16:creationId xmlns:a16="http://schemas.microsoft.com/office/drawing/2014/main" id="{7547CEA3-0D09-49C4-A656-F2F53215C64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0" name="十字形 1709">
                  <a:extLst>
                    <a:ext uri="{FF2B5EF4-FFF2-40B4-BE49-F238E27FC236}">
                      <a16:creationId xmlns:a16="http://schemas.microsoft.com/office/drawing/2014/main" id="{43FA874E-6719-4197-9282-1C15614D930F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06" name="楕円 1705">
              <a:extLst>
                <a:ext uri="{FF2B5EF4-FFF2-40B4-BE49-F238E27FC236}">
                  <a16:creationId xmlns:a16="http://schemas.microsoft.com/office/drawing/2014/main" id="{CE87600C-C3A4-4991-98B4-ABA2187C8B5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2F998C67-4C09-4CA5-9CF2-4CBF5F120CCE}"/>
              </a:ext>
            </a:extLst>
          </p:cNvPr>
          <p:cNvGrpSpPr/>
          <p:nvPr/>
        </p:nvGrpSpPr>
        <p:grpSpPr>
          <a:xfrm>
            <a:off x="7604560" y="97534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2" name="グループ化 1711">
              <a:extLst>
                <a:ext uri="{FF2B5EF4-FFF2-40B4-BE49-F238E27FC236}">
                  <a16:creationId xmlns:a16="http://schemas.microsoft.com/office/drawing/2014/main" id="{FF4F0640-AEBE-4676-B0AF-519DAC33CFD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14" name="楕円 1713">
                <a:extLst>
                  <a:ext uri="{FF2B5EF4-FFF2-40B4-BE49-F238E27FC236}">
                    <a16:creationId xmlns:a16="http://schemas.microsoft.com/office/drawing/2014/main" id="{F49022CE-29EB-4BD0-91ED-B4B549A436A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15" name="グループ化 1714">
                <a:extLst>
                  <a:ext uri="{FF2B5EF4-FFF2-40B4-BE49-F238E27FC236}">
                    <a16:creationId xmlns:a16="http://schemas.microsoft.com/office/drawing/2014/main" id="{ED6F96C9-1CA3-4255-8E64-D242D73EB15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16" name="十字形 1715">
                  <a:extLst>
                    <a:ext uri="{FF2B5EF4-FFF2-40B4-BE49-F238E27FC236}">
                      <a16:creationId xmlns:a16="http://schemas.microsoft.com/office/drawing/2014/main" id="{6314EFA3-5708-444B-9FC4-66DED51C8FB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7" name="十字形 1716">
                  <a:extLst>
                    <a:ext uri="{FF2B5EF4-FFF2-40B4-BE49-F238E27FC236}">
                      <a16:creationId xmlns:a16="http://schemas.microsoft.com/office/drawing/2014/main" id="{BD997C19-27E8-4FE0-BD39-027A1A7B79F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13" name="楕円 1712">
              <a:extLst>
                <a:ext uri="{FF2B5EF4-FFF2-40B4-BE49-F238E27FC236}">
                  <a16:creationId xmlns:a16="http://schemas.microsoft.com/office/drawing/2014/main" id="{BB0448A5-F08E-4000-897B-B898492268D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18" name="グループ化 1717">
            <a:extLst>
              <a:ext uri="{FF2B5EF4-FFF2-40B4-BE49-F238E27FC236}">
                <a16:creationId xmlns:a16="http://schemas.microsoft.com/office/drawing/2014/main" id="{C46C474A-8DD0-4E7A-91ED-1F5F40705F93}"/>
              </a:ext>
            </a:extLst>
          </p:cNvPr>
          <p:cNvGrpSpPr/>
          <p:nvPr/>
        </p:nvGrpSpPr>
        <p:grpSpPr>
          <a:xfrm>
            <a:off x="212231" y="6107051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19" name="グループ化 1718">
              <a:extLst>
                <a:ext uri="{FF2B5EF4-FFF2-40B4-BE49-F238E27FC236}">
                  <a16:creationId xmlns:a16="http://schemas.microsoft.com/office/drawing/2014/main" id="{0F6BF840-BBC0-4C29-96A7-25E312E3A1F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1" name="楕円 1720">
                <a:extLst>
                  <a:ext uri="{FF2B5EF4-FFF2-40B4-BE49-F238E27FC236}">
                    <a16:creationId xmlns:a16="http://schemas.microsoft.com/office/drawing/2014/main" id="{DB1FB3BB-8E02-4A5A-9047-792A7F1292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2" name="グループ化 1721">
                <a:extLst>
                  <a:ext uri="{FF2B5EF4-FFF2-40B4-BE49-F238E27FC236}">
                    <a16:creationId xmlns:a16="http://schemas.microsoft.com/office/drawing/2014/main" id="{38B29DC5-3111-4C7C-A3D7-393E1EA2EC4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23" name="十字形 1722">
                  <a:extLst>
                    <a:ext uri="{FF2B5EF4-FFF2-40B4-BE49-F238E27FC236}">
                      <a16:creationId xmlns:a16="http://schemas.microsoft.com/office/drawing/2014/main" id="{638C19F9-3225-44CB-84A9-41E4B2A2C43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4" name="十字形 1723">
                  <a:extLst>
                    <a:ext uri="{FF2B5EF4-FFF2-40B4-BE49-F238E27FC236}">
                      <a16:creationId xmlns:a16="http://schemas.microsoft.com/office/drawing/2014/main" id="{92F09E46-001D-48A0-9D31-5722826122F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0" name="楕円 1719">
              <a:extLst>
                <a:ext uri="{FF2B5EF4-FFF2-40B4-BE49-F238E27FC236}">
                  <a16:creationId xmlns:a16="http://schemas.microsoft.com/office/drawing/2014/main" id="{54967E08-2B59-4D11-B34A-D80DA012985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25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77848" y="7636333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726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728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29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730" name="十字形 1729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1" name="十字形 1730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27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58" name="グループ化 1757">
            <a:extLst>
              <a:ext uri="{FF2B5EF4-FFF2-40B4-BE49-F238E27FC236}">
                <a16:creationId xmlns:a16="http://schemas.microsoft.com/office/drawing/2014/main" id="{BF90F7FB-B0E6-483E-B277-D4734087BD66}"/>
              </a:ext>
            </a:extLst>
          </p:cNvPr>
          <p:cNvGrpSpPr/>
          <p:nvPr/>
        </p:nvGrpSpPr>
        <p:grpSpPr>
          <a:xfrm rot="2834834">
            <a:off x="2333889" y="2767527"/>
            <a:ext cx="540000" cy="180000"/>
            <a:chOff x="-4393404" y="2385372"/>
            <a:chExt cx="2729133" cy="1080629"/>
          </a:xfrm>
        </p:grpSpPr>
        <p:grpSp>
          <p:nvGrpSpPr>
            <p:cNvPr id="1759" name="グループ化 1758">
              <a:extLst>
                <a:ext uri="{FF2B5EF4-FFF2-40B4-BE49-F238E27FC236}">
                  <a16:creationId xmlns:a16="http://schemas.microsoft.com/office/drawing/2014/main" id="{555B7C26-EB40-4A74-BBD2-CABFF76498A5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764" name="四角形: 角を丸くする 1763">
                <a:extLst>
                  <a:ext uri="{FF2B5EF4-FFF2-40B4-BE49-F238E27FC236}">
                    <a16:creationId xmlns:a16="http://schemas.microsoft.com/office/drawing/2014/main" id="{8314978C-6E9F-4FD9-9DDD-0E75A32F91E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5" name="四角形: 角を丸くする 1764">
                <a:extLst>
                  <a:ext uri="{FF2B5EF4-FFF2-40B4-BE49-F238E27FC236}">
                    <a16:creationId xmlns:a16="http://schemas.microsoft.com/office/drawing/2014/main" id="{623AA8A5-991E-40A0-90EC-E11BCF1EBB91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60" name="グループ化 1759">
              <a:extLst>
                <a:ext uri="{FF2B5EF4-FFF2-40B4-BE49-F238E27FC236}">
                  <a16:creationId xmlns:a16="http://schemas.microsoft.com/office/drawing/2014/main" id="{ED94AE8B-B75E-4D50-AFCB-CD309EC35C8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762" name="四角形: 角を丸くする 1761">
                <a:extLst>
                  <a:ext uri="{FF2B5EF4-FFF2-40B4-BE49-F238E27FC236}">
                    <a16:creationId xmlns:a16="http://schemas.microsoft.com/office/drawing/2014/main" id="{98E35CB1-CA6D-41E8-A55C-02E1DA561A2D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3" name="四角形: 角を丸くする 1762">
                <a:extLst>
                  <a:ext uri="{FF2B5EF4-FFF2-40B4-BE49-F238E27FC236}">
                    <a16:creationId xmlns:a16="http://schemas.microsoft.com/office/drawing/2014/main" id="{09C9F2CC-BEF9-4976-9579-256E8609562C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61" name="四角形: 角を丸くする 1760">
              <a:extLst>
                <a:ext uri="{FF2B5EF4-FFF2-40B4-BE49-F238E27FC236}">
                  <a16:creationId xmlns:a16="http://schemas.microsoft.com/office/drawing/2014/main" id="{B4238EFC-A90A-41CF-BBE4-055F813ACF1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66" name="グループ化 1765">
            <a:extLst>
              <a:ext uri="{FF2B5EF4-FFF2-40B4-BE49-F238E27FC236}">
                <a16:creationId xmlns:a16="http://schemas.microsoft.com/office/drawing/2014/main" id="{1A965085-AF0F-4461-BCA6-911EB6A146C9}"/>
              </a:ext>
            </a:extLst>
          </p:cNvPr>
          <p:cNvGrpSpPr/>
          <p:nvPr/>
        </p:nvGrpSpPr>
        <p:grpSpPr>
          <a:xfrm rot="7969230">
            <a:off x="6579732" y="3461112"/>
            <a:ext cx="612000" cy="216000"/>
            <a:chOff x="-3334154" y="2146881"/>
            <a:chExt cx="10836000" cy="4140002"/>
          </a:xfrm>
        </p:grpSpPr>
        <p:grpSp>
          <p:nvGrpSpPr>
            <p:cNvPr id="1767" name="グループ化 1766">
              <a:extLst>
                <a:ext uri="{FF2B5EF4-FFF2-40B4-BE49-F238E27FC236}">
                  <a16:creationId xmlns:a16="http://schemas.microsoft.com/office/drawing/2014/main" id="{D5ACA559-8D19-440B-B38B-72F052D59EBB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769" name="グループ化 1768">
                <a:extLst>
                  <a:ext uri="{FF2B5EF4-FFF2-40B4-BE49-F238E27FC236}">
                    <a16:creationId xmlns:a16="http://schemas.microsoft.com/office/drawing/2014/main" id="{2160E4E5-BDCC-4CFB-B85D-993A80E6A468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773" name="グループ化 1772">
                  <a:extLst>
                    <a:ext uri="{FF2B5EF4-FFF2-40B4-BE49-F238E27FC236}">
                      <a16:creationId xmlns:a16="http://schemas.microsoft.com/office/drawing/2014/main" id="{B419020F-B0B6-4099-A9D9-9843CE312424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777" name="フローチャート: 論理積ゲート 1776">
                    <a:extLst>
                      <a:ext uri="{FF2B5EF4-FFF2-40B4-BE49-F238E27FC236}">
                        <a16:creationId xmlns:a16="http://schemas.microsoft.com/office/drawing/2014/main" id="{2D5C418C-BBF4-4871-8675-9B0255A76286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8" name="フローチャート: 論理積ゲート 1777">
                    <a:extLst>
                      <a:ext uri="{FF2B5EF4-FFF2-40B4-BE49-F238E27FC236}">
                        <a16:creationId xmlns:a16="http://schemas.microsoft.com/office/drawing/2014/main" id="{953162B8-27CE-4EA9-AAE6-0E8876E6C3A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grpFill/>
                  <a:ln>
                    <a:solidFill>
                      <a:srgbClr val="FF01F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774" name="グループ化 1773">
                  <a:extLst>
                    <a:ext uri="{FF2B5EF4-FFF2-40B4-BE49-F238E27FC236}">
                      <a16:creationId xmlns:a16="http://schemas.microsoft.com/office/drawing/2014/main" id="{2D367250-F634-490D-B24A-345E981CB749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775" name="フローチャート: 論理積ゲート 1774">
                    <a:extLst>
                      <a:ext uri="{FF2B5EF4-FFF2-40B4-BE49-F238E27FC236}">
                        <a16:creationId xmlns:a16="http://schemas.microsoft.com/office/drawing/2014/main" id="{95331B94-46B0-4A19-BB01-4883F238983A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6" name="フローチャート: 論理積ゲート 1775">
                    <a:extLst>
                      <a:ext uri="{FF2B5EF4-FFF2-40B4-BE49-F238E27FC236}">
                        <a16:creationId xmlns:a16="http://schemas.microsoft.com/office/drawing/2014/main" id="{7EB6C161-A14B-447B-BCE7-621AF092EEC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770" name="グループ化 1769">
                <a:extLst>
                  <a:ext uri="{FF2B5EF4-FFF2-40B4-BE49-F238E27FC236}">
                    <a16:creationId xmlns:a16="http://schemas.microsoft.com/office/drawing/2014/main" id="{7AA4326F-146E-461B-8DB3-5616D78469E8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771" name="フローチャート: 論理積ゲート 1770">
                  <a:extLst>
                    <a:ext uri="{FF2B5EF4-FFF2-40B4-BE49-F238E27FC236}">
                      <a16:creationId xmlns:a16="http://schemas.microsoft.com/office/drawing/2014/main" id="{E2E1FB8C-5715-4C69-9FD3-B5D1218225D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72" name="フローチャート: 論理積ゲート 1771">
                  <a:extLst>
                    <a:ext uri="{FF2B5EF4-FFF2-40B4-BE49-F238E27FC236}">
                      <a16:creationId xmlns:a16="http://schemas.microsoft.com/office/drawing/2014/main" id="{CAB82AAA-CA39-49EB-940E-228CF048D344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768" name="正方形/長方形 1767">
              <a:extLst>
                <a:ext uri="{FF2B5EF4-FFF2-40B4-BE49-F238E27FC236}">
                  <a16:creationId xmlns:a16="http://schemas.microsoft.com/office/drawing/2014/main" id="{511D388F-C3A6-4233-A701-4E779D1E1A4F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89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2557636" y="2266019"/>
            <a:ext cx="288000" cy="432000"/>
            <a:chOff x="-3292417" y="271752"/>
            <a:chExt cx="1440000" cy="2520000"/>
          </a:xfrm>
        </p:grpSpPr>
        <p:grpSp>
          <p:nvGrpSpPr>
            <p:cNvPr id="1790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795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797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8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96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91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792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3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94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800" name="グループ化 1799">
            <a:extLst>
              <a:ext uri="{FF2B5EF4-FFF2-40B4-BE49-F238E27FC236}">
                <a16:creationId xmlns:a16="http://schemas.microsoft.com/office/drawing/2014/main" id="{BD350334-91B2-4575-B3E4-346A7DADFB0A}"/>
              </a:ext>
            </a:extLst>
          </p:cNvPr>
          <p:cNvGrpSpPr/>
          <p:nvPr/>
        </p:nvGrpSpPr>
        <p:grpSpPr>
          <a:xfrm rot="18723126">
            <a:off x="8212552" y="5888478"/>
            <a:ext cx="540000" cy="180000"/>
            <a:chOff x="-4393404" y="2385372"/>
            <a:chExt cx="2729133" cy="1080629"/>
          </a:xfrm>
        </p:grpSpPr>
        <p:grpSp>
          <p:nvGrpSpPr>
            <p:cNvPr id="1801" name="グループ化 1800">
              <a:extLst>
                <a:ext uri="{FF2B5EF4-FFF2-40B4-BE49-F238E27FC236}">
                  <a16:creationId xmlns:a16="http://schemas.microsoft.com/office/drawing/2014/main" id="{185113B9-00C8-4BDF-AD97-17C878D081AA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06" name="四角形: 角を丸くする 1805">
                <a:extLst>
                  <a:ext uri="{FF2B5EF4-FFF2-40B4-BE49-F238E27FC236}">
                    <a16:creationId xmlns:a16="http://schemas.microsoft.com/office/drawing/2014/main" id="{58904207-1A7A-42FF-8CB5-5E3BCF58F3D6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7" name="四角形: 角を丸くする 1806">
                <a:extLst>
                  <a:ext uri="{FF2B5EF4-FFF2-40B4-BE49-F238E27FC236}">
                    <a16:creationId xmlns:a16="http://schemas.microsoft.com/office/drawing/2014/main" id="{5B37C75E-5C25-4734-B699-B43DCDDFDBC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02" name="グループ化 1801">
              <a:extLst>
                <a:ext uri="{FF2B5EF4-FFF2-40B4-BE49-F238E27FC236}">
                  <a16:creationId xmlns:a16="http://schemas.microsoft.com/office/drawing/2014/main" id="{836990CB-BC6B-4CA0-8806-81CEB72640AD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04" name="四角形: 角を丸くする 1803">
                <a:extLst>
                  <a:ext uri="{FF2B5EF4-FFF2-40B4-BE49-F238E27FC236}">
                    <a16:creationId xmlns:a16="http://schemas.microsoft.com/office/drawing/2014/main" id="{802F778E-4514-4AE8-8518-FEBCBBB0DFFE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5" name="四角形: 角を丸くする 1804">
                <a:extLst>
                  <a:ext uri="{FF2B5EF4-FFF2-40B4-BE49-F238E27FC236}">
                    <a16:creationId xmlns:a16="http://schemas.microsoft.com/office/drawing/2014/main" id="{3F8F3D5E-8698-46CA-A481-C8296B672D9A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03" name="四角形: 角を丸くする 1802">
              <a:extLst>
                <a:ext uri="{FF2B5EF4-FFF2-40B4-BE49-F238E27FC236}">
                  <a16:creationId xmlns:a16="http://schemas.microsoft.com/office/drawing/2014/main" id="{3A0A33E9-026E-4467-839E-42278B6F9044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4CD96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16" name="グループ化 1815">
            <a:extLst>
              <a:ext uri="{FF2B5EF4-FFF2-40B4-BE49-F238E27FC236}">
                <a16:creationId xmlns:a16="http://schemas.microsoft.com/office/drawing/2014/main" id="{B417FFFF-E53A-43A2-95F7-CB37BC95214D}"/>
              </a:ext>
            </a:extLst>
          </p:cNvPr>
          <p:cNvGrpSpPr/>
          <p:nvPr/>
        </p:nvGrpSpPr>
        <p:grpSpPr>
          <a:xfrm rot="19067497">
            <a:off x="7391120" y="5598754"/>
            <a:ext cx="540000" cy="180000"/>
            <a:chOff x="-4393404" y="2385372"/>
            <a:chExt cx="2729133" cy="1080629"/>
          </a:xfrm>
        </p:grpSpPr>
        <p:grpSp>
          <p:nvGrpSpPr>
            <p:cNvPr id="1817" name="グループ化 1816">
              <a:extLst>
                <a:ext uri="{FF2B5EF4-FFF2-40B4-BE49-F238E27FC236}">
                  <a16:creationId xmlns:a16="http://schemas.microsoft.com/office/drawing/2014/main" id="{573C00E9-5178-4065-AF69-92A572A13F11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22" name="四角形: 角を丸くする 1821">
                <a:extLst>
                  <a:ext uri="{FF2B5EF4-FFF2-40B4-BE49-F238E27FC236}">
                    <a16:creationId xmlns:a16="http://schemas.microsoft.com/office/drawing/2014/main" id="{F3745BFC-9B4D-4165-A915-F6018F23B60C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3" name="四角形: 角を丸くする 1822">
                <a:extLst>
                  <a:ext uri="{FF2B5EF4-FFF2-40B4-BE49-F238E27FC236}">
                    <a16:creationId xmlns:a16="http://schemas.microsoft.com/office/drawing/2014/main" id="{DF74E9ED-0E36-4A3D-89BB-63D109052686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8" name="グループ化 1817">
              <a:extLst>
                <a:ext uri="{FF2B5EF4-FFF2-40B4-BE49-F238E27FC236}">
                  <a16:creationId xmlns:a16="http://schemas.microsoft.com/office/drawing/2014/main" id="{AF4682E9-2494-4752-9F42-118C9986F7E8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20" name="四角形: 角を丸くする 1819">
                <a:extLst>
                  <a:ext uri="{FF2B5EF4-FFF2-40B4-BE49-F238E27FC236}">
                    <a16:creationId xmlns:a16="http://schemas.microsoft.com/office/drawing/2014/main" id="{086CE93F-281F-4F76-AB97-61F784169D35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1" name="四角形: 角を丸くする 1820">
                <a:extLst>
                  <a:ext uri="{FF2B5EF4-FFF2-40B4-BE49-F238E27FC236}">
                    <a16:creationId xmlns:a16="http://schemas.microsoft.com/office/drawing/2014/main" id="{6A71889F-A4D9-4464-AF57-7B5D54E2399D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9" name="四角形: 角を丸くする 1818">
              <a:extLst>
                <a:ext uri="{FF2B5EF4-FFF2-40B4-BE49-F238E27FC236}">
                  <a16:creationId xmlns:a16="http://schemas.microsoft.com/office/drawing/2014/main" id="{394BC0F3-2906-413D-B891-BBDB9CBB5D8E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37" name="グループ化 1836">
            <a:extLst>
              <a:ext uri="{FF2B5EF4-FFF2-40B4-BE49-F238E27FC236}">
                <a16:creationId xmlns:a16="http://schemas.microsoft.com/office/drawing/2014/main" id="{D77876DC-70DF-45F8-ACC0-A9911FBC9E6B}"/>
              </a:ext>
            </a:extLst>
          </p:cNvPr>
          <p:cNvGrpSpPr/>
          <p:nvPr/>
        </p:nvGrpSpPr>
        <p:grpSpPr>
          <a:xfrm rot="5400000">
            <a:off x="1049809" y="3645581"/>
            <a:ext cx="612000" cy="216000"/>
            <a:chOff x="-3334154" y="2146881"/>
            <a:chExt cx="10836000" cy="4140002"/>
          </a:xfrm>
        </p:grpSpPr>
        <p:grpSp>
          <p:nvGrpSpPr>
            <p:cNvPr id="1838" name="グループ化 1837">
              <a:extLst>
                <a:ext uri="{FF2B5EF4-FFF2-40B4-BE49-F238E27FC236}">
                  <a16:creationId xmlns:a16="http://schemas.microsoft.com/office/drawing/2014/main" id="{2DBE2908-0FED-41E1-AE51-1D3CAE1760A7}"/>
                </a:ext>
              </a:extLst>
            </p:cNvPr>
            <p:cNvGrpSpPr/>
            <p:nvPr/>
          </p:nvGrpSpPr>
          <p:grpSpPr>
            <a:xfrm>
              <a:off x="-3334154" y="2146883"/>
              <a:ext cx="10836000" cy="4140000"/>
              <a:chOff x="-4400954" y="880791"/>
              <a:chExt cx="10836000" cy="4140000"/>
            </a:xfrm>
          </p:grpSpPr>
          <p:grpSp>
            <p:nvGrpSpPr>
              <p:cNvPr id="1840" name="グループ化 1839">
                <a:extLst>
                  <a:ext uri="{FF2B5EF4-FFF2-40B4-BE49-F238E27FC236}">
                    <a16:creationId xmlns:a16="http://schemas.microsoft.com/office/drawing/2014/main" id="{A402508F-451F-443D-86FA-50A302B52375}"/>
                  </a:ext>
                </a:extLst>
              </p:cNvPr>
              <p:cNvGrpSpPr/>
              <p:nvPr/>
            </p:nvGrpSpPr>
            <p:grpSpPr>
              <a:xfrm>
                <a:off x="-4400954" y="880791"/>
                <a:ext cx="10836000" cy="4140000"/>
                <a:chOff x="-1458462" y="1019168"/>
                <a:chExt cx="10836000" cy="4140000"/>
              </a:xfrm>
            </p:grpSpPr>
            <p:grpSp>
              <p:nvGrpSpPr>
                <p:cNvPr id="1844" name="グループ化 1843">
                  <a:extLst>
                    <a:ext uri="{FF2B5EF4-FFF2-40B4-BE49-F238E27FC236}">
                      <a16:creationId xmlns:a16="http://schemas.microsoft.com/office/drawing/2014/main" id="{81E03007-A049-4C6B-9635-F64FFB4D82EF}"/>
                    </a:ext>
                  </a:extLst>
                </p:cNvPr>
                <p:cNvGrpSpPr/>
                <p:nvPr/>
              </p:nvGrpSpPr>
              <p:grpSpPr>
                <a:xfrm>
                  <a:off x="-1458462" y="1019168"/>
                  <a:ext cx="10836000" cy="4140000"/>
                  <a:chOff x="-1153662" y="2203199"/>
                  <a:chExt cx="10836000" cy="4140000"/>
                </a:xfrm>
                <a:solidFill>
                  <a:srgbClr val="FF01F9"/>
                </a:solidFill>
              </p:grpSpPr>
              <p:sp>
                <p:nvSpPr>
                  <p:cNvPr id="1848" name="フローチャート: 論理積ゲート 1847">
                    <a:extLst>
                      <a:ext uri="{FF2B5EF4-FFF2-40B4-BE49-F238E27FC236}">
                        <a16:creationId xmlns:a16="http://schemas.microsoft.com/office/drawing/2014/main" id="{ACD4DE75-60F8-401F-B68E-F3A025FDDAF3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9" name="フローチャート: 論理積ゲート 1848">
                    <a:extLst>
                      <a:ext uri="{FF2B5EF4-FFF2-40B4-BE49-F238E27FC236}">
                        <a16:creationId xmlns:a16="http://schemas.microsoft.com/office/drawing/2014/main" id="{15B06B72-04A4-42D8-B39C-48F250B0FB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53662" y="2203199"/>
                    <a:ext cx="5796000" cy="4140000"/>
                  </a:xfrm>
                  <a:prstGeom prst="flowChartDelay">
                    <a:avLst/>
                  </a:prstGeom>
                  <a:solidFill>
                    <a:srgbClr val="FF9500"/>
                  </a:solidFill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845" name="グループ化 1844">
                  <a:extLst>
                    <a:ext uri="{FF2B5EF4-FFF2-40B4-BE49-F238E27FC236}">
                      <a16:creationId xmlns:a16="http://schemas.microsoft.com/office/drawing/2014/main" id="{552274BC-85CD-461F-AC36-65A7FA2CD27F}"/>
                    </a:ext>
                  </a:extLst>
                </p:cNvPr>
                <p:cNvGrpSpPr/>
                <p:nvPr/>
              </p:nvGrpSpPr>
              <p:grpSpPr>
                <a:xfrm>
                  <a:off x="-1053243" y="1289168"/>
                  <a:ext cx="10070781" cy="3600000"/>
                  <a:chOff x="-1184531" y="2107904"/>
                  <a:chExt cx="10866869" cy="4235295"/>
                </a:xfrm>
                <a:solidFill>
                  <a:schemeClr val="tx1"/>
                </a:solidFill>
              </p:grpSpPr>
              <p:sp>
                <p:nvSpPr>
                  <p:cNvPr id="1846" name="フローチャート: 論理積ゲート 1845">
                    <a:extLst>
                      <a:ext uri="{FF2B5EF4-FFF2-40B4-BE49-F238E27FC236}">
                        <a16:creationId xmlns:a16="http://schemas.microsoft.com/office/drawing/2014/main" id="{A55F423F-61CF-467C-8CDD-3425642CD692}"/>
                      </a:ext>
                    </a:extLst>
                  </p:cNvPr>
                  <p:cNvSpPr/>
                  <p:nvPr/>
                </p:nvSpPr>
                <p:spPr>
                  <a:xfrm>
                    <a:off x="4642338" y="2743199"/>
                    <a:ext cx="5040000" cy="3600000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47" name="フローチャート: 論理積ゲート 1846">
                    <a:extLst>
                      <a:ext uri="{FF2B5EF4-FFF2-40B4-BE49-F238E27FC236}">
                        <a16:creationId xmlns:a16="http://schemas.microsoft.com/office/drawing/2014/main" id="{814DBA53-501C-409D-A15F-77E06560E8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1184531" y="2107904"/>
                    <a:ext cx="5826866" cy="4235295"/>
                  </a:xfrm>
                  <a:prstGeom prst="flowChartDelay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841" name="グループ化 1840">
                <a:extLst>
                  <a:ext uri="{FF2B5EF4-FFF2-40B4-BE49-F238E27FC236}">
                    <a16:creationId xmlns:a16="http://schemas.microsoft.com/office/drawing/2014/main" id="{43F8034C-0097-47AA-9AC7-FD986B049D3D}"/>
                  </a:ext>
                </a:extLst>
              </p:cNvPr>
              <p:cNvGrpSpPr/>
              <p:nvPr/>
            </p:nvGrpSpPr>
            <p:grpSpPr>
              <a:xfrm>
                <a:off x="-983881" y="1420790"/>
                <a:ext cx="4987256" cy="3060000"/>
                <a:chOff x="-1142760" y="1019168"/>
                <a:chExt cx="5796000" cy="4140000"/>
              </a:xfrm>
            </p:grpSpPr>
            <p:sp>
              <p:nvSpPr>
                <p:cNvPr id="1842" name="フローチャート: 論理積ゲート 1841">
                  <a:extLst>
                    <a:ext uri="{FF2B5EF4-FFF2-40B4-BE49-F238E27FC236}">
                      <a16:creationId xmlns:a16="http://schemas.microsoft.com/office/drawing/2014/main" id="{F9EA6220-73CC-494E-8495-35C7D5A93433}"/>
                    </a:ext>
                  </a:extLst>
                </p:cNvPr>
                <p:cNvSpPr/>
                <p:nvPr/>
              </p:nvSpPr>
              <p:spPr>
                <a:xfrm rot="10800000">
                  <a:off x="-1142760" y="1019168"/>
                  <a:ext cx="5796000" cy="4140000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43" name="フローチャート: 論理積ゲート 1842">
                  <a:extLst>
                    <a:ext uri="{FF2B5EF4-FFF2-40B4-BE49-F238E27FC236}">
                      <a16:creationId xmlns:a16="http://schemas.microsoft.com/office/drawing/2014/main" id="{0ECAB1A4-2580-404B-9A0A-9FB69C3D5F79}"/>
                    </a:ext>
                  </a:extLst>
                </p:cNvPr>
                <p:cNvSpPr/>
                <p:nvPr/>
              </p:nvSpPr>
              <p:spPr>
                <a:xfrm rot="10800000">
                  <a:off x="-720980" y="1379831"/>
                  <a:ext cx="5374220" cy="3360706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839" name="正方形/長方形 1838">
              <a:extLst>
                <a:ext uri="{FF2B5EF4-FFF2-40B4-BE49-F238E27FC236}">
                  <a16:creationId xmlns:a16="http://schemas.microsoft.com/office/drawing/2014/main" id="{17D29361-8B53-423C-A5FF-FB388B9F40D4}"/>
                </a:ext>
              </a:extLst>
            </p:cNvPr>
            <p:cNvSpPr/>
            <p:nvPr/>
          </p:nvSpPr>
          <p:spPr>
            <a:xfrm>
              <a:off x="2389846" y="2146881"/>
              <a:ext cx="2592000" cy="252000"/>
            </a:xfrm>
            <a:prstGeom prst="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50" name="グループ化 1849">
            <a:extLst>
              <a:ext uri="{FF2B5EF4-FFF2-40B4-BE49-F238E27FC236}">
                <a16:creationId xmlns:a16="http://schemas.microsoft.com/office/drawing/2014/main" id="{1406B13E-C26C-4391-B695-0E700C37AB18}"/>
              </a:ext>
            </a:extLst>
          </p:cNvPr>
          <p:cNvGrpSpPr/>
          <p:nvPr/>
        </p:nvGrpSpPr>
        <p:grpSpPr>
          <a:xfrm>
            <a:off x="3086740" y="7340732"/>
            <a:ext cx="360000" cy="720000"/>
            <a:chOff x="-4144724" y="549228"/>
            <a:chExt cx="2709260" cy="5517627"/>
          </a:xfrm>
        </p:grpSpPr>
        <p:sp>
          <p:nvSpPr>
            <p:cNvPr id="1851" name="正方形/長方形 1850">
              <a:extLst>
                <a:ext uri="{FF2B5EF4-FFF2-40B4-BE49-F238E27FC236}">
                  <a16:creationId xmlns:a16="http://schemas.microsoft.com/office/drawing/2014/main" id="{695847CD-6A2A-4280-AE76-02D94C282DCC}"/>
                </a:ext>
              </a:extLst>
            </p:cNvPr>
            <p:cNvSpPr/>
            <p:nvPr/>
          </p:nvSpPr>
          <p:spPr>
            <a:xfrm>
              <a:off x="-3648927" y="5891009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2" name="正方形/長方形 1851">
              <a:extLst>
                <a:ext uri="{FF2B5EF4-FFF2-40B4-BE49-F238E27FC236}">
                  <a16:creationId xmlns:a16="http://schemas.microsoft.com/office/drawing/2014/main" id="{8C14964A-16B6-423D-AEB4-DEAC13C4052C}"/>
                </a:ext>
              </a:extLst>
            </p:cNvPr>
            <p:cNvSpPr/>
            <p:nvPr/>
          </p:nvSpPr>
          <p:spPr>
            <a:xfrm rot="5400000">
              <a:off x="-3648927" y="5150373"/>
              <a:ext cx="1639502" cy="17584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53" name="グループ化 1852">
              <a:extLst>
                <a:ext uri="{FF2B5EF4-FFF2-40B4-BE49-F238E27FC236}">
                  <a16:creationId xmlns:a16="http://schemas.microsoft.com/office/drawing/2014/main" id="{B3EA87F9-B07E-4D38-90DE-F3ABB0B509B8}"/>
                </a:ext>
              </a:extLst>
            </p:cNvPr>
            <p:cNvGrpSpPr/>
            <p:nvPr/>
          </p:nvGrpSpPr>
          <p:grpSpPr>
            <a:xfrm>
              <a:off x="-4144724" y="549228"/>
              <a:ext cx="2709260" cy="4852458"/>
              <a:chOff x="-3455446" y="639071"/>
              <a:chExt cx="2709260" cy="4852458"/>
            </a:xfrm>
          </p:grpSpPr>
          <p:sp>
            <p:nvSpPr>
              <p:cNvPr id="1854" name="フローチャート: 論理積ゲート 1853">
                <a:extLst>
                  <a:ext uri="{FF2B5EF4-FFF2-40B4-BE49-F238E27FC236}">
                    <a16:creationId xmlns:a16="http://schemas.microsoft.com/office/drawing/2014/main" id="{A305EC0E-5C0B-4779-B0BA-CA5E7EFF53E7}"/>
                  </a:ext>
                </a:extLst>
              </p:cNvPr>
              <p:cNvSpPr/>
              <p:nvPr/>
            </p:nvSpPr>
            <p:spPr>
              <a:xfrm rot="5400000">
                <a:off x="-3427426" y="2810289"/>
                <a:ext cx="2653220" cy="2709260"/>
              </a:xfrm>
              <a:prstGeom prst="flowChartDelay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855" name="グループ化 1854">
                <a:extLst>
                  <a:ext uri="{FF2B5EF4-FFF2-40B4-BE49-F238E27FC236}">
                    <a16:creationId xmlns:a16="http://schemas.microsoft.com/office/drawing/2014/main" id="{3C7652D7-FC10-4EBF-A061-08AFA53A5D3C}"/>
                  </a:ext>
                </a:extLst>
              </p:cNvPr>
              <p:cNvGrpSpPr/>
              <p:nvPr/>
            </p:nvGrpSpPr>
            <p:grpSpPr>
              <a:xfrm>
                <a:off x="-3325923" y="639071"/>
                <a:ext cx="2428351" cy="4687065"/>
                <a:chOff x="-3325923" y="639071"/>
                <a:chExt cx="2428351" cy="4687065"/>
              </a:xfrm>
            </p:grpSpPr>
            <p:sp>
              <p:nvSpPr>
                <p:cNvPr id="1856" name="フローチャート: 論理積ゲート 1855">
                  <a:extLst>
                    <a:ext uri="{FF2B5EF4-FFF2-40B4-BE49-F238E27FC236}">
                      <a16:creationId xmlns:a16="http://schemas.microsoft.com/office/drawing/2014/main" id="{9475AFDA-767E-4E66-9F6E-FAB315F01292}"/>
                    </a:ext>
                  </a:extLst>
                </p:cNvPr>
                <p:cNvSpPr/>
                <p:nvPr/>
              </p:nvSpPr>
              <p:spPr>
                <a:xfrm rot="5400000">
                  <a:off x="-3365651" y="2858057"/>
                  <a:ext cx="2507807" cy="2428351"/>
                </a:xfrm>
                <a:prstGeom prst="flowChartDelay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857" name="グループ化 1856">
                  <a:extLst>
                    <a:ext uri="{FF2B5EF4-FFF2-40B4-BE49-F238E27FC236}">
                      <a16:creationId xmlns:a16="http://schemas.microsoft.com/office/drawing/2014/main" id="{23BFFDBF-1F9B-488B-A080-356E495F9A57}"/>
                    </a:ext>
                  </a:extLst>
                </p:cNvPr>
                <p:cNvGrpSpPr/>
                <p:nvPr/>
              </p:nvGrpSpPr>
              <p:grpSpPr>
                <a:xfrm>
                  <a:off x="-3141581" y="639071"/>
                  <a:ext cx="2052152" cy="4478215"/>
                  <a:chOff x="-2954239" y="304800"/>
                  <a:chExt cx="2052152" cy="4478215"/>
                </a:xfrm>
              </p:grpSpPr>
              <p:grpSp>
                <p:nvGrpSpPr>
                  <p:cNvPr id="1858" name="グループ化 1857">
                    <a:extLst>
                      <a:ext uri="{FF2B5EF4-FFF2-40B4-BE49-F238E27FC236}">
                        <a16:creationId xmlns:a16="http://schemas.microsoft.com/office/drawing/2014/main" id="{3531E303-B987-406B-A34D-5A37A52D261A}"/>
                      </a:ext>
                    </a:extLst>
                  </p:cNvPr>
                  <p:cNvGrpSpPr/>
                  <p:nvPr/>
                </p:nvGrpSpPr>
                <p:grpSpPr>
                  <a:xfrm>
                    <a:off x="-2954239" y="304800"/>
                    <a:ext cx="2052152" cy="4478215"/>
                    <a:chOff x="-2986927" y="432167"/>
                    <a:chExt cx="2096448" cy="5042510"/>
                  </a:xfrm>
                </p:grpSpPr>
                <p:grpSp>
                  <p:nvGrpSpPr>
                    <p:cNvPr id="1862" name="グループ化 1861">
                      <a:extLst>
                        <a:ext uri="{FF2B5EF4-FFF2-40B4-BE49-F238E27FC236}">
                          <a16:creationId xmlns:a16="http://schemas.microsoft.com/office/drawing/2014/main" id="{384E445B-2C51-43EF-BB21-5AE6F844F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86927" y="432167"/>
                      <a:ext cx="2096448" cy="5042510"/>
                      <a:chOff x="-2986927" y="432167"/>
                      <a:chExt cx="2096448" cy="5016982"/>
                    </a:xfrm>
                    <a:solidFill>
                      <a:schemeClr val="bg1"/>
                    </a:solidFill>
                  </p:grpSpPr>
                  <p:sp>
                    <p:nvSpPr>
                      <p:cNvPr id="1864" name="フローチャート: 論理積ゲート 1863">
                        <a:extLst>
                          <a:ext uri="{FF2B5EF4-FFF2-40B4-BE49-F238E27FC236}">
                            <a16:creationId xmlns:a16="http://schemas.microsoft.com/office/drawing/2014/main" id="{BEED8710-555F-495A-AD44-34A68AE1CFD2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200254" y="645495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865" name="フローチャート: 論理積ゲート 1864">
                        <a:extLst>
                          <a:ext uri="{FF2B5EF4-FFF2-40B4-BE49-F238E27FC236}">
                            <a16:creationId xmlns:a16="http://schemas.microsoft.com/office/drawing/2014/main" id="{88449CC5-645E-4441-A8F3-0E71363B4B3C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-3200255" y="3139374"/>
                        <a:ext cx="2523103" cy="2096447"/>
                      </a:xfrm>
                      <a:prstGeom prst="flowChartDelay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863" name="フローチャート: 論理積ゲート 1862">
                      <a:extLst>
                        <a:ext uri="{FF2B5EF4-FFF2-40B4-BE49-F238E27FC236}">
                          <a16:creationId xmlns:a16="http://schemas.microsoft.com/office/drawing/2014/main" id="{93013159-FFAF-4A32-8612-A80A9991E6D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-3028310" y="976048"/>
                      <a:ext cx="2174340" cy="1629925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59" name="楕円 1858">
                    <a:extLst>
                      <a:ext uri="{FF2B5EF4-FFF2-40B4-BE49-F238E27FC236}">
                        <a16:creationId xmlns:a16="http://schemas.microsoft.com/office/drawing/2014/main" id="{5EC44212-EBCB-4BED-ABC6-1EB47F91290F}"/>
                      </a:ext>
                    </a:extLst>
                  </p:cNvPr>
                  <p:cNvSpPr/>
                  <p:nvPr/>
                </p:nvSpPr>
                <p:spPr>
                  <a:xfrm>
                    <a:off x="-2597447" y="1575396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0" name="楕円 1859">
                    <a:extLst>
                      <a:ext uri="{FF2B5EF4-FFF2-40B4-BE49-F238E27FC236}">
                        <a16:creationId xmlns:a16="http://schemas.microsoft.com/office/drawing/2014/main" id="{03E98CE8-FA06-4BAB-BE7B-77FE16C9943D}"/>
                      </a:ext>
                    </a:extLst>
                  </p:cNvPr>
                  <p:cNvSpPr/>
                  <p:nvPr/>
                </p:nvSpPr>
                <p:spPr>
                  <a:xfrm>
                    <a:off x="-1817171" y="1574262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61" name="楕円 1860">
                    <a:extLst>
                      <a:ext uri="{FF2B5EF4-FFF2-40B4-BE49-F238E27FC236}">
                        <a16:creationId xmlns:a16="http://schemas.microsoft.com/office/drawing/2014/main" id="{B10C62AA-CE14-4ED6-92F2-6B2B014F3E9C}"/>
                      </a:ext>
                    </a:extLst>
                  </p:cNvPr>
                  <p:cNvSpPr/>
                  <p:nvPr/>
                </p:nvSpPr>
                <p:spPr>
                  <a:xfrm>
                    <a:off x="-2218250" y="931289"/>
                    <a:ext cx="575401" cy="576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rgbClr val="FF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</p:grpSp>
      <p:grpSp>
        <p:nvGrpSpPr>
          <p:cNvPr id="1874" name="グループ化 1873">
            <a:extLst>
              <a:ext uri="{FF2B5EF4-FFF2-40B4-BE49-F238E27FC236}">
                <a16:creationId xmlns:a16="http://schemas.microsoft.com/office/drawing/2014/main" id="{A8ACBAD5-648C-4A30-A4A8-D74516BC3FEF}"/>
              </a:ext>
            </a:extLst>
          </p:cNvPr>
          <p:cNvGrpSpPr/>
          <p:nvPr/>
        </p:nvGrpSpPr>
        <p:grpSpPr>
          <a:xfrm rot="21340680">
            <a:off x="2883467" y="6404365"/>
            <a:ext cx="540000" cy="529200"/>
            <a:chOff x="-3946257" y="2817831"/>
            <a:chExt cx="1538314" cy="1438287"/>
          </a:xfrm>
          <a:solidFill>
            <a:srgbClr val="FF9500"/>
          </a:solidFill>
        </p:grpSpPr>
        <p:sp>
          <p:nvSpPr>
            <p:cNvPr id="1875" name="楕円 1874">
              <a:extLst>
                <a:ext uri="{FF2B5EF4-FFF2-40B4-BE49-F238E27FC236}">
                  <a16:creationId xmlns:a16="http://schemas.microsoft.com/office/drawing/2014/main" id="{01E58A7A-DED3-4AB6-8D9E-0B25D4E0E110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6" name="楕円 1875">
              <a:extLst>
                <a:ext uri="{FF2B5EF4-FFF2-40B4-BE49-F238E27FC236}">
                  <a16:creationId xmlns:a16="http://schemas.microsoft.com/office/drawing/2014/main" id="{E7D983B0-F65E-4E4D-9F4A-9123F4C53854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7" name="楕円 1876">
              <a:extLst>
                <a:ext uri="{FF2B5EF4-FFF2-40B4-BE49-F238E27FC236}">
                  <a16:creationId xmlns:a16="http://schemas.microsoft.com/office/drawing/2014/main" id="{316D443C-6587-4B96-A67B-8D9D2E2CBA20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8" name="グループ化 1877">
              <a:extLst>
                <a:ext uri="{FF2B5EF4-FFF2-40B4-BE49-F238E27FC236}">
                  <a16:creationId xmlns:a16="http://schemas.microsoft.com/office/drawing/2014/main" id="{64EDAB95-C6E6-4CC0-818C-F7666DC6964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79" name="正方形/長方形 1878">
                <a:extLst>
                  <a:ext uri="{FF2B5EF4-FFF2-40B4-BE49-F238E27FC236}">
                    <a16:creationId xmlns:a16="http://schemas.microsoft.com/office/drawing/2014/main" id="{F8C3A07E-C967-46B2-8CFB-B5125860A16F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0" name="正方形/長方形 1879">
                <a:extLst>
                  <a:ext uri="{FF2B5EF4-FFF2-40B4-BE49-F238E27FC236}">
                    <a16:creationId xmlns:a16="http://schemas.microsoft.com/office/drawing/2014/main" id="{79CA731E-61DA-4A4B-B1DA-50635BC25D26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81" name="二等辺三角形 1880">
                <a:extLst>
                  <a:ext uri="{FF2B5EF4-FFF2-40B4-BE49-F238E27FC236}">
                    <a16:creationId xmlns:a16="http://schemas.microsoft.com/office/drawing/2014/main" id="{21283635-155C-47E8-95F4-606717D40809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82" name="グループ化 1881">
            <a:extLst>
              <a:ext uri="{FF2B5EF4-FFF2-40B4-BE49-F238E27FC236}">
                <a16:creationId xmlns:a16="http://schemas.microsoft.com/office/drawing/2014/main" id="{F36F8BF4-2D30-4A90-8AB4-220B0C85B90B}"/>
              </a:ext>
            </a:extLst>
          </p:cNvPr>
          <p:cNvGrpSpPr/>
          <p:nvPr/>
        </p:nvGrpSpPr>
        <p:grpSpPr>
          <a:xfrm>
            <a:off x="6790873" y="3679872"/>
            <a:ext cx="540000" cy="540000"/>
            <a:chOff x="-4532481" y="580719"/>
            <a:chExt cx="4089701" cy="3487806"/>
          </a:xfrm>
          <a:solidFill>
            <a:srgbClr val="FF9500"/>
          </a:solidFill>
        </p:grpSpPr>
        <p:sp>
          <p:nvSpPr>
            <p:cNvPr id="1883" name="楕円 1882">
              <a:extLst>
                <a:ext uri="{FF2B5EF4-FFF2-40B4-BE49-F238E27FC236}">
                  <a16:creationId xmlns:a16="http://schemas.microsoft.com/office/drawing/2014/main" id="{9FE8E64D-C78E-4EB9-8D42-C2AB2F19712F}"/>
                </a:ext>
              </a:extLst>
            </p:cNvPr>
            <p:cNvSpPr/>
            <p:nvPr/>
          </p:nvSpPr>
          <p:spPr>
            <a:xfrm>
              <a:off x="-4532481" y="2816971"/>
              <a:ext cx="1896724" cy="1251554"/>
            </a:xfrm>
            <a:prstGeom prst="ellipse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4" name="正方形/長方形 1883">
              <a:extLst>
                <a:ext uri="{FF2B5EF4-FFF2-40B4-BE49-F238E27FC236}">
                  <a16:creationId xmlns:a16="http://schemas.microsoft.com/office/drawing/2014/main" id="{73E3AC1E-B30F-4363-A2D3-A7684B9A6D9F}"/>
                </a:ext>
              </a:extLst>
            </p:cNvPr>
            <p:cNvSpPr/>
            <p:nvPr/>
          </p:nvSpPr>
          <p:spPr>
            <a:xfrm>
              <a:off x="-2726661" y="580719"/>
              <a:ext cx="90904" cy="2852982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5" name="波線 1884">
              <a:extLst>
                <a:ext uri="{FF2B5EF4-FFF2-40B4-BE49-F238E27FC236}">
                  <a16:creationId xmlns:a16="http://schemas.microsoft.com/office/drawing/2014/main" id="{CE0B163F-FCB7-48F8-8A99-CE4417F8C401}"/>
                </a:ext>
              </a:extLst>
            </p:cNvPr>
            <p:cNvSpPr/>
            <p:nvPr/>
          </p:nvSpPr>
          <p:spPr>
            <a:xfrm rot="2140584" flipH="1">
              <a:off x="-3090147" y="1056904"/>
              <a:ext cx="2647367" cy="972960"/>
            </a:xfrm>
            <a:prstGeom prst="wave">
              <a:avLst>
                <a:gd name="adj1" fmla="val 20000"/>
                <a:gd name="adj2" fmla="val -10000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86" name="グループ化 1885">
            <a:extLst>
              <a:ext uri="{FF2B5EF4-FFF2-40B4-BE49-F238E27FC236}">
                <a16:creationId xmlns:a16="http://schemas.microsoft.com/office/drawing/2014/main" id="{430CE83C-B9D0-41E4-8759-E239F3C72BD0}"/>
              </a:ext>
            </a:extLst>
          </p:cNvPr>
          <p:cNvGrpSpPr/>
          <p:nvPr/>
        </p:nvGrpSpPr>
        <p:grpSpPr>
          <a:xfrm rot="21245143">
            <a:off x="5089632" y="210349"/>
            <a:ext cx="360000" cy="360000"/>
            <a:chOff x="-3946257" y="2817831"/>
            <a:chExt cx="1538314" cy="1438287"/>
          </a:xfrm>
          <a:solidFill>
            <a:srgbClr val="00B0F0"/>
          </a:solidFill>
        </p:grpSpPr>
        <p:sp>
          <p:nvSpPr>
            <p:cNvPr id="1887" name="楕円 1886">
              <a:extLst>
                <a:ext uri="{FF2B5EF4-FFF2-40B4-BE49-F238E27FC236}">
                  <a16:creationId xmlns:a16="http://schemas.microsoft.com/office/drawing/2014/main" id="{D08BC16A-6FA3-418F-AB35-276F2F1DF757}"/>
                </a:ext>
              </a:extLst>
            </p:cNvPr>
            <p:cNvSpPr/>
            <p:nvPr/>
          </p:nvSpPr>
          <p:spPr>
            <a:xfrm>
              <a:off x="-3113060" y="2817831"/>
              <a:ext cx="705117" cy="671619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8" name="楕円 1887">
              <a:extLst>
                <a:ext uri="{FF2B5EF4-FFF2-40B4-BE49-F238E27FC236}">
                  <a16:creationId xmlns:a16="http://schemas.microsoft.com/office/drawing/2014/main" id="{CB3CEC2E-0395-4A31-A022-F3D0C52E038A}"/>
                </a:ext>
              </a:extLst>
            </p:cNvPr>
            <p:cNvSpPr/>
            <p:nvPr/>
          </p:nvSpPr>
          <p:spPr>
            <a:xfrm>
              <a:off x="-3946257" y="3378075"/>
              <a:ext cx="604386" cy="575674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9" name="楕円 1888">
              <a:extLst>
                <a:ext uri="{FF2B5EF4-FFF2-40B4-BE49-F238E27FC236}">
                  <a16:creationId xmlns:a16="http://schemas.microsoft.com/office/drawing/2014/main" id="{F5A6B0B9-182A-46F6-A17A-FD5C1B062765}"/>
                </a:ext>
              </a:extLst>
            </p:cNvPr>
            <p:cNvSpPr/>
            <p:nvPr/>
          </p:nvSpPr>
          <p:spPr>
            <a:xfrm>
              <a:off x="-3026341" y="3843552"/>
              <a:ext cx="433143" cy="412566"/>
            </a:xfrm>
            <a:prstGeom prst="ellipse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0" name="グループ化 1889">
              <a:extLst>
                <a:ext uri="{FF2B5EF4-FFF2-40B4-BE49-F238E27FC236}">
                  <a16:creationId xmlns:a16="http://schemas.microsoft.com/office/drawing/2014/main" id="{CB44AA10-208D-4E0D-9124-23F84295C9F1}"/>
                </a:ext>
              </a:extLst>
            </p:cNvPr>
            <p:cNvGrpSpPr/>
            <p:nvPr/>
          </p:nvGrpSpPr>
          <p:grpSpPr>
            <a:xfrm>
              <a:off x="-3790091" y="3378075"/>
              <a:ext cx="982059" cy="534912"/>
              <a:chOff x="-5847136" y="4029883"/>
              <a:chExt cx="4923095" cy="2876740"/>
            </a:xfrm>
            <a:grpFill/>
          </p:grpSpPr>
          <p:sp>
            <p:nvSpPr>
              <p:cNvPr id="1891" name="正方形/長方形 1890">
                <a:extLst>
                  <a:ext uri="{FF2B5EF4-FFF2-40B4-BE49-F238E27FC236}">
                    <a16:creationId xmlns:a16="http://schemas.microsoft.com/office/drawing/2014/main" id="{B95B815B-9C9A-46FB-A913-074A06746DBD}"/>
                  </a:ext>
                </a:extLst>
              </p:cNvPr>
              <p:cNvSpPr/>
              <p:nvPr/>
            </p:nvSpPr>
            <p:spPr>
              <a:xfrm rot="19834191">
                <a:off x="-5298842" y="4029883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2" name="正方形/長方形 1891">
                <a:extLst>
                  <a:ext uri="{FF2B5EF4-FFF2-40B4-BE49-F238E27FC236}">
                    <a16:creationId xmlns:a16="http://schemas.microsoft.com/office/drawing/2014/main" id="{F2CB9788-803D-4135-B44A-40C8059795DC}"/>
                  </a:ext>
                </a:extLst>
              </p:cNvPr>
              <p:cNvSpPr/>
              <p:nvPr/>
            </p:nvSpPr>
            <p:spPr>
              <a:xfrm rot="1661244">
                <a:off x="-5179514" y="6159785"/>
                <a:ext cx="4255473" cy="746838"/>
              </a:xfrm>
              <a:prstGeom prst="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93" name="二等辺三角形 1892">
                <a:extLst>
                  <a:ext uri="{FF2B5EF4-FFF2-40B4-BE49-F238E27FC236}">
                    <a16:creationId xmlns:a16="http://schemas.microsoft.com/office/drawing/2014/main" id="{88B2F54D-7672-44EF-BD33-35CE1B02C46E}"/>
                  </a:ext>
                </a:extLst>
              </p:cNvPr>
              <p:cNvSpPr/>
              <p:nvPr/>
            </p:nvSpPr>
            <p:spPr>
              <a:xfrm rot="16200000">
                <a:off x="-5902403" y="4930211"/>
                <a:ext cx="1175360" cy="1064825"/>
              </a:xfrm>
              <a:prstGeom prst="triangle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94" name="グループ化 1893">
            <a:extLst>
              <a:ext uri="{FF2B5EF4-FFF2-40B4-BE49-F238E27FC236}">
                <a16:creationId xmlns:a16="http://schemas.microsoft.com/office/drawing/2014/main" id="{127E2EB4-75E0-46EF-ADEA-92CE972BACB1}"/>
              </a:ext>
            </a:extLst>
          </p:cNvPr>
          <p:cNvGrpSpPr/>
          <p:nvPr/>
        </p:nvGrpSpPr>
        <p:grpSpPr>
          <a:xfrm>
            <a:off x="849620" y="1392848"/>
            <a:ext cx="612000" cy="565200"/>
            <a:chOff x="-5799631" y="-3458"/>
            <a:chExt cx="5396675" cy="4939988"/>
          </a:xfrm>
        </p:grpSpPr>
        <p:sp>
          <p:nvSpPr>
            <p:cNvPr id="1895" name="四角形: 角を丸くする 1894">
              <a:extLst>
                <a:ext uri="{FF2B5EF4-FFF2-40B4-BE49-F238E27FC236}">
                  <a16:creationId xmlns:a16="http://schemas.microsoft.com/office/drawing/2014/main" id="{29A488EA-8B5A-4731-889F-343F24572EE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6" name="直角三角形 1895">
              <a:extLst>
                <a:ext uri="{FF2B5EF4-FFF2-40B4-BE49-F238E27FC236}">
                  <a16:creationId xmlns:a16="http://schemas.microsoft.com/office/drawing/2014/main" id="{D7CD370D-FA50-46B6-B34D-98C574C2DB0C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7" name="直角三角形 1896">
              <a:extLst>
                <a:ext uri="{FF2B5EF4-FFF2-40B4-BE49-F238E27FC236}">
                  <a16:creationId xmlns:a16="http://schemas.microsoft.com/office/drawing/2014/main" id="{1FC190C6-5491-43F2-8FD4-478A536AC50C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8" name="直角三角形 1897">
              <a:extLst>
                <a:ext uri="{FF2B5EF4-FFF2-40B4-BE49-F238E27FC236}">
                  <a16:creationId xmlns:a16="http://schemas.microsoft.com/office/drawing/2014/main" id="{3F8FCAB8-08D5-4F6A-B014-E391817AC7DD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99" name="グループ化 1898">
              <a:extLst>
                <a:ext uri="{FF2B5EF4-FFF2-40B4-BE49-F238E27FC236}">
                  <a16:creationId xmlns:a16="http://schemas.microsoft.com/office/drawing/2014/main" id="{FD1C8C02-0D46-4530-A251-5A0CE7189F4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0" name="直角三角形 1899">
                <a:extLst>
                  <a:ext uri="{FF2B5EF4-FFF2-40B4-BE49-F238E27FC236}">
                    <a16:creationId xmlns:a16="http://schemas.microsoft.com/office/drawing/2014/main" id="{48178BD9-E30F-4A51-AA0E-D28432A54032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1" name="直角三角形 1900">
                <a:extLst>
                  <a:ext uri="{FF2B5EF4-FFF2-40B4-BE49-F238E27FC236}">
                    <a16:creationId xmlns:a16="http://schemas.microsoft.com/office/drawing/2014/main" id="{D3DA1710-E614-4322-B590-F304EA9E1BCE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02" name="グループ化 1901">
            <a:extLst>
              <a:ext uri="{FF2B5EF4-FFF2-40B4-BE49-F238E27FC236}">
                <a16:creationId xmlns:a16="http://schemas.microsoft.com/office/drawing/2014/main" id="{1ECC47F5-735F-4BA2-9DD5-79E1C649BC80}"/>
              </a:ext>
            </a:extLst>
          </p:cNvPr>
          <p:cNvGrpSpPr/>
          <p:nvPr/>
        </p:nvGrpSpPr>
        <p:grpSpPr>
          <a:xfrm>
            <a:off x="6942418" y="2027402"/>
            <a:ext cx="504000" cy="468000"/>
            <a:chOff x="-5799631" y="-3458"/>
            <a:chExt cx="5396675" cy="4939988"/>
          </a:xfrm>
        </p:grpSpPr>
        <p:sp>
          <p:nvSpPr>
            <p:cNvPr id="1903" name="四角形: 角を丸くする 1902">
              <a:extLst>
                <a:ext uri="{FF2B5EF4-FFF2-40B4-BE49-F238E27FC236}">
                  <a16:creationId xmlns:a16="http://schemas.microsoft.com/office/drawing/2014/main" id="{98B27DE6-BDAF-456A-8771-11E7B029E25A}"/>
                </a:ext>
              </a:extLst>
            </p:cNvPr>
            <p:cNvSpPr/>
            <p:nvPr/>
          </p:nvSpPr>
          <p:spPr>
            <a:xfrm>
              <a:off x="-5202723" y="819616"/>
              <a:ext cx="4182403" cy="3452141"/>
            </a:xfrm>
            <a:prstGeom prst="roundRect">
              <a:avLst>
                <a:gd name="adj" fmla="val 8130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4" name="直角三角形 1903">
              <a:extLst>
                <a:ext uri="{FF2B5EF4-FFF2-40B4-BE49-F238E27FC236}">
                  <a16:creationId xmlns:a16="http://schemas.microsoft.com/office/drawing/2014/main" id="{644F320E-A6A8-432B-BCDA-A457A5C77F30}"/>
                </a:ext>
              </a:extLst>
            </p:cNvPr>
            <p:cNvSpPr/>
            <p:nvPr/>
          </p:nvSpPr>
          <p:spPr>
            <a:xfrm rot="18903681">
              <a:off x="-4184923" y="-3458"/>
              <a:ext cx="2209571" cy="2196819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5" name="直角三角形 1904">
              <a:extLst>
                <a:ext uri="{FF2B5EF4-FFF2-40B4-BE49-F238E27FC236}">
                  <a16:creationId xmlns:a16="http://schemas.microsoft.com/office/drawing/2014/main" id="{7CA1C72E-D16E-4B62-A680-ABDA1250CE8E}"/>
                </a:ext>
              </a:extLst>
            </p:cNvPr>
            <p:cNvSpPr/>
            <p:nvPr/>
          </p:nvSpPr>
          <p:spPr>
            <a:xfrm rot="2690931">
              <a:off x="-2217961" y="1634568"/>
              <a:ext cx="1815005" cy="1804528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6" name="直角三角形 1905">
              <a:extLst>
                <a:ext uri="{FF2B5EF4-FFF2-40B4-BE49-F238E27FC236}">
                  <a16:creationId xmlns:a16="http://schemas.microsoft.com/office/drawing/2014/main" id="{56528F85-61B9-47A9-8EB9-D27A56E10EA7}"/>
                </a:ext>
              </a:extLst>
            </p:cNvPr>
            <p:cNvSpPr/>
            <p:nvPr/>
          </p:nvSpPr>
          <p:spPr>
            <a:xfrm rot="13533587">
              <a:off x="-5794392" y="1599633"/>
              <a:ext cx="1804528" cy="1815005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07" name="グループ化 1906">
              <a:extLst>
                <a:ext uri="{FF2B5EF4-FFF2-40B4-BE49-F238E27FC236}">
                  <a16:creationId xmlns:a16="http://schemas.microsoft.com/office/drawing/2014/main" id="{322605AB-D631-4F5B-8862-DC0B649407EC}"/>
                </a:ext>
              </a:extLst>
            </p:cNvPr>
            <p:cNvGrpSpPr/>
            <p:nvPr/>
          </p:nvGrpSpPr>
          <p:grpSpPr>
            <a:xfrm>
              <a:off x="-4310129" y="3116908"/>
              <a:ext cx="2393307" cy="1819622"/>
              <a:chOff x="-4910590" y="5559778"/>
              <a:chExt cx="2393307" cy="1819622"/>
            </a:xfrm>
          </p:grpSpPr>
          <p:sp>
            <p:nvSpPr>
              <p:cNvPr id="1908" name="直角三角形 1907">
                <a:extLst>
                  <a:ext uri="{FF2B5EF4-FFF2-40B4-BE49-F238E27FC236}">
                    <a16:creationId xmlns:a16="http://schemas.microsoft.com/office/drawing/2014/main" id="{CC216F53-0187-4459-A014-7CE2C79EDAA9}"/>
                  </a:ext>
                </a:extLst>
              </p:cNvPr>
              <p:cNvSpPr/>
              <p:nvPr/>
            </p:nvSpPr>
            <p:spPr>
              <a:xfrm rot="8128474">
                <a:off x="-4332290" y="5559778"/>
                <a:ext cx="1815007" cy="180452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9" name="直角三角形 1908">
                <a:extLst>
                  <a:ext uri="{FF2B5EF4-FFF2-40B4-BE49-F238E27FC236}">
                    <a16:creationId xmlns:a16="http://schemas.microsoft.com/office/drawing/2014/main" id="{BFEB233A-81F8-4C3A-8364-3C695410B79D}"/>
                  </a:ext>
                </a:extLst>
              </p:cNvPr>
              <p:cNvSpPr/>
              <p:nvPr/>
            </p:nvSpPr>
            <p:spPr>
              <a:xfrm rot="8082889">
                <a:off x="-4905351" y="5569631"/>
                <a:ext cx="1804530" cy="1815007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10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2552393" y="8421934"/>
            <a:ext cx="540000" cy="180000"/>
            <a:chOff x="-4393404" y="2385372"/>
            <a:chExt cx="2729133" cy="1080629"/>
          </a:xfrm>
        </p:grpSpPr>
        <p:grpSp>
          <p:nvGrpSpPr>
            <p:cNvPr id="1911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916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7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12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914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5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13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18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5967104" y="2163575"/>
            <a:ext cx="432000" cy="432000"/>
            <a:chOff x="-3239999" y="3240975"/>
            <a:chExt cx="1620000" cy="1483425"/>
          </a:xfrm>
        </p:grpSpPr>
        <p:grpSp>
          <p:nvGrpSpPr>
            <p:cNvPr id="1919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921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2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23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920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24" name="グループ化 1923">
            <a:extLst>
              <a:ext uri="{FF2B5EF4-FFF2-40B4-BE49-F238E27FC236}">
                <a16:creationId xmlns:a16="http://schemas.microsoft.com/office/drawing/2014/main" id="{AF6B3B30-AEFB-4285-9DEF-9E8B2502D787}"/>
              </a:ext>
            </a:extLst>
          </p:cNvPr>
          <p:cNvGrpSpPr/>
          <p:nvPr/>
        </p:nvGrpSpPr>
        <p:grpSpPr>
          <a:xfrm>
            <a:off x="7458980" y="1378777"/>
            <a:ext cx="540000" cy="540000"/>
            <a:chOff x="404982" y="318029"/>
            <a:chExt cx="8091094" cy="8213831"/>
          </a:xfrm>
        </p:grpSpPr>
        <p:grpSp>
          <p:nvGrpSpPr>
            <p:cNvPr id="1925" name="グループ化 1924">
              <a:extLst>
                <a:ext uri="{FF2B5EF4-FFF2-40B4-BE49-F238E27FC236}">
                  <a16:creationId xmlns:a16="http://schemas.microsoft.com/office/drawing/2014/main" id="{16170150-AEAE-42B9-BFF1-6BF28C0A7B3C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28" name="グループ化 1927">
                <a:extLst>
                  <a:ext uri="{FF2B5EF4-FFF2-40B4-BE49-F238E27FC236}">
                    <a16:creationId xmlns:a16="http://schemas.microsoft.com/office/drawing/2014/main" id="{6CF312BF-A795-49E3-A8B5-0ACE38D95743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33" name="楕円 1932">
                  <a:extLst>
                    <a:ext uri="{FF2B5EF4-FFF2-40B4-BE49-F238E27FC236}">
                      <a16:creationId xmlns:a16="http://schemas.microsoft.com/office/drawing/2014/main" id="{C3D5C9D4-9D64-4BC5-8780-F80009A839E7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34" name="楕円 1933">
                  <a:extLst>
                    <a:ext uri="{FF2B5EF4-FFF2-40B4-BE49-F238E27FC236}">
                      <a16:creationId xmlns:a16="http://schemas.microsoft.com/office/drawing/2014/main" id="{A9C95B53-C0F0-4F76-AE9F-06B7FE4138BC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29" name="正方形/長方形 1928">
                <a:extLst>
                  <a:ext uri="{FF2B5EF4-FFF2-40B4-BE49-F238E27FC236}">
                    <a16:creationId xmlns:a16="http://schemas.microsoft.com/office/drawing/2014/main" id="{E9D03B94-1E6A-4848-8A90-F942111A988F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0" name="正方形/長方形 1929">
                <a:extLst>
                  <a:ext uri="{FF2B5EF4-FFF2-40B4-BE49-F238E27FC236}">
                    <a16:creationId xmlns:a16="http://schemas.microsoft.com/office/drawing/2014/main" id="{8F1B8DBF-E5B1-45CD-A42D-DA29FBCE2837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31" name="正方形/長方形 1930">
                <a:extLst>
                  <a:ext uri="{FF2B5EF4-FFF2-40B4-BE49-F238E27FC236}">
                    <a16:creationId xmlns:a16="http://schemas.microsoft.com/office/drawing/2014/main" id="{CEA54FB5-DA64-4441-88E5-EF7362B654B6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32" name="正方形/長方形 1931">
                <a:extLst>
                  <a:ext uri="{FF2B5EF4-FFF2-40B4-BE49-F238E27FC236}">
                    <a16:creationId xmlns:a16="http://schemas.microsoft.com/office/drawing/2014/main" id="{D2E273D3-60E8-4960-A780-02E9706DE5DC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26" name="月 1925">
              <a:extLst>
                <a:ext uri="{FF2B5EF4-FFF2-40B4-BE49-F238E27FC236}">
                  <a16:creationId xmlns:a16="http://schemas.microsoft.com/office/drawing/2014/main" id="{26634993-4AE3-4FF4-9EE5-A585A4C412B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7" name="月 1926">
              <a:extLst>
                <a:ext uri="{FF2B5EF4-FFF2-40B4-BE49-F238E27FC236}">
                  <a16:creationId xmlns:a16="http://schemas.microsoft.com/office/drawing/2014/main" id="{0EF7CCEA-5800-401E-81DC-3D340F404CAD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35" name="グループ化 1934">
            <a:extLst>
              <a:ext uri="{FF2B5EF4-FFF2-40B4-BE49-F238E27FC236}">
                <a16:creationId xmlns:a16="http://schemas.microsoft.com/office/drawing/2014/main" id="{A6F0FD03-4828-4EB5-BF66-A6E6452AC6AC}"/>
              </a:ext>
            </a:extLst>
          </p:cNvPr>
          <p:cNvGrpSpPr/>
          <p:nvPr/>
        </p:nvGrpSpPr>
        <p:grpSpPr>
          <a:xfrm>
            <a:off x="7237425" y="2505831"/>
            <a:ext cx="540000" cy="540000"/>
            <a:chOff x="404982" y="318029"/>
            <a:chExt cx="8091094" cy="8213831"/>
          </a:xfrm>
        </p:grpSpPr>
        <p:grpSp>
          <p:nvGrpSpPr>
            <p:cNvPr id="1936" name="グループ化 1935">
              <a:extLst>
                <a:ext uri="{FF2B5EF4-FFF2-40B4-BE49-F238E27FC236}">
                  <a16:creationId xmlns:a16="http://schemas.microsoft.com/office/drawing/2014/main" id="{E4216BCC-6A82-4AC1-A566-123C50DE0591}"/>
                </a:ext>
              </a:extLst>
            </p:cNvPr>
            <p:cNvGrpSpPr/>
            <p:nvPr/>
          </p:nvGrpSpPr>
          <p:grpSpPr>
            <a:xfrm>
              <a:off x="404982" y="318029"/>
              <a:ext cx="8091094" cy="8213831"/>
              <a:chOff x="404982" y="318029"/>
              <a:chExt cx="8091094" cy="8213831"/>
            </a:xfrm>
          </p:grpSpPr>
          <p:grpSp>
            <p:nvGrpSpPr>
              <p:cNvPr id="1939" name="グループ化 1938">
                <a:extLst>
                  <a:ext uri="{FF2B5EF4-FFF2-40B4-BE49-F238E27FC236}">
                    <a16:creationId xmlns:a16="http://schemas.microsoft.com/office/drawing/2014/main" id="{3EBD08C8-0831-4B63-B8CA-38E77DC198C8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sp>
              <p:nvSpPr>
                <p:cNvPr id="1944" name="楕円 1943">
                  <a:extLst>
                    <a:ext uri="{FF2B5EF4-FFF2-40B4-BE49-F238E27FC236}">
                      <a16:creationId xmlns:a16="http://schemas.microsoft.com/office/drawing/2014/main" id="{2D1796E0-F6B8-4C37-8939-E2645B23602B}"/>
                    </a:ext>
                  </a:extLst>
                </p:cNvPr>
                <p:cNvSpPr/>
                <p:nvPr/>
              </p:nvSpPr>
              <p:spPr>
                <a:xfrm>
                  <a:off x="404982" y="318029"/>
                  <a:ext cx="8091094" cy="821383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5" name="楕円 1944">
                  <a:extLst>
                    <a:ext uri="{FF2B5EF4-FFF2-40B4-BE49-F238E27FC236}">
                      <a16:creationId xmlns:a16="http://schemas.microsoft.com/office/drawing/2014/main" id="{15A5E955-DC47-46CB-974D-5390C39B204F}"/>
                    </a:ext>
                  </a:extLst>
                </p:cNvPr>
                <p:cNvSpPr/>
                <p:nvPr/>
              </p:nvSpPr>
              <p:spPr>
                <a:xfrm>
                  <a:off x="881796" y="885128"/>
                  <a:ext cx="7200000" cy="720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40" name="正方形/長方形 1939">
                <a:extLst>
                  <a:ext uri="{FF2B5EF4-FFF2-40B4-BE49-F238E27FC236}">
                    <a16:creationId xmlns:a16="http://schemas.microsoft.com/office/drawing/2014/main" id="{62509AE9-8971-423B-8BA2-E6A1997880AE}"/>
                  </a:ext>
                </a:extLst>
              </p:cNvPr>
              <p:cNvSpPr/>
              <p:nvPr/>
            </p:nvSpPr>
            <p:spPr>
              <a:xfrm>
                <a:off x="1286192" y="6397222"/>
                <a:ext cx="635725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1" name="正方形/長方形 1940">
                <a:extLst>
                  <a:ext uri="{FF2B5EF4-FFF2-40B4-BE49-F238E27FC236}">
                    <a16:creationId xmlns:a16="http://schemas.microsoft.com/office/drawing/2014/main" id="{A0AF2A10-6832-457A-B45D-CD18DCE42CE6}"/>
                  </a:ext>
                </a:extLst>
              </p:cNvPr>
              <p:cNvSpPr/>
              <p:nvPr/>
            </p:nvSpPr>
            <p:spPr>
              <a:xfrm>
                <a:off x="1227282" y="2401813"/>
                <a:ext cx="6521672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42" name="正方形/長方形 1941">
                <a:extLst>
                  <a:ext uri="{FF2B5EF4-FFF2-40B4-BE49-F238E27FC236}">
                    <a16:creationId xmlns:a16="http://schemas.microsoft.com/office/drawing/2014/main" id="{6B6E9FF1-EA75-41D8-966D-30945E1605E4}"/>
                  </a:ext>
                </a:extLst>
              </p:cNvPr>
              <p:cNvSpPr/>
              <p:nvPr/>
            </p:nvSpPr>
            <p:spPr>
              <a:xfrm>
                <a:off x="713301" y="4383181"/>
                <a:ext cx="7574913" cy="324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3" name="正方形/長方形 1942">
                <a:extLst>
                  <a:ext uri="{FF2B5EF4-FFF2-40B4-BE49-F238E27FC236}">
                    <a16:creationId xmlns:a16="http://schemas.microsoft.com/office/drawing/2014/main" id="{65800968-04EF-4CA8-A6C2-1FA8C070C63F}"/>
                  </a:ext>
                </a:extLst>
              </p:cNvPr>
              <p:cNvSpPr/>
              <p:nvPr/>
            </p:nvSpPr>
            <p:spPr>
              <a:xfrm>
                <a:off x="4319538" y="832642"/>
                <a:ext cx="324000" cy="7396958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37" name="月 1936">
              <a:extLst>
                <a:ext uri="{FF2B5EF4-FFF2-40B4-BE49-F238E27FC236}">
                  <a16:creationId xmlns:a16="http://schemas.microsoft.com/office/drawing/2014/main" id="{A17CC8C6-E111-4731-84F8-8688809E7CF8}"/>
                </a:ext>
              </a:extLst>
            </p:cNvPr>
            <p:cNvSpPr/>
            <p:nvPr/>
          </p:nvSpPr>
          <p:spPr>
            <a:xfrm>
              <a:off x="2237744" y="783784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8" name="月 1937">
              <a:extLst>
                <a:ext uri="{FF2B5EF4-FFF2-40B4-BE49-F238E27FC236}">
                  <a16:creationId xmlns:a16="http://schemas.microsoft.com/office/drawing/2014/main" id="{B6BDF8A0-9F8A-486A-8025-2EF430BEDDAB}"/>
                </a:ext>
              </a:extLst>
            </p:cNvPr>
            <p:cNvSpPr/>
            <p:nvPr/>
          </p:nvSpPr>
          <p:spPr>
            <a:xfrm rot="10800000">
              <a:off x="4450530" y="769938"/>
              <a:ext cx="2288316" cy="7451175"/>
            </a:xfrm>
            <a:prstGeom prst="moon">
              <a:avLst>
                <a:gd name="adj" fmla="val 1936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46" name="グループ化 1945">
            <a:extLst>
              <a:ext uri="{FF2B5EF4-FFF2-40B4-BE49-F238E27FC236}">
                <a16:creationId xmlns:a16="http://schemas.microsoft.com/office/drawing/2014/main" id="{6BF2E782-E3B7-4F95-8DE9-0B0F243F66DE}"/>
              </a:ext>
            </a:extLst>
          </p:cNvPr>
          <p:cNvGrpSpPr/>
          <p:nvPr/>
        </p:nvGrpSpPr>
        <p:grpSpPr>
          <a:xfrm rot="21410180">
            <a:off x="1677537" y="5138182"/>
            <a:ext cx="540000" cy="540000"/>
            <a:chOff x="-3683539" y="1891390"/>
            <a:chExt cx="2772000" cy="2772436"/>
          </a:xfrm>
        </p:grpSpPr>
        <p:grpSp>
          <p:nvGrpSpPr>
            <p:cNvPr id="1947" name="グループ化 1946">
              <a:extLst>
                <a:ext uri="{FF2B5EF4-FFF2-40B4-BE49-F238E27FC236}">
                  <a16:creationId xmlns:a16="http://schemas.microsoft.com/office/drawing/2014/main" id="{A8C84327-863C-462C-B6D0-25BF3771A97A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1951" name="フローチャート: 論理積ゲート 1950">
                <a:extLst>
                  <a:ext uri="{FF2B5EF4-FFF2-40B4-BE49-F238E27FC236}">
                    <a16:creationId xmlns:a16="http://schemas.microsoft.com/office/drawing/2014/main" id="{2035AEF4-0D0F-40A0-A54C-D8D6B18DBC63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2" name="正方形/長方形 1951">
                <a:extLst>
                  <a:ext uri="{FF2B5EF4-FFF2-40B4-BE49-F238E27FC236}">
                    <a16:creationId xmlns:a16="http://schemas.microsoft.com/office/drawing/2014/main" id="{8DECD6EC-2B4C-4DC9-9FA2-1151827C4717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48" name="グループ化 1947">
              <a:extLst>
                <a:ext uri="{FF2B5EF4-FFF2-40B4-BE49-F238E27FC236}">
                  <a16:creationId xmlns:a16="http://schemas.microsoft.com/office/drawing/2014/main" id="{ADECDE36-7A10-4FE7-B7C9-3E18FBFDD53C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1949" name="アーチ 1948">
                <a:extLst>
                  <a:ext uri="{FF2B5EF4-FFF2-40B4-BE49-F238E27FC236}">
                    <a16:creationId xmlns:a16="http://schemas.microsoft.com/office/drawing/2014/main" id="{3BE81FE4-C52D-4AFD-9249-1E4FFC112578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50" name="アーチ 1949">
                <a:extLst>
                  <a:ext uri="{FF2B5EF4-FFF2-40B4-BE49-F238E27FC236}">
                    <a16:creationId xmlns:a16="http://schemas.microsoft.com/office/drawing/2014/main" id="{4C89EE6C-12E5-44D4-9D26-9B8D85F356DD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58" name="グループ化 1957">
            <a:extLst>
              <a:ext uri="{FF2B5EF4-FFF2-40B4-BE49-F238E27FC236}">
                <a16:creationId xmlns:a16="http://schemas.microsoft.com/office/drawing/2014/main" id="{A6BBF005-C6C6-4282-881E-D8DE11E5A56D}"/>
              </a:ext>
            </a:extLst>
          </p:cNvPr>
          <p:cNvGrpSpPr/>
          <p:nvPr/>
        </p:nvGrpSpPr>
        <p:grpSpPr>
          <a:xfrm>
            <a:off x="3147375" y="8457019"/>
            <a:ext cx="540000" cy="432000"/>
            <a:chOff x="-5233331" y="1227744"/>
            <a:chExt cx="4226977" cy="3600000"/>
          </a:xfrm>
        </p:grpSpPr>
        <p:grpSp>
          <p:nvGrpSpPr>
            <p:cNvPr id="1959" name="グループ化 1958">
              <a:extLst>
                <a:ext uri="{FF2B5EF4-FFF2-40B4-BE49-F238E27FC236}">
                  <a16:creationId xmlns:a16="http://schemas.microsoft.com/office/drawing/2014/main" id="{8F00C7D8-6D09-42B8-BDF8-C46CBFE378CA}"/>
                </a:ext>
              </a:extLst>
            </p:cNvPr>
            <p:cNvGrpSpPr/>
            <p:nvPr/>
          </p:nvGrpSpPr>
          <p:grpSpPr>
            <a:xfrm>
              <a:off x="-5233331" y="1227744"/>
              <a:ext cx="1800000" cy="3600000"/>
              <a:chOff x="-5233331" y="1227744"/>
              <a:chExt cx="1800000" cy="3600000"/>
            </a:xfrm>
          </p:grpSpPr>
          <p:sp>
            <p:nvSpPr>
              <p:cNvPr id="1963" name="四角形: 角を丸くする 1962">
                <a:extLst>
                  <a:ext uri="{FF2B5EF4-FFF2-40B4-BE49-F238E27FC236}">
                    <a16:creationId xmlns:a16="http://schemas.microsoft.com/office/drawing/2014/main" id="{84FC345C-1796-43DE-855E-BB7066A63991}"/>
                  </a:ext>
                </a:extLst>
              </p:cNvPr>
              <p:cNvSpPr/>
              <p:nvPr/>
            </p:nvSpPr>
            <p:spPr>
              <a:xfrm>
                <a:off x="-5233331" y="1227744"/>
                <a:ext cx="1800000" cy="3600000"/>
              </a:xfrm>
              <a:prstGeom prst="roundRect">
                <a:avLst>
                  <a:gd name="adj" fmla="val 6641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64" name="グループ化 1963">
                <a:extLst>
                  <a:ext uri="{FF2B5EF4-FFF2-40B4-BE49-F238E27FC236}">
                    <a16:creationId xmlns:a16="http://schemas.microsoft.com/office/drawing/2014/main" id="{4EF20159-BAC8-4B98-9339-F1023E5C8940}"/>
                  </a:ext>
                </a:extLst>
              </p:cNvPr>
              <p:cNvGrpSpPr/>
              <p:nvPr/>
            </p:nvGrpSpPr>
            <p:grpSpPr>
              <a:xfrm>
                <a:off x="-5053331" y="1499998"/>
                <a:ext cx="1440000" cy="1440000"/>
                <a:chOff x="-2925580" y="860809"/>
                <a:chExt cx="1440000" cy="1440000"/>
              </a:xfrm>
            </p:grpSpPr>
            <p:sp>
              <p:nvSpPr>
                <p:cNvPr id="1965" name="フローチャート: 結合子 1964">
                  <a:extLst>
                    <a:ext uri="{FF2B5EF4-FFF2-40B4-BE49-F238E27FC236}">
                      <a16:creationId xmlns:a16="http://schemas.microsoft.com/office/drawing/2014/main" id="{17B11A8D-B7BB-48DF-8F95-0406BC342DE2}"/>
                    </a:ext>
                  </a:extLst>
                </p:cNvPr>
                <p:cNvSpPr/>
                <p:nvPr/>
              </p:nvSpPr>
              <p:spPr>
                <a:xfrm>
                  <a:off x="-2925580" y="860809"/>
                  <a:ext cx="1440000" cy="1440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6" name="フローチャート: 結合子 1965">
                  <a:extLst>
                    <a:ext uri="{FF2B5EF4-FFF2-40B4-BE49-F238E27FC236}">
                      <a16:creationId xmlns:a16="http://schemas.microsoft.com/office/drawing/2014/main" id="{3FCAFBB3-DAC5-4DB5-966B-3A9F7037CF21}"/>
                    </a:ext>
                  </a:extLst>
                </p:cNvPr>
                <p:cNvSpPr/>
                <p:nvPr/>
              </p:nvSpPr>
              <p:spPr>
                <a:xfrm>
                  <a:off x="-2773080" y="1014674"/>
                  <a:ext cx="1087848" cy="1147800"/>
                </a:xfrm>
                <a:prstGeom prst="flowChartConnector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7" name="フローチャート: 結合子 1966">
                  <a:extLst>
                    <a:ext uri="{FF2B5EF4-FFF2-40B4-BE49-F238E27FC236}">
                      <a16:creationId xmlns:a16="http://schemas.microsoft.com/office/drawing/2014/main" id="{8AF39CFF-9095-4900-887B-7430F1218332}"/>
                    </a:ext>
                  </a:extLst>
                </p:cNvPr>
                <p:cNvSpPr/>
                <p:nvPr/>
              </p:nvSpPr>
              <p:spPr>
                <a:xfrm>
                  <a:off x="-2721232" y="1296979"/>
                  <a:ext cx="288000" cy="288000"/>
                </a:xfrm>
                <a:prstGeom prst="flowChartConnector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960" name="グループ化 1959">
              <a:extLst>
                <a:ext uri="{FF2B5EF4-FFF2-40B4-BE49-F238E27FC236}">
                  <a16:creationId xmlns:a16="http://schemas.microsoft.com/office/drawing/2014/main" id="{22639872-B844-4E92-A168-74BFCA2462F4}"/>
                </a:ext>
              </a:extLst>
            </p:cNvPr>
            <p:cNvGrpSpPr/>
            <p:nvPr/>
          </p:nvGrpSpPr>
          <p:grpSpPr>
            <a:xfrm>
              <a:off x="-3166353" y="1575097"/>
              <a:ext cx="2159999" cy="1800000"/>
              <a:chOff x="-2891111" y="1611716"/>
              <a:chExt cx="2159999" cy="1800000"/>
            </a:xfrm>
          </p:grpSpPr>
          <p:sp>
            <p:nvSpPr>
              <p:cNvPr id="1961" name="四角形: 角を丸くする 1960">
                <a:extLst>
                  <a:ext uri="{FF2B5EF4-FFF2-40B4-BE49-F238E27FC236}">
                    <a16:creationId xmlns:a16="http://schemas.microsoft.com/office/drawing/2014/main" id="{20E70332-9C86-4502-A350-6056F01B9599}"/>
                  </a:ext>
                </a:extLst>
              </p:cNvPr>
              <p:cNvSpPr/>
              <p:nvPr/>
            </p:nvSpPr>
            <p:spPr>
              <a:xfrm>
                <a:off x="-2891111" y="1611716"/>
                <a:ext cx="2159999" cy="1800000"/>
              </a:xfrm>
              <a:prstGeom prst="roundRect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2" name="四角形: 角を丸くする 1961">
                <a:extLst>
                  <a:ext uri="{FF2B5EF4-FFF2-40B4-BE49-F238E27FC236}">
                    <a16:creationId xmlns:a16="http://schemas.microsoft.com/office/drawing/2014/main" id="{5363B756-7935-48CB-9C6B-4E136CC8CF86}"/>
                  </a:ext>
                </a:extLst>
              </p:cNvPr>
              <p:cNvSpPr/>
              <p:nvPr/>
            </p:nvSpPr>
            <p:spPr>
              <a:xfrm>
                <a:off x="-2735609" y="1760928"/>
                <a:ext cx="1872000" cy="1512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68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5404920" y="6547859"/>
            <a:ext cx="468000" cy="504000"/>
            <a:chOff x="-4120548" y="1042551"/>
            <a:chExt cx="3088196" cy="3775804"/>
          </a:xfrm>
        </p:grpSpPr>
        <p:grpSp>
          <p:nvGrpSpPr>
            <p:cNvPr id="1969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971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975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6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72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973" name="直角三角形 1972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74" name="直角三角形 1973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01F9"/>
                </a:solidFill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70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1FF84DA-3D11-4DF0-8775-CF3AD3F0DBDF}"/>
              </a:ext>
            </a:extLst>
          </p:cNvPr>
          <p:cNvGrpSpPr/>
          <p:nvPr/>
        </p:nvGrpSpPr>
        <p:grpSpPr>
          <a:xfrm>
            <a:off x="6314846" y="5783580"/>
            <a:ext cx="540000" cy="360000"/>
            <a:chOff x="10596903" y="4003082"/>
            <a:chExt cx="540000" cy="36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98DC7A2E-9420-4BF7-8FD6-5888E4E92447}"/>
                </a:ext>
              </a:extLst>
            </p:cNvPr>
            <p:cNvGrpSpPr/>
            <p:nvPr/>
          </p:nvGrpSpPr>
          <p:grpSpPr>
            <a:xfrm>
              <a:off x="10596903" y="4003082"/>
              <a:ext cx="540000" cy="360000"/>
              <a:chOff x="11089272" y="3023673"/>
              <a:chExt cx="1800000" cy="1260000"/>
            </a:xfrm>
          </p:grpSpPr>
          <p:sp>
            <p:nvSpPr>
              <p:cNvPr id="24" name="吹き出し: 角を丸めた四角形 23">
                <a:extLst>
                  <a:ext uri="{FF2B5EF4-FFF2-40B4-BE49-F238E27FC236}">
                    <a16:creationId xmlns:a16="http://schemas.microsoft.com/office/drawing/2014/main" id="{2047761C-2EAA-442D-B260-8A4BD4B9AB36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7" name="吹き出し: 角を丸めた四角形 1976">
                <a:extLst>
                  <a:ext uri="{FF2B5EF4-FFF2-40B4-BE49-F238E27FC236}">
                    <a16:creationId xmlns:a16="http://schemas.microsoft.com/office/drawing/2014/main" id="{3441DC3F-C577-487C-AFF5-B337C8ACCFA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F4E84DF-E66A-4D8C-9F4A-17C8929DF293}"/>
                </a:ext>
              </a:extLst>
            </p:cNvPr>
            <p:cNvSpPr txBox="1"/>
            <p:nvPr/>
          </p:nvSpPr>
          <p:spPr>
            <a:xfrm>
              <a:off x="10659844" y="4071772"/>
              <a:ext cx="432000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00B0F0"/>
                    </a:solidFill>
                  </a:ln>
                  <a:solidFill>
                    <a:srgbClr val="00B0F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endParaRPr>
            </a:p>
          </p:txBody>
        </p:sp>
      </p:grpSp>
      <p:grpSp>
        <p:nvGrpSpPr>
          <p:cNvPr id="1161" name="组合 1160"/>
          <p:cNvGrpSpPr/>
          <p:nvPr/>
        </p:nvGrpSpPr>
        <p:grpSpPr>
          <a:xfrm>
            <a:off x="5481507" y="235697"/>
            <a:ext cx="540000" cy="360000"/>
            <a:chOff x="5523711" y="193494"/>
            <a:chExt cx="540000" cy="360000"/>
          </a:xfrm>
        </p:grpSpPr>
        <p:grpSp>
          <p:nvGrpSpPr>
            <p:cNvPr id="1981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5523711" y="193494"/>
              <a:ext cx="540000" cy="360000"/>
              <a:chOff x="11089272" y="3023673"/>
              <a:chExt cx="1800000" cy="1260000"/>
            </a:xfrm>
          </p:grpSpPr>
          <p:sp>
            <p:nvSpPr>
              <p:cNvPr id="1982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3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87" name="テキスト ボックス 1986">
              <a:extLst>
                <a:ext uri="{FF2B5EF4-FFF2-40B4-BE49-F238E27FC236}">
                  <a16:creationId xmlns:a16="http://schemas.microsoft.com/office/drawing/2014/main" id="{F5F10F05-4720-4B16-A2C9-E53B032DDA5F}"/>
                </a:ext>
              </a:extLst>
            </p:cNvPr>
            <p:cNvSpPr txBox="1"/>
            <p:nvPr/>
          </p:nvSpPr>
          <p:spPr>
            <a:xfrm>
              <a:off x="5600644" y="270836"/>
              <a:ext cx="432000" cy="2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0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rPr>
                <a:t>SMS</a:t>
              </a:r>
              <a:endParaRPr kumimoji="1" lang="ja-JP" altLang="en-US" sz="1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endParaRPr>
            </a:p>
          </p:txBody>
        </p:sp>
      </p:grpSp>
      <p:grpSp>
        <p:nvGrpSpPr>
          <p:cNvPr id="1988" name="グループ化 1987">
            <a:extLst>
              <a:ext uri="{FF2B5EF4-FFF2-40B4-BE49-F238E27FC236}">
                <a16:creationId xmlns:a16="http://schemas.microsoft.com/office/drawing/2014/main" id="{D2E15E52-192F-4ED3-8A8B-D1262F816203}"/>
              </a:ext>
            </a:extLst>
          </p:cNvPr>
          <p:cNvGrpSpPr/>
          <p:nvPr/>
        </p:nvGrpSpPr>
        <p:grpSpPr>
          <a:xfrm>
            <a:off x="2934305" y="1486798"/>
            <a:ext cx="216000" cy="216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89" name="グループ化 1988">
              <a:extLst>
                <a:ext uri="{FF2B5EF4-FFF2-40B4-BE49-F238E27FC236}">
                  <a16:creationId xmlns:a16="http://schemas.microsoft.com/office/drawing/2014/main" id="{F93D7144-1ECF-46C4-B64B-F6CACFBCAA5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1" name="楕円 1990">
                <a:extLst>
                  <a:ext uri="{FF2B5EF4-FFF2-40B4-BE49-F238E27FC236}">
                    <a16:creationId xmlns:a16="http://schemas.microsoft.com/office/drawing/2014/main" id="{67D5E5B2-8675-4317-A5CD-092C893800B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2" name="グループ化 1991">
                <a:extLst>
                  <a:ext uri="{FF2B5EF4-FFF2-40B4-BE49-F238E27FC236}">
                    <a16:creationId xmlns:a16="http://schemas.microsoft.com/office/drawing/2014/main" id="{4F3D28BB-4FBD-4268-AFD9-F5B83AC311F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993" name="十字形 1992">
                  <a:extLst>
                    <a:ext uri="{FF2B5EF4-FFF2-40B4-BE49-F238E27FC236}">
                      <a16:creationId xmlns:a16="http://schemas.microsoft.com/office/drawing/2014/main" id="{19E217EE-B69F-45E4-B0B6-4E8A46962A7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4" name="十字形 1993">
                  <a:extLst>
                    <a:ext uri="{FF2B5EF4-FFF2-40B4-BE49-F238E27FC236}">
                      <a16:creationId xmlns:a16="http://schemas.microsoft.com/office/drawing/2014/main" id="{B4E21268-C6E3-45AC-8ACB-136B6E10817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0" name="楕円 1989">
              <a:extLst>
                <a:ext uri="{FF2B5EF4-FFF2-40B4-BE49-F238E27FC236}">
                  <a16:creationId xmlns:a16="http://schemas.microsoft.com/office/drawing/2014/main" id="{BAD368F7-EA1E-4797-AC9A-23466113F9E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95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2876646" y="722445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996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998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99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0" name="十字形 1999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1" name="十字形 2000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997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2" name="グループ化 2001">
            <a:extLst>
              <a:ext uri="{FF2B5EF4-FFF2-40B4-BE49-F238E27FC236}">
                <a16:creationId xmlns:a16="http://schemas.microsoft.com/office/drawing/2014/main" id="{8D648F61-3FE3-4ED6-BCCD-E2A1A7E17AE6}"/>
              </a:ext>
            </a:extLst>
          </p:cNvPr>
          <p:cNvGrpSpPr/>
          <p:nvPr/>
        </p:nvGrpSpPr>
        <p:grpSpPr>
          <a:xfrm>
            <a:off x="6475189" y="554846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03" name="グループ化 2002">
              <a:extLst>
                <a:ext uri="{FF2B5EF4-FFF2-40B4-BE49-F238E27FC236}">
                  <a16:creationId xmlns:a16="http://schemas.microsoft.com/office/drawing/2014/main" id="{9966BE26-3EF8-489D-8515-619C222E13B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05" name="楕円 2004">
                <a:extLst>
                  <a:ext uri="{FF2B5EF4-FFF2-40B4-BE49-F238E27FC236}">
                    <a16:creationId xmlns:a16="http://schemas.microsoft.com/office/drawing/2014/main" id="{00A19B4B-2CB6-4AEA-97E7-987BF439BFB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06" name="グループ化 2005">
                <a:extLst>
                  <a:ext uri="{FF2B5EF4-FFF2-40B4-BE49-F238E27FC236}">
                    <a16:creationId xmlns:a16="http://schemas.microsoft.com/office/drawing/2014/main" id="{AA630A6E-001C-43C7-A256-109D03D3F3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07" name="十字形 2006">
                  <a:extLst>
                    <a:ext uri="{FF2B5EF4-FFF2-40B4-BE49-F238E27FC236}">
                      <a16:creationId xmlns:a16="http://schemas.microsoft.com/office/drawing/2014/main" id="{7E737100-2CEC-4CBF-85CF-92A4DE8804EC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8" name="十字形 2007">
                  <a:extLst>
                    <a:ext uri="{FF2B5EF4-FFF2-40B4-BE49-F238E27FC236}">
                      <a16:creationId xmlns:a16="http://schemas.microsoft.com/office/drawing/2014/main" id="{2516257C-33A5-43F2-A100-FB5EF6734BD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04" name="楕円 2003">
              <a:extLst>
                <a:ext uri="{FF2B5EF4-FFF2-40B4-BE49-F238E27FC236}">
                  <a16:creationId xmlns:a16="http://schemas.microsoft.com/office/drawing/2014/main" id="{658BEDF7-72A6-410C-A162-890BA3F9BEC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09" name="グループ化 2008">
            <a:extLst>
              <a:ext uri="{FF2B5EF4-FFF2-40B4-BE49-F238E27FC236}">
                <a16:creationId xmlns:a16="http://schemas.microsoft.com/office/drawing/2014/main" id="{BA064F9C-94B9-49F5-9AAB-C511A4999B65}"/>
              </a:ext>
            </a:extLst>
          </p:cNvPr>
          <p:cNvGrpSpPr/>
          <p:nvPr/>
        </p:nvGrpSpPr>
        <p:grpSpPr>
          <a:xfrm>
            <a:off x="1695523" y="4109984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2010" name="グループ化 2009">
              <a:extLst>
                <a:ext uri="{FF2B5EF4-FFF2-40B4-BE49-F238E27FC236}">
                  <a16:creationId xmlns:a16="http://schemas.microsoft.com/office/drawing/2014/main" id="{5FB7B180-8361-4E1B-BD60-05C5A3E73E1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12" name="楕円 2011">
                <a:extLst>
                  <a:ext uri="{FF2B5EF4-FFF2-40B4-BE49-F238E27FC236}">
                    <a16:creationId xmlns:a16="http://schemas.microsoft.com/office/drawing/2014/main" id="{ED75A3F6-AFFE-4C82-A63F-0EAA064FD9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13" name="グループ化 2012">
                <a:extLst>
                  <a:ext uri="{FF2B5EF4-FFF2-40B4-BE49-F238E27FC236}">
                    <a16:creationId xmlns:a16="http://schemas.microsoft.com/office/drawing/2014/main" id="{E498897B-99B9-4008-8888-DEC55849EC9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14" name="十字形 2013">
                  <a:extLst>
                    <a:ext uri="{FF2B5EF4-FFF2-40B4-BE49-F238E27FC236}">
                      <a16:creationId xmlns:a16="http://schemas.microsoft.com/office/drawing/2014/main" id="{A4178F77-E9BF-476B-8876-FE7A30FEA09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15" name="十字形 2014">
                  <a:extLst>
                    <a:ext uri="{FF2B5EF4-FFF2-40B4-BE49-F238E27FC236}">
                      <a16:creationId xmlns:a16="http://schemas.microsoft.com/office/drawing/2014/main" id="{C3903FFE-3C53-4724-9731-853E09CFF03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11" name="楕円 2010">
              <a:extLst>
                <a:ext uri="{FF2B5EF4-FFF2-40B4-BE49-F238E27FC236}">
                  <a16:creationId xmlns:a16="http://schemas.microsoft.com/office/drawing/2014/main" id="{40D8EB0F-D67A-44DB-B8BE-592681B5A2BB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16" name="グループ化 2015">
            <a:extLst>
              <a:ext uri="{FF2B5EF4-FFF2-40B4-BE49-F238E27FC236}">
                <a16:creationId xmlns:a16="http://schemas.microsoft.com/office/drawing/2014/main" id="{72358842-F5A3-48ED-A860-E3FFBA646BA0}"/>
              </a:ext>
            </a:extLst>
          </p:cNvPr>
          <p:cNvGrpSpPr/>
          <p:nvPr/>
        </p:nvGrpSpPr>
        <p:grpSpPr>
          <a:xfrm>
            <a:off x="6618652" y="5022056"/>
            <a:ext cx="540000" cy="540000"/>
            <a:chOff x="776853" y="1010654"/>
            <a:chExt cx="7200000" cy="7200000"/>
          </a:xfrm>
        </p:grpSpPr>
        <p:sp>
          <p:nvSpPr>
            <p:cNvPr id="2017" name="楕円 2016">
              <a:extLst>
                <a:ext uri="{FF2B5EF4-FFF2-40B4-BE49-F238E27FC236}">
                  <a16:creationId xmlns:a16="http://schemas.microsoft.com/office/drawing/2014/main" id="{FE5010D8-97FC-4119-8D08-50551BEC3489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8" name="楕円 2017">
              <a:extLst>
                <a:ext uri="{FF2B5EF4-FFF2-40B4-BE49-F238E27FC236}">
                  <a16:creationId xmlns:a16="http://schemas.microsoft.com/office/drawing/2014/main" id="{B5D96D71-7A1A-4A45-9C1B-4E2F76FE6AC1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9" name="楕円 2018">
              <a:extLst>
                <a:ext uri="{FF2B5EF4-FFF2-40B4-BE49-F238E27FC236}">
                  <a16:creationId xmlns:a16="http://schemas.microsoft.com/office/drawing/2014/main" id="{EAB5174E-B475-4B4F-93BB-23F5FA58A052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0" name="楕円 2019">
              <a:extLst>
                <a:ext uri="{FF2B5EF4-FFF2-40B4-BE49-F238E27FC236}">
                  <a16:creationId xmlns:a16="http://schemas.microsoft.com/office/drawing/2014/main" id="{9A7881D4-6183-4728-A038-3DD35E61F692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1" name="フローチャート: 論理積ゲート 2020">
              <a:extLst>
                <a:ext uri="{FF2B5EF4-FFF2-40B4-BE49-F238E27FC236}">
                  <a16:creationId xmlns:a16="http://schemas.microsoft.com/office/drawing/2014/main" id="{5A1B7BFC-3756-4240-8974-41839E8EDDE4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2" name="フローチャート: 論理積ゲート 2021">
              <a:extLst>
                <a:ext uri="{FF2B5EF4-FFF2-40B4-BE49-F238E27FC236}">
                  <a16:creationId xmlns:a16="http://schemas.microsoft.com/office/drawing/2014/main" id="{0FA00656-5205-4066-98EB-AD5761AC204C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3" name="楕円 2022">
              <a:extLst>
                <a:ext uri="{FF2B5EF4-FFF2-40B4-BE49-F238E27FC236}">
                  <a16:creationId xmlns:a16="http://schemas.microsoft.com/office/drawing/2014/main" id="{69C8AADF-87A4-4DC6-82BE-E83F4EC9698D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24" name="グループ化 2023">
            <a:extLst>
              <a:ext uri="{FF2B5EF4-FFF2-40B4-BE49-F238E27FC236}">
                <a16:creationId xmlns:a16="http://schemas.microsoft.com/office/drawing/2014/main" id="{3A3FB308-6DD8-486B-B9C0-E14E00794B15}"/>
              </a:ext>
            </a:extLst>
          </p:cNvPr>
          <p:cNvGrpSpPr/>
          <p:nvPr/>
        </p:nvGrpSpPr>
        <p:grpSpPr>
          <a:xfrm>
            <a:off x="3763055" y="6702110"/>
            <a:ext cx="540000" cy="540000"/>
            <a:chOff x="776853" y="1010654"/>
            <a:chExt cx="7200000" cy="7200000"/>
          </a:xfrm>
        </p:grpSpPr>
        <p:sp>
          <p:nvSpPr>
            <p:cNvPr id="2025" name="楕円 2024">
              <a:extLst>
                <a:ext uri="{FF2B5EF4-FFF2-40B4-BE49-F238E27FC236}">
                  <a16:creationId xmlns:a16="http://schemas.microsoft.com/office/drawing/2014/main" id="{D9F35802-3F68-468C-897B-AD235DE403F0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楕円 2025">
              <a:extLst>
                <a:ext uri="{FF2B5EF4-FFF2-40B4-BE49-F238E27FC236}">
                  <a16:creationId xmlns:a16="http://schemas.microsoft.com/office/drawing/2014/main" id="{111861A1-4F6F-417C-8A74-FD44D4D0A604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7" name="楕円 2026">
              <a:extLst>
                <a:ext uri="{FF2B5EF4-FFF2-40B4-BE49-F238E27FC236}">
                  <a16:creationId xmlns:a16="http://schemas.microsoft.com/office/drawing/2014/main" id="{E77ACA78-AE4C-4563-A1F7-B3B05EE2C1D0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8" name="楕円 2027">
              <a:extLst>
                <a:ext uri="{FF2B5EF4-FFF2-40B4-BE49-F238E27FC236}">
                  <a16:creationId xmlns:a16="http://schemas.microsoft.com/office/drawing/2014/main" id="{02333B1C-2582-4FC6-90F7-492D3DEFF57A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9" name="フローチャート: 論理積ゲート 2028">
              <a:extLst>
                <a:ext uri="{FF2B5EF4-FFF2-40B4-BE49-F238E27FC236}">
                  <a16:creationId xmlns:a16="http://schemas.microsoft.com/office/drawing/2014/main" id="{16B229F6-80B8-408F-B31E-0B893E61F44D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0" name="フローチャート: 論理積ゲート 2029">
              <a:extLst>
                <a:ext uri="{FF2B5EF4-FFF2-40B4-BE49-F238E27FC236}">
                  <a16:creationId xmlns:a16="http://schemas.microsoft.com/office/drawing/2014/main" id="{F509A2FF-DFDE-4784-82FA-FB5B23FF924B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1" name="楕円 2030">
              <a:extLst>
                <a:ext uri="{FF2B5EF4-FFF2-40B4-BE49-F238E27FC236}">
                  <a16:creationId xmlns:a16="http://schemas.microsoft.com/office/drawing/2014/main" id="{868E170E-9045-4B37-A840-2C686B8C0E59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32" name="グループ化 2031">
            <a:extLst>
              <a:ext uri="{FF2B5EF4-FFF2-40B4-BE49-F238E27FC236}">
                <a16:creationId xmlns:a16="http://schemas.microsoft.com/office/drawing/2014/main" id="{C5B27E3B-628C-4CDE-842F-CC4CEE6C6888}"/>
              </a:ext>
            </a:extLst>
          </p:cNvPr>
          <p:cNvGrpSpPr/>
          <p:nvPr/>
        </p:nvGrpSpPr>
        <p:grpSpPr>
          <a:xfrm>
            <a:off x="1128931" y="7119636"/>
            <a:ext cx="432000" cy="432000"/>
            <a:chOff x="776853" y="1010654"/>
            <a:chExt cx="7200000" cy="7200000"/>
          </a:xfrm>
        </p:grpSpPr>
        <p:sp>
          <p:nvSpPr>
            <p:cNvPr id="2033" name="楕円 2032">
              <a:extLst>
                <a:ext uri="{FF2B5EF4-FFF2-40B4-BE49-F238E27FC236}">
                  <a16:creationId xmlns:a16="http://schemas.microsoft.com/office/drawing/2014/main" id="{4288E601-DA0C-438C-92CA-45D31D45947A}"/>
                </a:ext>
              </a:extLst>
            </p:cNvPr>
            <p:cNvSpPr/>
            <p:nvPr/>
          </p:nvSpPr>
          <p:spPr>
            <a:xfrm>
              <a:off x="776853" y="1010654"/>
              <a:ext cx="7200000" cy="720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4" name="楕円 2033">
              <a:extLst>
                <a:ext uri="{FF2B5EF4-FFF2-40B4-BE49-F238E27FC236}">
                  <a16:creationId xmlns:a16="http://schemas.microsoft.com/office/drawing/2014/main" id="{669B611D-AA7D-42E5-A668-81B6260B8E79}"/>
                </a:ext>
              </a:extLst>
            </p:cNvPr>
            <p:cNvSpPr/>
            <p:nvPr/>
          </p:nvSpPr>
          <p:spPr>
            <a:xfrm>
              <a:off x="1136853" y="1370654"/>
              <a:ext cx="6480000" cy="64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5" name="楕円 2034">
              <a:extLst>
                <a:ext uri="{FF2B5EF4-FFF2-40B4-BE49-F238E27FC236}">
                  <a16:creationId xmlns:a16="http://schemas.microsoft.com/office/drawing/2014/main" id="{36D35F80-533D-4EF7-A021-3312FB3999AD}"/>
                </a:ext>
              </a:extLst>
            </p:cNvPr>
            <p:cNvSpPr/>
            <p:nvPr/>
          </p:nvSpPr>
          <p:spPr>
            <a:xfrm>
              <a:off x="4196853" y="7280446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6" name="楕円 2035">
              <a:extLst>
                <a:ext uri="{FF2B5EF4-FFF2-40B4-BE49-F238E27FC236}">
                  <a16:creationId xmlns:a16="http://schemas.microsoft.com/office/drawing/2014/main" id="{C2130E6B-55B0-4301-8EAD-EDC219AC042E}"/>
                </a:ext>
              </a:extLst>
            </p:cNvPr>
            <p:cNvSpPr/>
            <p:nvPr/>
          </p:nvSpPr>
          <p:spPr>
            <a:xfrm>
              <a:off x="7060398" y="4319769"/>
              <a:ext cx="360000" cy="36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7" name="フローチャート: 論理積ゲート 2036">
              <a:extLst>
                <a:ext uri="{FF2B5EF4-FFF2-40B4-BE49-F238E27FC236}">
                  <a16:creationId xmlns:a16="http://schemas.microsoft.com/office/drawing/2014/main" id="{6EDEC513-FDBE-4365-A7B9-872E196CB50B}"/>
                </a:ext>
              </a:extLst>
            </p:cNvPr>
            <p:cNvSpPr/>
            <p:nvPr/>
          </p:nvSpPr>
          <p:spPr>
            <a:xfrm rot="16200000">
              <a:off x="2972853" y="3026654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8" name="フローチャート: 論理積ゲート 2037">
              <a:extLst>
                <a:ext uri="{FF2B5EF4-FFF2-40B4-BE49-F238E27FC236}">
                  <a16:creationId xmlns:a16="http://schemas.microsoft.com/office/drawing/2014/main" id="{6EBC79FF-BF8D-4A6E-8467-B93662E73554}"/>
                </a:ext>
              </a:extLst>
            </p:cNvPr>
            <p:cNvSpPr/>
            <p:nvPr/>
          </p:nvSpPr>
          <p:spPr>
            <a:xfrm rot="10800000">
              <a:off x="1748853" y="4319769"/>
              <a:ext cx="2808000" cy="360000"/>
            </a:xfrm>
            <a:prstGeom prst="flowChartDelay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9" name="楕円 2038">
              <a:extLst>
                <a:ext uri="{FF2B5EF4-FFF2-40B4-BE49-F238E27FC236}">
                  <a16:creationId xmlns:a16="http://schemas.microsoft.com/office/drawing/2014/main" id="{4785FD5D-E9E9-4517-B8BC-CB2E823C9423}"/>
                </a:ext>
              </a:extLst>
            </p:cNvPr>
            <p:cNvSpPr/>
            <p:nvPr/>
          </p:nvSpPr>
          <p:spPr>
            <a:xfrm>
              <a:off x="4016853" y="4070654"/>
              <a:ext cx="720000" cy="720000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0" name="グループ化 2039">
            <a:extLst>
              <a:ext uri="{FF2B5EF4-FFF2-40B4-BE49-F238E27FC236}">
                <a16:creationId xmlns:a16="http://schemas.microsoft.com/office/drawing/2014/main" id="{250BACB3-02C1-42AE-B1CF-A5331E23C8F2}"/>
              </a:ext>
            </a:extLst>
          </p:cNvPr>
          <p:cNvGrpSpPr/>
          <p:nvPr/>
        </p:nvGrpSpPr>
        <p:grpSpPr>
          <a:xfrm>
            <a:off x="4275389" y="1767112"/>
            <a:ext cx="468000" cy="468000"/>
            <a:chOff x="-765745" y="324849"/>
            <a:chExt cx="10121955" cy="7676593"/>
          </a:xfrm>
        </p:grpSpPr>
        <p:sp>
          <p:nvSpPr>
            <p:cNvPr id="2041" name="四角形: 角を丸くする 2040">
              <a:extLst>
                <a:ext uri="{FF2B5EF4-FFF2-40B4-BE49-F238E27FC236}">
                  <a16:creationId xmlns:a16="http://schemas.microsoft.com/office/drawing/2014/main" id="{1FC2A27D-81FB-49DF-A0C5-D5449EF3A3EE}"/>
                </a:ext>
              </a:extLst>
            </p:cNvPr>
            <p:cNvSpPr/>
            <p:nvPr/>
          </p:nvSpPr>
          <p:spPr>
            <a:xfrm>
              <a:off x="2135232" y="324849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2" name="四角形: 角を丸くする 2041">
              <a:extLst>
                <a:ext uri="{FF2B5EF4-FFF2-40B4-BE49-F238E27FC236}">
                  <a16:creationId xmlns:a16="http://schemas.microsoft.com/office/drawing/2014/main" id="{3449E20A-D1BE-4DB1-9499-2D8EBE5DC921}"/>
                </a:ext>
              </a:extLst>
            </p:cNvPr>
            <p:cNvSpPr/>
            <p:nvPr/>
          </p:nvSpPr>
          <p:spPr>
            <a:xfrm>
              <a:off x="-765745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3" name="四角形: 角を丸くする 2042">
              <a:extLst>
                <a:ext uri="{FF2B5EF4-FFF2-40B4-BE49-F238E27FC236}">
                  <a16:creationId xmlns:a16="http://schemas.microsoft.com/office/drawing/2014/main" id="{5D1EF857-395C-4B5B-9ABA-F2EC1758B4C1}"/>
                </a:ext>
              </a:extLst>
            </p:cNvPr>
            <p:cNvSpPr/>
            <p:nvPr/>
          </p:nvSpPr>
          <p:spPr>
            <a:xfrm>
              <a:off x="5036210" y="5121442"/>
              <a:ext cx="4320000" cy="288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4" name="フローチャート: 処理 2043">
              <a:extLst>
                <a:ext uri="{FF2B5EF4-FFF2-40B4-BE49-F238E27FC236}">
                  <a16:creationId xmlns:a16="http://schemas.microsoft.com/office/drawing/2014/main" id="{96191187-C8B7-4CA2-B999-5A37441FFC71}"/>
                </a:ext>
              </a:extLst>
            </p:cNvPr>
            <p:cNvSpPr/>
            <p:nvPr/>
          </p:nvSpPr>
          <p:spPr>
            <a:xfrm rot="5400000">
              <a:off x="3182311" y="2964689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5" name="フローチャート: 処理 2044">
              <a:extLst>
                <a:ext uri="{FF2B5EF4-FFF2-40B4-BE49-F238E27FC236}">
                  <a16:creationId xmlns:a16="http://schemas.microsoft.com/office/drawing/2014/main" id="{DAB3D3B3-A860-4972-945D-22F67B5F18D5}"/>
                </a:ext>
              </a:extLst>
            </p:cNvPr>
            <p:cNvSpPr/>
            <p:nvPr/>
          </p:nvSpPr>
          <p:spPr>
            <a:xfrm rot="5400000">
              <a:off x="281334" y="4941442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6" name="フローチャート: 処理 2045">
              <a:extLst>
                <a:ext uri="{FF2B5EF4-FFF2-40B4-BE49-F238E27FC236}">
                  <a16:creationId xmlns:a16="http://schemas.microsoft.com/office/drawing/2014/main" id="{44F9496D-711D-4A5B-9A60-93A48B1EBCF6}"/>
                </a:ext>
              </a:extLst>
            </p:cNvPr>
            <p:cNvSpPr/>
            <p:nvPr/>
          </p:nvSpPr>
          <p:spPr>
            <a:xfrm rot="5400000">
              <a:off x="6083289" y="4949463"/>
              <a:ext cx="2225842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7" name="フローチャート: 処理 2046">
              <a:extLst>
                <a:ext uri="{FF2B5EF4-FFF2-40B4-BE49-F238E27FC236}">
                  <a16:creationId xmlns:a16="http://schemas.microsoft.com/office/drawing/2014/main" id="{82DF624C-1E8B-4A96-A7E3-82A74D761D41}"/>
                </a:ext>
              </a:extLst>
            </p:cNvPr>
            <p:cNvSpPr/>
            <p:nvPr/>
          </p:nvSpPr>
          <p:spPr>
            <a:xfrm>
              <a:off x="1214253" y="3908388"/>
              <a:ext cx="6156000" cy="360000"/>
            </a:xfrm>
            <a:prstGeom prst="flowChartProcess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8" name="楕円 2047">
              <a:extLst>
                <a:ext uri="{FF2B5EF4-FFF2-40B4-BE49-F238E27FC236}">
                  <a16:creationId xmlns:a16="http://schemas.microsoft.com/office/drawing/2014/main" id="{A6364FC6-EBEB-4B89-AA00-89AAC6AA95E8}"/>
                </a:ext>
              </a:extLst>
            </p:cNvPr>
            <p:cNvSpPr/>
            <p:nvPr/>
          </p:nvSpPr>
          <p:spPr>
            <a:xfrm>
              <a:off x="3935232" y="3728388"/>
              <a:ext cx="720000" cy="720000"/>
            </a:xfrm>
            <a:prstGeom prst="ellips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49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3666527" y="217234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50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52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53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54" name="十字形 2053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55" name="十字形 2054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51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68" name="グループ化 2067">
            <a:extLst>
              <a:ext uri="{FF2B5EF4-FFF2-40B4-BE49-F238E27FC236}">
                <a16:creationId xmlns:a16="http://schemas.microsoft.com/office/drawing/2014/main" id="{A9D37CD1-49E0-47DE-8F9B-07D335B30F15}"/>
              </a:ext>
            </a:extLst>
          </p:cNvPr>
          <p:cNvGrpSpPr/>
          <p:nvPr/>
        </p:nvGrpSpPr>
        <p:grpSpPr>
          <a:xfrm>
            <a:off x="3366198" y="2159462"/>
            <a:ext cx="252000" cy="252000"/>
            <a:chOff x="-3239999" y="3240975"/>
            <a:chExt cx="1620000" cy="1483425"/>
          </a:xfrm>
        </p:grpSpPr>
        <p:grpSp>
          <p:nvGrpSpPr>
            <p:cNvPr id="2069" name="グループ化 2068">
              <a:extLst>
                <a:ext uri="{FF2B5EF4-FFF2-40B4-BE49-F238E27FC236}">
                  <a16:creationId xmlns:a16="http://schemas.microsoft.com/office/drawing/2014/main" id="{19E5DA0A-7E8D-4D85-AF02-4802130C7E1A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071" name="四角形: 角を丸くする 2070">
                <a:extLst>
                  <a:ext uri="{FF2B5EF4-FFF2-40B4-BE49-F238E27FC236}">
                    <a16:creationId xmlns:a16="http://schemas.microsoft.com/office/drawing/2014/main" id="{9490F8BE-151D-419D-9241-82ADA493C9AC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2" name="四角形: 角を丸くする 2071">
                <a:extLst>
                  <a:ext uri="{FF2B5EF4-FFF2-40B4-BE49-F238E27FC236}">
                    <a16:creationId xmlns:a16="http://schemas.microsoft.com/office/drawing/2014/main" id="{57DB647B-01D2-45C4-9CF5-18F2B6AF7BFB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73" name="四角形: 角を丸くする 2072">
                <a:extLst>
                  <a:ext uri="{FF2B5EF4-FFF2-40B4-BE49-F238E27FC236}">
                    <a16:creationId xmlns:a16="http://schemas.microsoft.com/office/drawing/2014/main" id="{EA9164DD-71E2-4DDD-B921-9753FB3D57D8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070" name="矢印: 上 2069">
              <a:extLst>
                <a:ext uri="{FF2B5EF4-FFF2-40B4-BE49-F238E27FC236}">
                  <a16:creationId xmlns:a16="http://schemas.microsoft.com/office/drawing/2014/main" id="{2E06550E-C948-4A37-AEF7-2849275A5A50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074" name="グループ化 2073">
            <a:extLst>
              <a:ext uri="{FF2B5EF4-FFF2-40B4-BE49-F238E27FC236}">
                <a16:creationId xmlns:a16="http://schemas.microsoft.com/office/drawing/2014/main" id="{72C27788-AF17-48DD-B626-DE23127B44EA}"/>
              </a:ext>
            </a:extLst>
          </p:cNvPr>
          <p:cNvGrpSpPr/>
          <p:nvPr/>
        </p:nvGrpSpPr>
        <p:grpSpPr>
          <a:xfrm>
            <a:off x="2772825" y="2128689"/>
            <a:ext cx="540000" cy="540000"/>
            <a:chOff x="-3683539" y="1891390"/>
            <a:chExt cx="2772000" cy="2772436"/>
          </a:xfrm>
        </p:grpSpPr>
        <p:grpSp>
          <p:nvGrpSpPr>
            <p:cNvPr id="2075" name="グループ化 2074">
              <a:extLst>
                <a:ext uri="{FF2B5EF4-FFF2-40B4-BE49-F238E27FC236}">
                  <a16:creationId xmlns:a16="http://schemas.microsoft.com/office/drawing/2014/main" id="{1D2A3F18-5F73-4B38-A845-3707F5CE7DE7}"/>
                </a:ext>
              </a:extLst>
            </p:cNvPr>
            <p:cNvGrpSpPr/>
            <p:nvPr/>
          </p:nvGrpSpPr>
          <p:grpSpPr>
            <a:xfrm>
              <a:off x="-2616347" y="2213337"/>
              <a:ext cx="1080736" cy="2061908"/>
              <a:chOff x="-3214942" y="1560745"/>
              <a:chExt cx="1456683" cy="4121683"/>
            </a:xfrm>
          </p:grpSpPr>
          <p:sp>
            <p:nvSpPr>
              <p:cNvPr id="2079" name="フローチャート: 論理積ゲート 2078">
                <a:extLst>
                  <a:ext uri="{FF2B5EF4-FFF2-40B4-BE49-F238E27FC236}">
                    <a16:creationId xmlns:a16="http://schemas.microsoft.com/office/drawing/2014/main" id="{D5DD87C9-1E5E-4A6E-8D90-1AF7FFCDF327}"/>
                  </a:ext>
                </a:extLst>
              </p:cNvPr>
              <p:cNvSpPr/>
              <p:nvPr/>
            </p:nvSpPr>
            <p:spPr>
              <a:xfrm rot="19189789" flipH="1">
                <a:off x="-3214942" y="1560745"/>
                <a:ext cx="1179848" cy="4121683"/>
              </a:xfrm>
              <a:prstGeom prst="flowChartDelay">
                <a:avLst/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0" name="正方形/長方形 2079">
                <a:extLst>
                  <a:ext uri="{FF2B5EF4-FFF2-40B4-BE49-F238E27FC236}">
                    <a16:creationId xmlns:a16="http://schemas.microsoft.com/office/drawing/2014/main" id="{A2CD075A-C6F5-4EA1-893F-A60553AE85DA}"/>
                  </a:ext>
                </a:extLst>
              </p:cNvPr>
              <p:cNvSpPr/>
              <p:nvPr/>
            </p:nvSpPr>
            <p:spPr>
              <a:xfrm rot="2907709">
                <a:off x="-3356123" y="2621911"/>
                <a:ext cx="2214954" cy="98077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76" name="グループ化 2075">
              <a:extLst>
                <a:ext uri="{FF2B5EF4-FFF2-40B4-BE49-F238E27FC236}">
                  <a16:creationId xmlns:a16="http://schemas.microsoft.com/office/drawing/2014/main" id="{05D1D84C-C79F-4F09-87FB-FC9F60E58F20}"/>
                </a:ext>
              </a:extLst>
            </p:cNvPr>
            <p:cNvGrpSpPr/>
            <p:nvPr/>
          </p:nvGrpSpPr>
          <p:grpSpPr>
            <a:xfrm rot="20080853">
              <a:off x="-3683539" y="1891390"/>
              <a:ext cx="2772000" cy="2772436"/>
              <a:chOff x="-4608280" y="5437720"/>
              <a:chExt cx="2576923" cy="2772436"/>
            </a:xfrm>
            <a:solidFill>
              <a:schemeClr val="bg1"/>
            </a:solidFill>
          </p:grpSpPr>
          <p:sp>
            <p:nvSpPr>
              <p:cNvPr id="2077" name="アーチ 2076">
                <a:extLst>
                  <a:ext uri="{FF2B5EF4-FFF2-40B4-BE49-F238E27FC236}">
                    <a16:creationId xmlns:a16="http://schemas.microsoft.com/office/drawing/2014/main" id="{E66D7756-80A2-4596-AC42-22E2C667F441}"/>
                  </a:ext>
                </a:extLst>
              </p:cNvPr>
              <p:cNvSpPr/>
              <p:nvPr/>
            </p:nvSpPr>
            <p:spPr>
              <a:xfrm rot="2061367">
                <a:off x="-4608280" y="5437720"/>
                <a:ext cx="2576923" cy="2772436"/>
              </a:xfrm>
              <a:prstGeom prst="blockArc">
                <a:avLst>
                  <a:gd name="adj1" fmla="val 16753922"/>
                  <a:gd name="adj2" fmla="val 20980160"/>
                  <a:gd name="adj3" fmla="val 7808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8" name="アーチ 2077">
                <a:extLst>
                  <a:ext uri="{FF2B5EF4-FFF2-40B4-BE49-F238E27FC236}">
                    <a16:creationId xmlns:a16="http://schemas.microsoft.com/office/drawing/2014/main" id="{BA264DA5-C007-4275-A9B3-E990AB4C769F}"/>
                  </a:ext>
                </a:extLst>
              </p:cNvPr>
              <p:cNvSpPr/>
              <p:nvPr/>
            </p:nvSpPr>
            <p:spPr>
              <a:xfrm rot="1246202">
                <a:off x="-4272955" y="5831161"/>
                <a:ext cx="1841387" cy="2222240"/>
              </a:xfrm>
              <a:prstGeom prst="blockArc">
                <a:avLst>
                  <a:gd name="adj1" fmla="val 17335423"/>
                  <a:gd name="adj2" fmla="val 21091967"/>
                  <a:gd name="adj3" fmla="val 12053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81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2464262" y="3080039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082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84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85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86" name="十字形 2085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7" name="十字形 2086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83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88" name="グループ化 2087">
            <a:extLst>
              <a:ext uri="{FF2B5EF4-FFF2-40B4-BE49-F238E27FC236}">
                <a16:creationId xmlns:a16="http://schemas.microsoft.com/office/drawing/2014/main" id="{575C4A17-60B9-45D8-B946-B4C491CA2EC8}"/>
              </a:ext>
            </a:extLst>
          </p:cNvPr>
          <p:cNvGrpSpPr/>
          <p:nvPr/>
        </p:nvGrpSpPr>
        <p:grpSpPr>
          <a:xfrm>
            <a:off x="2296013" y="339077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089" name="グループ化 2088">
              <a:extLst>
                <a:ext uri="{FF2B5EF4-FFF2-40B4-BE49-F238E27FC236}">
                  <a16:creationId xmlns:a16="http://schemas.microsoft.com/office/drawing/2014/main" id="{9C0BED29-E3BF-4EB7-958C-1FC725D222B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1" name="楕円 2090">
                <a:extLst>
                  <a:ext uri="{FF2B5EF4-FFF2-40B4-BE49-F238E27FC236}">
                    <a16:creationId xmlns:a16="http://schemas.microsoft.com/office/drawing/2014/main" id="{A1416299-F351-40C2-B5D4-DE574B39902A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2" name="グループ化 2091">
                <a:extLst>
                  <a:ext uri="{FF2B5EF4-FFF2-40B4-BE49-F238E27FC236}">
                    <a16:creationId xmlns:a16="http://schemas.microsoft.com/office/drawing/2014/main" id="{0AA16F3E-EE9C-40BD-8DE1-AE5B899EEAA6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093" name="十字形 2092">
                  <a:extLst>
                    <a:ext uri="{FF2B5EF4-FFF2-40B4-BE49-F238E27FC236}">
                      <a16:creationId xmlns:a16="http://schemas.microsoft.com/office/drawing/2014/main" id="{6F9F7BC4-15FF-4451-A3F4-4F46B8E7F05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4" name="十字形 2093">
                  <a:extLst>
                    <a:ext uri="{FF2B5EF4-FFF2-40B4-BE49-F238E27FC236}">
                      <a16:creationId xmlns:a16="http://schemas.microsoft.com/office/drawing/2014/main" id="{DC5990A7-C356-4B43-8DC3-9C966FE11E1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0" name="楕円 2089">
              <a:extLst>
                <a:ext uri="{FF2B5EF4-FFF2-40B4-BE49-F238E27FC236}">
                  <a16:creationId xmlns:a16="http://schemas.microsoft.com/office/drawing/2014/main" id="{1A52C237-F169-402F-9B7A-BF1D4D4A554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星: 5 pt 36">
            <a:extLst>
              <a:ext uri="{FF2B5EF4-FFF2-40B4-BE49-F238E27FC236}">
                <a16:creationId xmlns:a16="http://schemas.microsoft.com/office/drawing/2014/main" id="{59C4E613-B84F-4D64-A2C0-2A85A22C876E}"/>
              </a:ext>
            </a:extLst>
          </p:cNvPr>
          <p:cNvSpPr/>
          <p:nvPr/>
        </p:nvSpPr>
        <p:spPr>
          <a:xfrm>
            <a:off x="1832473" y="3546113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95" name="グループ化 2094">
            <a:extLst>
              <a:ext uri="{FF2B5EF4-FFF2-40B4-BE49-F238E27FC236}">
                <a16:creationId xmlns:a16="http://schemas.microsoft.com/office/drawing/2014/main" id="{876BC211-81C8-4581-8453-3F49C0479CCC}"/>
              </a:ext>
            </a:extLst>
          </p:cNvPr>
          <p:cNvGrpSpPr/>
          <p:nvPr/>
        </p:nvGrpSpPr>
        <p:grpSpPr>
          <a:xfrm>
            <a:off x="1614041" y="4453133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096" name="グループ化 2095">
              <a:extLst>
                <a:ext uri="{FF2B5EF4-FFF2-40B4-BE49-F238E27FC236}">
                  <a16:creationId xmlns:a16="http://schemas.microsoft.com/office/drawing/2014/main" id="{1C9A7D4C-0EB1-48A7-8355-DFB3A75F646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098" name="楕円 2097">
                <a:extLst>
                  <a:ext uri="{FF2B5EF4-FFF2-40B4-BE49-F238E27FC236}">
                    <a16:creationId xmlns:a16="http://schemas.microsoft.com/office/drawing/2014/main" id="{F6E06810-CB65-40DC-A98A-602A6E80473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99" name="グループ化 2098">
                <a:extLst>
                  <a:ext uri="{FF2B5EF4-FFF2-40B4-BE49-F238E27FC236}">
                    <a16:creationId xmlns:a16="http://schemas.microsoft.com/office/drawing/2014/main" id="{17454520-BA02-4D1C-945B-7B502FE80232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0" name="十字形 2099">
                  <a:extLst>
                    <a:ext uri="{FF2B5EF4-FFF2-40B4-BE49-F238E27FC236}">
                      <a16:creationId xmlns:a16="http://schemas.microsoft.com/office/drawing/2014/main" id="{5CDACED6-94D4-40F1-AEE5-C7E8CED2F57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1" name="十字形 2100">
                  <a:extLst>
                    <a:ext uri="{FF2B5EF4-FFF2-40B4-BE49-F238E27FC236}">
                      <a16:creationId xmlns:a16="http://schemas.microsoft.com/office/drawing/2014/main" id="{E85F620F-CD2C-403A-90D6-15FB1C2C165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097" name="楕円 2096">
              <a:extLst>
                <a:ext uri="{FF2B5EF4-FFF2-40B4-BE49-F238E27FC236}">
                  <a16:creationId xmlns:a16="http://schemas.microsoft.com/office/drawing/2014/main" id="{99BA66F9-CB93-4C70-AF93-F485763FE93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2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2120790" y="496974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03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05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06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07" name="十字形 2106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8" name="十字形 2107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04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09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1637912" y="4765129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10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2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13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14" name="十字形 2113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15" name="十字形 2114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1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1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2309463" y="536386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1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1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1" name="十字形 212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2" name="十字形 212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1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23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958647" y="6251850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24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26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27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28" name="十字形 2127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9" name="十字形 2128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25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0" name="グループ化 2129">
            <a:extLst>
              <a:ext uri="{FF2B5EF4-FFF2-40B4-BE49-F238E27FC236}">
                <a16:creationId xmlns:a16="http://schemas.microsoft.com/office/drawing/2014/main" id="{CA17A3CC-3ED7-4645-83B7-3FC1CC72B537}"/>
              </a:ext>
            </a:extLst>
          </p:cNvPr>
          <p:cNvGrpSpPr/>
          <p:nvPr/>
        </p:nvGrpSpPr>
        <p:grpSpPr>
          <a:xfrm>
            <a:off x="3430902" y="6944783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131" name="グループ化 2130">
              <a:extLst>
                <a:ext uri="{FF2B5EF4-FFF2-40B4-BE49-F238E27FC236}">
                  <a16:creationId xmlns:a16="http://schemas.microsoft.com/office/drawing/2014/main" id="{29534D09-98E0-43C1-A0CB-7514B8FEF2A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33" name="楕円 2132">
                <a:extLst>
                  <a:ext uri="{FF2B5EF4-FFF2-40B4-BE49-F238E27FC236}">
                    <a16:creationId xmlns:a16="http://schemas.microsoft.com/office/drawing/2014/main" id="{B1AFEAE2-0937-41C5-BD86-D55979E10C5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34" name="グループ化 2133">
                <a:extLst>
                  <a:ext uri="{FF2B5EF4-FFF2-40B4-BE49-F238E27FC236}">
                    <a16:creationId xmlns:a16="http://schemas.microsoft.com/office/drawing/2014/main" id="{71756F7B-4111-4E14-B561-45C93B20DE4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35" name="十字形 2134">
                  <a:extLst>
                    <a:ext uri="{FF2B5EF4-FFF2-40B4-BE49-F238E27FC236}">
                      <a16:creationId xmlns:a16="http://schemas.microsoft.com/office/drawing/2014/main" id="{2AFD1F69-D535-4C70-B261-EF2D3B367D49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6" name="十字形 2135">
                  <a:extLst>
                    <a:ext uri="{FF2B5EF4-FFF2-40B4-BE49-F238E27FC236}">
                      <a16:creationId xmlns:a16="http://schemas.microsoft.com/office/drawing/2014/main" id="{EADFFA77-27B3-4597-839B-A506CF5DBD8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2" name="楕円 2131">
              <a:extLst>
                <a:ext uri="{FF2B5EF4-FFF2-40B4-BE49-F238E27FC236}">
                  <a16:creationId xmlns:a16="http://schemas.microsoft.com/office/drawing/2014/main" id="{03E20B7F-2922-4583-9AA3-B1AB87E2D840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37" name="グループ化 2136">
            <a:extLst>
              <a:ext uri="{FF2B5EF4-FFF2-40B4-BE49-F238E27FC236}">
                <a16:creationId xmlns:a16="http://schemas.microsoft.com/office/drawing/2014/main" id="{0206FFB0-2A5C-402D-9A34-AA1B8F11A1CF}"/>
              </a:ext>
            </a:extLst>
          </p:cNvPr>
          <p:cNvGrpSpPr/>
          <p:nvPr/>
        </p:nvGrpSpPr>
        <p:grpSpPr>
          <a:xfrm>
            <a:off x="3542607" y="658400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38" name="グループ化 2137">
              <a:extLst>
                <a:ext uri="{FF2B5EF4-FFF2-40B4-BE49-F238E27FC236}">
                  <a16:creationId xmlns:a16="http://schemas.microsoft.com/office/drawing/2014/main" id="{310E636D-1D28-41C8-B40D-FDC37F9B685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0" name="楕円 2139">
                <a:extLst>
                  <a:ext uri="{FF2B5EF4-FFF2-40B4-BE49-F238E27FC236}">
                    <a16:creationId xmlns:a16="http://schemas.microsoft.com/office/drawing/2014/main" id="{6F60BA45-C588-4753-8EF1-B5B37BA43614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1" name="グループ化 2140">
                <a:extLst>
                  <a:ext uri="{FF2B5EF4-FFF2-40B4-BE49-F238E27FC236}">
                    <a16:creationId xmlns:a16="http://schemas.microsoft.com/office/drawing/2014/main" id="{9E2B5212-E065-4148-A292-A63D008294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2" name="十字形 2141">
                  <a:extLst>
                    <a:ext uri="{FF2B5EF4-FFF2-40B4-BE49-F238E27FC236}">
                      <a16:creationId xmlns:a16="http://schemas.microsoft.com/office/drawing/2014/main" id="{A427F0D9-7BEE-4DF2-B3F6-0EB1E9C5C75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3" name="十字形 2142">
                  <a:extLst>
                    <a:ext uri="{FF2B5EF4-FFF2-40B4-BE49-F238E27FC236}">
                      <a16:creationId xmlns:a16="http://schemas.microsoft.com/office/drawing/2014/main" id="{EC339D4A-CBD4-43D8-9500-B9DD0DAED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39" name="楕円 2138">
              <a:extLst>
                <a:ext uri="{FF2B5EF4-FFF2-40B4-BE49-F238E27FC236}">
                  <a16:creationId xmlns:a16="http://schemas.microsoft.com/office/drawing/2014/main" id="{AB6391AD-9FC4-47A8-8CBC-015F98C4106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44" name="グループ化 2143">
            <a:extLst>
              <a:ext uri="{FF2B5EF4-FFF2-40B4-BE49-F238E27FC236}">
                <a16:creationId xmlns:a16="http://schemas.microsoft.com/office/drawing/2014/main" id="{E3BA0341-C292-4679-A7BF-7005C97BCB9D}"/>
              </a:ext>
            </a:extLst>
          </p:cNvPr>
          <p:cNvGrpSpPr/>
          <p:nvPr/>
        </p:nvGrpSpPr>
        <p:grpSpPr>
          <a:xfrm>
            <a:off x="7910973" y="5718723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45" name="グループ化 2144">
              <a:extLst>
                <a:ext uri="{FF2B5EF4-FFF2-40B4-BE49-F238E27FC236}">
                  <a16:creationId xmlns:a16="http://schemas.microsoft.com/office/drawing/2014/main" id="{381991AF-D1AC-4EBF-B0C7-69ECC3F0E73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47" name="楕円 2146">
                <a:extLst>
                  <a:ext uri="{FF2B5EF4-FFF2-40B4-BE49-F238E27FC236}">
                    <a16:creationId xmlns:a16="http://schemas.microsoft.com/office/drawing/2014/main" id="{8B97EF41-DC2A-42DC-97F4-8ECFF8D54D5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48" name="グループ化 2147">
                <a:extLst>
                  <a:ext uri="{FF2B5EF4-FFF2-40B4-BE49-F238E27FC236}">
                    <a16:creationId xmlns:a16="http://schemas.microsoft.com/office/drawing/2014/main" id="{33EDA9CF-0970-4C59-9EEE-B8BB75E3187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49" name="十字形 2148">
                  <a:extLst>
                    <a:ext uri="{FF2B5EF4-FFF2-40B4-BE49-F238E27FC236}">
                      <a16:creationId xmlns:a16="http://schemas.microsoft.com/office/drawing/2014/main" id="{C4BC7E70-388B-47CC-9ED0-BCC887265FA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0" name="十字形 2149">
                  <a:extLst>
                    <a:ext uri="{FF2B5EF4-FFF2-40B4-BE49-F238E27FC236}">
                      <a16:creationId xmlns:a16="http://schemas.microsoft.com/office/drawing/2014/main" id="{BCD5908C-C801-4956-8ABB-8099F92B6D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46" name="楕円 2145">
              <a:extLst>
                <a:ext uri="{FF2B5EF4-FFF2-40B4-BE49-F238E27FC236}">
                  <a16:creationId xmlns:a16="http://schemas.microsoft.com/office/drawing/2014/main" id="{00BD24A8-BF18-45D5-B010-EA659A2BA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1" name="グループ化 2150">
            <a:extLst>
              <a:ext uri="{FF2B5EF4-FFF2-40B4-BE49-F238E27FC236}">
                <a16:creationId xmlns:a16="http://schemas.microsoft.com/office/drawing/2014/main" id="{94303E08-408E-496E-88A3-A61B92F8B72E}"/>
              </a:ext>
            </a:extLst>
          </p:cNvPr>
          <p:cNvGrpSpPr/>
          <p:nvPr/>
        </p:nvGrpSpPr>
        <p:grpSpPr>
          <a:xfrm>
            <a:off x="6898686" y="712078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2" name="グループ化 2151">
              <a:extLst>
                <a:ext uri="{FF2B5EF4-FFF2-40B4-BE49-F238E27FC236}">
                  <a16:creationId xmlns:a16="http://schemas.microsoft.com/office/drawing/2014/main" id="{633AC463-25AF-404A-A30B-98C3C7DF7BF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54" name="楕円 2153">
                <a:extLst>
                  <a:ext uri="{FF2B5EF4-FFF2-40B4-BE49-F238E27FC236}">
                    <a16:creationId xmlns:a16="http://schemas.microsoft.com/office/drawing/2014/main" id="{3638FE9E-8523-4718-B117-6090F1A1EA01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55" name="グループ化 2154">
                <a:extLst>
                  <a:ext uri="{FF2B5EF4-FFF2-40B4-BE49-F238E27FC236}">
                    <a16:creationId xmlns:a16="http://schemas.microsoft.com/office/drawing/2014/main" id="{CF823E25-C903-48D9-95BB-6E8714F4876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56" name="十字形 2155">
                  <a:extLst>
                    <a:ext uri="{FF2B5EF4-FFF2-40B4-BE49-F238E27FC236}">
                      <a16:creationId xmlns:a16="http://schemas.microsoft.com/office/drawing/2014/main" id="{C63A2B15-06E2-456D-AE2C-8E17A5870F5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7" name="十字形 2156">
                  <a:extLst>
                    <a:ext uri="{FF2B5EF4-FFF2-40B4-BE49-F238E27FC236}">
                      <a16:creationId xmlns:a16="http://schemas.microsoft.com/office/drawing/2014/main" id="{0BD4E55B-0FEC-4BFD-9C42-81C07424CE7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53" name="楕円 2152">
              <a:extLst>
                <a:ext uri="{FF2B5EF4-FFF2-40B4-BE49-F238E27FC236}">
                  <a16:creationId xmlns:a16="http://schemas.microsoft.com/office/drawing/2014/main" id="{FC5DDA73-0189-4877-B894-3F031A5DCD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58" name="グループ化 2157">
            <a:extLst>
              <a:ext uri="{FF2B5EF4-FFF2-40B4-BE49-F238E27FC236}">
                <a16:creationId xmlns:a16="http://schemas.microsoft.com/office/drawing/2014/main" id="{D1317A98-15C9-41C1-8681-8362D55F5507}"/>
              </a:ext>
            </a:extLst>
          </p:cNvPr>
          <p:cNvGrpSpPr/>
          <p:nvPr/>
        </p:nvGrpSpPr>
        <p:grpSpPr>
          <a:xfrm>
            <a:off x="6834174" y="6456996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59" name="グループ化 2158">
              <a:extLst>
                <a:ext uri="{FF2B5EF4-FFF2-40B4-BE49-F238E27FC236}">
                  <a16:creationId xmlns:a16="http://schemas.microsoft.com/office/drawing/2014/main" id="{9B6BD2D7-3895-4762-889C-9A8CEFE2C1F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1" name="楕円 2160">
                <a:extLst>
                  <a:ext uri="{FF2B5EF4-FFF2-40B4-BE49-F238E27FC236}">
                    <a16:creationId xmlns:a16="http://schemas.microsoft.com/office/drawing/2014/main" id="{5C264F7F-915A-435C-BDD5-0D1A82425C8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2" name="グループ化 2161">
                <a:extLst>
                  <a:ext uri="{FF2B5EF4-FFF2-40B4-BE49-F238E27FC236}">
                    <a16:creationId xmlns:a16="http://schemas.microsoft.com/office/drawing/2014/main" id="{73B56AC8-179E-4FCD-8D5B-AAE75AC0922B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63" name="十字形 2162">
                  <a:extLst>
                    <a:ext uri="{FF2B5EF4-FFF2-40B4-BE49-F238E27FC236}">
                      <a16:creationId xmlns:a16="http://schemas.microsoft.com/office/drawing/2014/main" id="{7FCFFA37-B640-4354-B2D2-EECA6826849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4" name="十字形 2163">
                  <a:extLst>
                    <a:ext uri="{FF2B5EF4-FFF2-40B4-BE49-F238E27FC236}">
                      <a16:creationId xmlns:a16="http://schemas.microsoft.com/office/drawing/2014/main" id="{AEF6AD45-6870-431A-8461-06979A2BD7BB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0" name="楕円 2159">
              <a:extLst>
                <a:ext uri="{FF2B5EF4-FFF2-40B4-BE49-F238E27FC236}">
                  <a16:creationId xmlns:a16="http://schemas.microsoft.com/office/drawing/2014/main" id="{3ACBB6C0-E586-4172-B636-F36E9520F60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65" name="グループ化 2164">
            <a:extLst>
              <a:ext uri="{FF2B5EF4-FFF2-40B4-BE49-F238E27FC236}">
                <a16:creationId xmlns:a16="http://schemas.microsoft.com/office/drawing/2014/main" id="{FB0EDE66-27FB-4D78-9BC4-314CB1FDA633}"/>
              </a:ext>
            </a:extLst>
          </p:cNvPr>
          <p:cNvGrpSpPr/>
          <p:nvPr/>
        </p:nvGrpSpPr>
        <p:grpSpPr>
          <a:xfrm>
            <a:off x="7481732" y="5276718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66" name="グループ化 2165">
              <a:extLst>
                <a:ext uri="{FF2B5EF4-FFF2-40B4-BE49-F238E27FC236}">
                  <a16:creationId xmlns:a16="http://schemas.microsoft.com/office/drawing/2014/main" id="{A40C3AE8-91FD-45A9-990C-7299E8779FB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68" name="楕円 2167">
                <a:extLst>
                  <a:ext uri="{FF2B5EF4-FFF2-40B4-BE49-F238E27FC236}">
                    <a16:creationId xmlns:a16="http://schemas.microsoft.com/office/drawing/2014/main" id="{1D058262-A5E3-4596-B96E-83321ED0457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69" name="グループ化 2168">
                <a:extLst>
                  <a:ext uri="{FF2B5EF4-FFF2-40B4-BE49-F238E27FC236}">
                    <a16:creationId xmlns:a16="http://schemas.microsoft.com/office/drawing/2014/main" id="{F81449D9-E5A1-4FAE-9C36-AE6EC6E14C7E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0" name="十字形 2169">
                  <a:extLst>
                    <a:ext uri="{FF2B5EF4-FFF2-40B4-BE49-F238E27FC236}">
                      <a16:creationId xmlns:a16="http://schemas.microsoft.com/office/drawing/2014/main" id="{4B076230-662E-40FD-BDCD-667A4419285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1" name="十字形 2170">
                  <a:extLst>
                    <a:ext uri="{FF2B5EF4-FFF2-40B4-BE49-F238E27FC236}">
                      <a16:creationId xmlns:a16="http://schemas.microsoft.com/office/drawing/2014/main" id="{060EEB9D-FA7B-428E-B43F-973A28A8893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67" name="楕円 2166">
              <a:extLst>
                <a:ext uri="{FF2B5EF4-FFF2-40B4-BE49-F238E27FC236}">
                  <a16:creationId xmlns:a16="http://schemas.microsoft.com/office/drawing/2014/main" id="{1E4C8C59-0BD0-4702-907A-91D1F7E0B8D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2" name="グループ化 2171">
            <a:extLst>
              <a:ext uri="{FF2B5EF4-FFF2-40B4-BE49-F238E27FC236}">
                <a16:creationId xmlns:a16="http://schemas.microsoft.com/office/drawing/2014/main" id="{1EC471AE-188A-408B-9D6F-8D154E51E146}"/>
              </a:ext>
            </a:extLst>
          </p:cNvPr>
          <p:cNvGrpSpPr/>
          <p:nvPr/>
        </p:nvGrpSpPr>
        <p:grpSpPr>
          <a:xfrm>
            <a:off x="8067545" y="3870652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173" name="グループ化 2172">
              <a:extLst>
                <a:ext uri="{FF2B5EF4-FFF2-40B4-BE49-F238E27FC236}">
                  <a16:creationId xmlns:a16="http://schemas.microsoft.com/office/drawing/2014/main" id="{B1E59D0F-2A6B-4CF4-B113-7AF637499060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75" name="楕円 2174">
                <a:extLst>
                  <a:ext uri="{FF2B5EF4-FFF2-40B4-BE49-F238E27FC236}">
                    <a16:creationId xmlns:a16="http://schemas.microsoft.com/office/drawing/2014/main" id="{DC8FE1A3-C191-4DFE-AC2E-A70BF563F665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76" name="グループ化 2175">
                <a:extLst>
                  <a:ext uri="{FF2B5EF4-FFF2-40B4-BE49-F238E27FC236}">
                    <a16:creationId xmlns:a16="http://schemas.microsoft.com/office/drawing/2014/main" id="{E30D403C-E3B9-4BC2-941D-B08A4335EC9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77" name="十字形 2176">
                  <a:extLst>
                    <a:ext uri="{FF2B5EF4-FFF2-40B4-BE49-F238E27FC236}">
                      <a16:creationId xmlns:a16="http://schemas.microsoft.com/office/drawing/2014/main" id="{16B46790-06C5-488C-A24D-BA94D59C36D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78" name="十字形 2177">
                  <a:extLst>
                    <a:ext uri="{FF2B5EF4-FFF2-40B4-BE49-F238E27FC236}">
                      <a16:creationId xmlns:a16="http://schemas.microsoft.com/office/drawing/2014/main" id="{10998AD0-89D9-49FD-9EEF-C42F0778F39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74" name="楕円 2173">
              <a:extLst>
                <a:ext uri="{FF2B5EF4-FFF2-40B4-BE49-F238E27FC236}">
                  <a16:creationId xmlns:a16="http://schemas.microsoft.com/office/drawing/2014/main" id="{6EFD5870-F185-4821-8A73-DC07F8BDB66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9" name="グループ化 2178">
            <a:extLst>
              <a:ext uri="{FF2B5EF4-FFF2-40B4-BE49-F238E27FC236}">
                <a16:creationId xmlns:a16="http://schemas.microsoft.com/office/drawing/2014/main" id="{6239F6C4-4468-4E9B-822A-AEC4A7FAD372}"/>
              </a:ext>
            </a:extLst>
          </p:cNvPr>
          <p:cNvGrpSpPr/>
          <p:nvPr/>
        </p:nvGrpSpPr>
        <p:grpSpPr>
          <a:xfrm rot="18076365">
            <a:off x="7658214" y="3615826"/>
            <a:ext cx="180000" cy="360000"/>
            <a:chOff x="1575993" y="1426359"/>
            <a:chExt cx="756000" cy="1326001"/>
          </a:xfrm>
          <a:solidFill>
            <a:srgbClr val="FFFF00"/>
          </a:solidFill>
        </p:grpSpPr>
        <p:grpSp>
          <p:nvGrpSpPr>
            <p:cNvPr id="2180" name="グループ化 2179">
              <a:extLst>
                <a:ext uri="{FF2B5EF4-FFF2-40B4-BE49-F238E27FC236}">
                  <a16:creationId xmlns:a16="http://schemas.microsoft.com/office/drawing/2014/main" id="{57CC43A4-5673-4E40-A61B-454ADF1F1A24}"/>
                </a:ext>
              </a:extLst>
            </p:cNvPr>
            <p:cNvGrpSpPr/>
            <p:nvPr/>
          </p:nvGrpSpPr>
          <p:grpSpPr>
            <a:xfrm>
              <a:off x="1575993" y="1426359"/>
              <a:ext cx="756000" cy="864000"/>
              <a:chOff x="-324996" y="-414473"/>
              <a:chExt cx="7923604" cy="8824551"/>
            </a:xfrm>
            <a:grpFill/>
          </p:grpSpPr>
          <p:grpSp>
            <p:nvGrpSpPr>
              <p:cNvPr id="2182" name="グループ化 2181">
                <a:extLst>
                  <a:ext uri="{FF2B5EF4-FFF2-40B4-BE49-F238E27FC236}">
                    <a16:creationId xmlns:a16="http://schemas.microsoft.com/office/drawing/2014/main" id="{61390C48-6BE4-4D4B-92C3-BA09C289B840}"/>
                  </a:ext>
                </a:extLst>
              </p:cNvPr>
              <p:cNvGrpSpPr/>
              <p:nvPr/>
            </p:nvGrpSpPr>
            <p:grpSpPr>
              <a:xfrm>
                <a:off x="1838603" y="-414473"/>
                <a:ext cx="5760005" cy="8824551"/>
                <a:chOff x="1682192" y="1669501"/>
                <a:chExt cx="5760005" cy="8824551"/>
              </a:xfrm>
              <a:grpFill/>
            </p:grpSpPr>
            <p:sp>
              <p:nvSpPr>
                <p:cNvPr id="2186" name="フローチャート: 論理積ゲート 2185">
                  <a:extLst>
                    <a:ext uri="{FF2B5EF4-FFF2-40B4-BE49-F238E27FC236}">
                      <a16:creationId xmlns:a16="http://schemas.microsoft.com/office/drawing/2014/main" id="{3DCFEED5-2A02-42AE-9CC2-6EBCD6F921BC}"/>
                    </a:ext>
                  </a:extLst>
                </p:cNvPr>
                <p:cNvSpPr/>
                <p:nvPr/>
              </p:nvSpPr>
              <p:spPr>
                <a:xfrm rot="16200000">
                  <a:off x="1142195" y="220950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7" name="フローチャート: 論理積ゲート 2186">
                  <a:extLst>
                    <a:ext uri="{FF2B5EF4-FFF2-40B4-BE49-F238E27FC236}">
                      <a16:creationId xmlns:a16="http://schemas.microsoft.com/office/drawing/2014/main" id="{5FF3C4B3-6EBD-45E6-BBEB-2F5D2464BC98}"/>
                    </a:ext>
                  </a:extLst>
                </p:cNvPr>
                <p:cNvSpPr/>
                <p:nvPr/>
              </p:nvSpPr>
              <p:spPr>
                <a:xfrm rot="16200000">
                  <a:off x="2582197" y="5175672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88" name="フローチャート: 論理積ゲート 2187">
                  <a:extLst>
                    <a:ext uri="{FF2B5EF4-FFF2-40B4-BE49-F238E27FC236}">
                      <a16:creationId xmlns:a16="http://schemas.microsoft.com/office/drawing/2014/main" id="{241B666F-F703-4E96-B806-2B90EBDE6BA5}"/>
                    </a:ext>
                  </a:extLst>
                </p:cNvPr>
                <p:cNvSpPr/>
                <p:nvPr/>
              </p:nvSpPr>
              <p:spPr>
                <a:xfrm rot="16200000">
                  <a:off x="4022197" y="5175671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9" name="フローチャート: 論理積ゲート 2188">
                  <a:extLst>
                    <a:ext uri="{FF2B5EF4-FFF2-40B4-BE49-F238E27FC236}">
                      <a16:creationId xmlns:a16="http://schemas.microsoft.com/office/drawing/2014/main" id="{F505B8F0-3ED9-44FA-A7C1-DEF3FF35630A}"/>
                    </a:ext>
                  </a:extLst>
                </p:cNvPr>
                <p:cNvSpPr/>
                <p:nvPr/>
              </p:nvSpPr>
              <p:spPr>
                <a:xfrm rot="16200000">
                  <a:off x="5462197" y="517566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0" name="フローチャート: 処理 2189">
                  <a:extLst>
                    <a:ext uri="{FF2B5EF4-FFF2-40B4-BE49-F238E27FC236}">
                      <a16:creationId xmlns:a16="http://schemas.microsoft.com/office/drawing/2014/main" id="{88369E6C-86A2-45CD-BAD5-6F21C9D11703}"/>
                    </a:ext>
                  </a:extLst>
                </p:cNvPr>
                <p:cNvSpPr/>
                <p:nvPr/>
              </p:nvSpPr>
              <p:spPr>
                <a:xfrm>
                  <a:off x="1682193" y="4189502"/>
                  <a:ext cx="1440002" cy="2520001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1" name="フローチャート: 論理積ゲート 2190">
                  <a:extLst>
                    <a:ext uri="{FF2B5EF4-FFF2-40B4-BE49-F238E27FC236}">
                      <a16:creationId xmlns:a16="http://schemas.microsoft.com/office/drawing/2014/main" id="{B70970D9-5AEF-45E8-8801-17CD054CD3FA}"/>
                    </a:ext>
                  </a:extLst>
                </p:cNvPr>
                <p:cNvSpPr/>
                <p:nvPr/>
              </p:nvSpPr>
              <p:spPr>
                <a:xfrm rot="5400000">
                  <a:off x="2669920" y="5721776"/>
                  <a:ext cx="3784548" cy="5760004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183" name="グループ化 2182">
                <a:extLst>
                  <a:ext uri="{FF2B5EF4-FFF2-40B4-BE49-F238E27FC236}">
                    <a16:creationId xmlns:a16="http://schemas.microsoft.com/office/drawing/2014/main" id="{F01C7C6B-4F19-415C-BE71-EC5441362683}"/>
                  </a:ext>
                </a:extLst>
              </p:cNvPr>
              <p:cNvGrpSpPr/>
              <p:nvPr/>
            </p:nvGrpSpPr>
            <p:grpSpPr>
              <a:xfrm>
                <a:off x="-324996" y="4625529"/>
                <a:ext cx="3451852" cy="2783213"/>
                <a:chOff x="-618429" y="4061939"/>
                <a:chExt cx="3451852" cy="2783213"/>
              </a:xfrm>
              <a:grpFill/>
            </p:grpSpPr>
            <p:sp>
              <p:nvSpPr>
                <p:cNvPr id="2184" name="フローチャート: 論理積ゲート 2183">
                  <a:extLst>
                    <a:ext uri="{FF2B5EF4-FFF2-40B4-BE49-F238E27FC236}">
                      <a16:creationId xmlns:a16="http://schemas.microsoft.com/office/drawing/2014/main" id="{CB023988-E576-4FB4-8058-BDD96A7DB421}"/>
                    </a:ext>
                  </a:extLst>
                </p:cNvPr>
                <p:cNvSpPr/>
                <p:nvPr/>
              </p:nvSpPr>
              <p:spPr>
                <a:xfrm rot="13365473">
                  <a:off x="-618429" y="4061939"/>
                  <a:ext cx="2520000" cy="1440000"/>
                </a:xfrm>
                <a:prstGeom prst="flowChartDelay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85" name="フローチャート: 処理 2184">
                  <a:extLst>
                    <a:ext uri="{FF2B5EF4-FFF2-40B4-BE49-F238E27FC236}">
                      <a16:creationId xmlns:a16="http://schemas.microsoft.com/office/drawing/2014/main" id="{06FAFF39-8229-442E-9CA1-13748FFEDAF3}"/>
                    </a:ext>
                  </a:extLst>
                </p:cNvPr>
                <p:cNvSpPr/>
                <p:nvPr/>
              </p:nvSpPr>
              <p:spPr>
                <a:xfrm rot="18690158">
                  <a:off x="1386229" y="5397958"/>
                  <a:ext cx="1440002" cy="1454386"/>
                </a:xfrm>
                <a:prstGeom prst="flowChartProcess">
                  <a:avLst/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81" name="フローチャート: 処理 2180">
              <a:extLst>
                <a:ext uri="{FF2B5EF4-FFF2-40B4-BE49-F238E27FC236}">
                  <a16:creationId xmlns:a16="http://schemas.microsoft.com/office/drawing/2014/main" id="{37A6CAF3-1E1A-4152-9AED-12091D17739A}"/>
                </a:ext>
              </a:extLst>
            </p:cNvPr>
            <p:cNvSpPr/>
            <p:nvPr/>
          </p:nvSpPr>
          <p:spPr>
            <a:xfrm>
              <a:off x="1729252" y="2381819"/>
              <a:ext cx="602741" cy="370541"/>
            </a:xfrm>
            <a:prstGeom prst="flowChartProcess">
              <a:avLst/>
            </a:prstGeom>
            <a:grp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2" name="グループ化 2191">
            <a:extLst>
              <a:ext uri="{FF2B5EF4-FFF2-40B4-BE49-F238E27FC236}">
                <a16:creationId xmlns:a16="http://schemas.microsoft.com/office/drawing/2014/main" id="{9A69FCB4-F6D8-40F1-9F98-EB3EFF7D4E6A}"/>
              </a:ext>
            </a:extLst>
          </p:cNvPr>
          <p:cNvGrpSpPr/>
          <p:nvPr/>
        </p:nvGrpSpPr>
        <p:grpSpPr>
          <a:xfrm>
            <a:off x="7390662" y="3116519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193" name="グループ化 2192">
              <a:extLst>
                <a:ext uri="{FF2B5EF4-FFF2-40B4-BE49-F238E27FC236}">
                  <a16:creationId xmlns:a16="http://schemas.microsoft.com/office/drawing/2014/main" id="{75CBC525-2E1F-4F6D-AAF2-21E21825880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195" name="楕円 2194">
                <a:extLst>
                  <a:ext uri="{FF2B5EF4-FFF2-40B4-BE49-F238E27FC236}">
                    <a16:creationId xmlns:a16="http://schemas.microsoft.com/office/drawing/2014/main" id="{B440DBD4-35EA-4165-850A-007DB930E04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96" name="グループ化 2195">
                <a:extLst>
                  <a:ext uri="{FF2B5EF4-FFF2-40B4-BE49-F238E27FC236}">
                    <a16:creationId xmlns:a16="http://schemas.microsoft.com/office/drawing/2014/main" id="{C95827CD-4AB1-4200-B772-2DCCDD6B274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197" name="十字形 2196">
                  <a:extLst>
                    <a:ext uri="{FF2B5EF4-FFF2-40B4-BE49-F238E27FC236}">
                      <a16:creationId xmlns:a16="http://schemas.microsoft.com/office/drawing/2014/main" id="{FBBB865E-B502-426E-8A2B-C9A1129B798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98" name="十字形 2197">
                  <a:extLst>
                    <a:ext uri="{FF2B5EF4-FFF2-40B4-BE49-F238E27FC236}">
                      <a16:creationId xmlns:a16="http://schemas.microsoft.com/office/drawing/2014/main" id="{5162CEE6-A2C7-4191-95FA-97A7DB526605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194" name="楕円 2193">
              <a:extLst>
                <a:ext uri="{FF2B5EF4-FFF2-40B4-BE49-F238E27FC236}">
                  <a16:creationId xmlns:a16="http://schemas.microsoft.com/office/drawing/2014/main" id="{3B05D05E-7B7A-4C71-B137-7FF4415AA2F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99" name="グループ化 2198">
            <a:extLst>
              <a:ext uri="{FF2B5EF4-FFF2-40B4-BE49-F238E27FC236}">
                <a16:creationId xmlns:a16="http://schemas.microsoft.com/office/drawing/2014/main" id="{07FDDC32-AA61-4C12-8AF7-2EE2490161AA}"/>
              </a:ext>
            </a:extLst>
          </p:cNvPr>
          <p:cNvGrpSpPr/>
          <p:nvPr/>
        </p:nvGrpSpPr>
        <p:grpSpPr>
          <a:xfrm>
            <a:off x="7085372" y="188531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00" name="グループ化 2199">
              <a:extLst>
                <a:ext uri="{FF2B5EF4-FFF2-40B4-BE49-F238E27FC236}">
                  <a16:creationId xmlns:a16="http://schemas.microsoft.com/office/drawing/2014/main" id="{F3A08FCF-CD3C-4EE3-910D-AEFDCD3D6DC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2" name="楕円 2201">
                <a:extLst>
                  <a:ext uri="{FF2B5EF4-FFF2-40B4-BE49-F238E27FC236}">
                    <a16:creationId xmlns:a16="http://schemas.microsoft.com/office/drawing/2014/main" id="{4777E073-7BCB-4BA1-85DF-09EE2B2B7F6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03" name="グループ化 2202">
                <a:extLst>
                  <a:ext uri="{FF2B5EF4-FFF2-40B4-BE49-F238E27FC236}">
                    <a16:creationId xmlns:a16="http://schemas.microsoft.com/office/drawing/2014/main" id="{61EFBF71-997A-41CC-85C3-DA2A9E18C6F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04" name="十字形 2203">
                  <a:extLst>
                    <a:ext uri="{FF2B5EF4-FFF2-40B4-BE49-F238E27FC236}">
                      <a16:creationId xmlns:a16="http://schemas.microsoft.com/office/drawing/2014/main" id="{D26AE1B4-A97C-420D-8940-BC959B96542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05" name="十字形 2204">
                  <a:extLst>
                    <a:ext uri="{FF2B5EF4-FFF2-40B4-BE49-F238E27FC236}">
                      <a16:creationId xmlns:a16="http://schemas.microsoft.com/office/drawing/2014/main" id="{7F4E5770-C384-4D23-A2F3-0D994AA42F5D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1" name="楕円 2200">
              <a:extLst>
                <a:ext uri="{FF2B5EF4-FFF2-40B4-BE49-F238E27FC236}">
                  <a16:creationId xmlns:a16="http://schemas.microsoft.com/office/drawing/2014/main" id="{D9B3A48E-6795-4C0A-A6AC-39EB4984A017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06" name="グループ化 2205">
            <a:extLst>
              <a:ext uri="{FF2B5EF4-FFF2-40B4-BE49-F238E27FC236}">
                <a16:creationId xmlns:a16="http://schemas.microsoft.com/office/drawing/2014/main" id="{90B8E0D7-CEE3-43B4-BC50-716F06480BC0}"/>
              </a:ext>
            </a:extLst>
          </p:cNvPr>
          <p:cNvGrpSpPr/>
          <p:nvPr/>
        </p:nvGrpSpPr>
        <p:grpSpPr>
          <a:xfrm>
            <a:off x="7025051" y="2510259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2207" name="グループ化 2206">
              <a:extLst>
                <a:ext uri="{FF2B5EF4-FFF2-40B4-BE49-F238E27FC236}">
                  <a16:creationId xmlns:a16="http://schemas.microsoft.com/office/drawing/2014/main" id="{4E2791F2-B0C3-4C49-8D1B-CA808A1A8643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09" name="楕円 2208">
                <a:extLst>
                  <a:ext uri="{FF2B5EF4-FFF2-40B4-BE49-F238E27FC236}">
                    <a16:creationId xmlns:a16="http://schemas.microsoft.com/office/drawing/2014/main" id="{AAEB3138-46BA-4F97-A34C-8C52B48D3CE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0" name="グループ化 2209">
                <a:extLst>
                  <a:ext uri="{FF2B5EF4-FFF2-40B4-BE49-F238E27FC236}">
                    <a16:creationId xmlns:a16="http://schemas.microsoft.com/office/drawing/2014/main" id="{74A60F9A-0DCD-4970-A508-D9642F585DF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1" name="十字形 2210">
                  <a:extLst>
                    <a:ext uri="{FF2B5EF4-FFF2-40B4-BE49-F238E27FC236}">
                      <a16:creationId xmlns:a16="http://schemas.microsoft.com/office/drawing/2014/main" id="{D9F0BF44-7F17-47D3-B8EE-2CF5DB42DB6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2" name="十字形 2211">
                  <a:extLst>
                    <a:ext uri="{FF2B5EF4-FFF2-40B4-BE49-F238E27FC236}">
                      <a16:creationId xmlns:a16="http://schemas.microsoft.com/office/drawing/2014/main" id="{E70F7368-C2B0-437A-90A9-2628F8717D19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08" name="楕円 2207">
              <a:extLst>
                <a:ext uri="{FF2B5EF4-FFF2-40B4-BE49-F238E27FC236}">
                  <a16:creationId xmlns:a16="http://schemas.microsoft.com/office/drawing/2014/main" id="{45DE242F-9390-4DEF-BA40-C22C74FC9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13" name="グループ化 2212">
            <a:extLst>
              <a:ext uri="{FF2B5EF4-FFF2-40B4-BE49-F238E27FC236}">
                <a16:creationId xmlns:a16="http://schemas.microsoft.com/office/drawing/2014/main" id="{2D00B445-4080-438E-BCD1-97E5F13C2D02}"/>
              </a:ext>
            </a:extLst>
          </p:cNvPr>
          <p:cNvGrpSpPr/>
          <p:nvPr/>
        </p:nvGrpSpPr>
        <p:grpSpPr>
          <a:xfrm>
            <a:off x="6691586" y="20216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14" name="グループ化 2213">
              <a:extLst>
                <a:ext uri="{FF2B5EF4-FFF2-40B4-BE49-F238E27FC236}">
                  <a16:creationId xmlns:a16="http://schemas.microsoft.com/office/drawing/2014/main" id="{8AB4E7A5-3677-4E99-A3ED-E66DB4EE68D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16" name="楕円 2215">
                <a:extLst>
                  <a:ext uri="{FF2B5EF4-FFF2-40B4-BE49-F238E27FC236}">
                    <a16:creationId xmlns:a16="http://schemas.microsoft.com/office/drawing/2014/main" id="{3A826BCA-C3F8-4EF0-9BAD-C1A8D119F74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17" name="グループ化 2216">
                <a:extLst>
                  <a:ext uri="{FF2B5EF4-FFF2-40B4-BE49-F238E27FC236}">
                    <a16:creationId xmlns:a16="http://schemas.microsoft.com/office/drawing/2014/main" id="{2755A0D0-A9D7-4F27-995C-7F3C615F2FD7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18" name="十字形 2217">
                  <a:extLst>
                    <a:ext uri="{FF2B5EF4-FFF2-40B4-BE49-F238E27FC236}">
                      <a16:creationId xmlns:a16="http://schemas.microsoft.com/office/drawing/2014/main" id="{A8E560B0-00FA-43CA-98E0-EFDFA9F7DBD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19" name="十字形 2218">
                  <a:extLst>
                    <a:ext uri="{FF2B5EF4-FFF2-40B4-BE49-F238E27FC236}">
                      <a16:creationId xmlns:a16="http://schemas.microsoft.com/office/drawing/2014/main" id="{59FAFC58-1E20-436A-AC3F-4943EB7CFA0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15" name="楕円 2214">
              <a:extLst>
                <a:ext uri="{FF2B5EF4-FFF2-40B4-BE49-F238E27FC236}">
                  <a16:creationId xmlns:a16="http://schemas.microsoft.com/office/drawing/2014/main" id="{2D84D187-5671-4180-B3AA-A3008C662FC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0" name="グループ化 2219">
            <a:extLst>
              <a:ext uri="{FF2B5EF4-FFF2-40B4-BE49-F238E27FC236}">
                <a16:creationId xmlns:a16="http://schemas.microsoft.com/office/drawing/2014/main" id="{12F39A27-DC9A-4AEB-A11C-34B788547333}"/>
              </a:ext>
            </a:extLst>
          </p:cNvPr>
          <p:cNvGrpSpPr/>
          <p:nvPr/>
        </p:nvGrpSpPr>
        <p:grpSpPr>
          <a:xfrm>
            <a:off x="7421536" y="227026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2221" name="グループ化 2220">
              <a:extLst>
                <a:ext uri="{FF2B5EF4-FFF2-40B4-BE49-F238E27FC236}">
                  <a16:creationId xmlns:a16="http://schemas.microsoft.com/office/drawing/2014/main" id="{DA90DBF4-DE52-48E5-84F0-EDA3250C272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23" name="楕円 2222">
                <a:extLst>
                  <a:ext uri="{FF2B5EF4-FFF2-40B4-BE49-F238E27FC236}">
                    <a16:creationId xmlns:a16="http://schemas.microsoft.com/office/drawing/2014/main" id="{AA86DC89-E5C4-4C45-857D-E612B6C88CF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24" name="グループ化 2223">
                <a:extLst>
                  <a:ext uri="{FF2B5EF4-FFF2-40B4-BE49-F238E27FC236}">
                    <a16:creationId xmlns:a16="http://schemas.microsoft.com/office/drawing/2014/main" id="{BB48DC46-2B48-4A06-B126-F1FE2046962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25" name="十字形 2224">
                  <a:extLst>
                    <a:ext uri="{FF2B5EF4-FFF2-40B4-BE49-F238E27FC236}">
                      <a16:creationId xmlns:a16="http://schemas.microsoft.com/office/drawing/2014/main" id="{599E04AE-9DAC-43C6-BBB8-6A9BBEE5F498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26" name="十字形 2225">
                  <a:extLst>
                    <a:ext uri="{FF2B5EF4-FFF2-40B4-BE49-F238E27FC236}">
                      <a16:creationId xmlns:a16="http://schemas.microsoft.com/office/drawing/2014/main" id="{92B1D207-01E8-43B8-85D0-2AD870D996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2" name="楕円 2221">
              <a:extLst>
                <a:ext uri="{FF2B5EF4-FFF2-40B4-BE49-F238E27FC236}">
                  <a16:creationId xmlns:a16="http://schemas.microsoft.com/office/drawing/2014/main" id="{7A4D2EAE-9093-4B81-8C14-C79759B70A45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27" name="グループ化 2226">
            <a:extLst>
              <a:ext uri="{FF2B5EF4-FFF2-40B4-BE49-F238E27FC236}">
                <a16:creationId xmlns:a16="http://schemas.microsoft.com/office/drawing/2014/main" id="{CA34B125-61AB-4CA8-924B-3619490CD700}"/>
              </a:ext>
            </a:extLst>
          </p:cNvPr>
          <p:cNvGrpSpPr/>
          <p:nvPr/>
        </p:nvGrpSpPr>
        <p:grpSpPr>
          <a:xfrm>
            <a:off x="6070949" y="1630145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28" name="グループ化 2227">
              <a:extLst>
                <a:ext uri="{FF2B5EF4-FFF2-40B4-BE49-F238E27FC236}">
                  <a16:creationId xmlns:a16="http://schemas.microsoft.com/office/drawing/2014/main" id="{827D8F10-197C-492C-BD33-FB5D09E3FCF1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0" name="楕円 2229">
                <a:extLst>
                  <a:ext uri="{FF2B5EF4-FFF2-40B4-BE49-F238E27FC236}">
                    <a16:creationId xmlns:a16="http://schemas.microsoft.com/office/drawing/2014/main" id="{62E51711-DE1B-4184-BDDA-E20EABC8B88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1" name="グループ化 2230">
                <a:extLst>
                  <a:ext uri="{FF2B5EF4-FFF2-40B4-BE49-F238E27FC236}">
                    <a16:creationId xmlns:a16="http://schemas.microsoft.com/office/drawing/2014/main" id="{810547A0-E8A4-434C-B52F-09EF2AA348B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2" name="十字形 2231">
                  <a:extLst>
                    <a:ext uri="{FF2B5EF4-FFF2-40B4-BE49-F238E27FC236}">
                      <a16:creationId xmlns:a16="http://schemas.microsoft.com/office/drawing/2014/main" id="{739C7C66-C30E-41C3-A8A0-B7A09696ADA0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33" name="十字形 2232">
                  <a:extLst>
                    <a:ext uri="{FF2B5EF4-FFF2-40B4-BE49-F238E27FC236}">
                      <a16:creationId xmlns:a16="http://schemas.microsoft.com/office/drawing/2014/main" id="{299CDD4E-9549-4078-BE2C-025E7B76ECE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29" name="楕円 2228">
              <a:extLst>
                <a:ext uri="{FF2B5EF4-FFF2-40B4-BE49-F238E27FC236}">
                  <a16:creationId xmlns:a16="http://schemas.microsoft.com/office/drawing/2014/main" id="{58B472E6-CECC-4310-B5CD-3AD17999E626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34" name="グループ化 2233">
            <a:extLst>
              <a:ext uri="{FF2B5EF4-FFF2-40B4-BE49-F238E27FC236}">
                <a16:creationId xmlns:a16="http://schemas.microsoft.com/office/drawing/2014/main" id="{5F7C125C-2D1C-4305-B50D-C8A11FCC90FA}"/>
              </a:ext>
            </a:extLst>
          </p:cNvPr>
          <p:cNvGrpSpPr/>
          <p:nvPr/>
        </p:nvGrpSpPr>
        <p:grpSpPr>
          <a:xfrm>
            <a:off x="5946613" y="106083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35" name="グループ化 2234">
              <a:extLst>
                <a:ext uri="{FF2B5EF4-FFF2-40B4-BE49-F238E27FC236}">
                  <a16:creationId xmlns:a16="http://schemas.microsoft.com/office/drawing/2014/main" id="{9F7DB7FF-C5EB-40B9-A0FC-CFD44E85BE77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37" name="楕円 2236">
                <a:extLst>
                  <a:ext uri="{FF2B5EF4-FFF2-40B4-BE49-F238E27FC236}">
                    <a16:creationId xmlns:a16="http://schemas.microsoft.com/office/drawing/2014/main" id="{1141ABBC-14EF-410E-BF5D-9D92E713488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38" name="グループ化 2237">
                <a:extLst>
                  <a:ext uri="{FF2B5EF4-FFF2-40B4-BE49-F238E27FC236}">
                    <a16:creationId xmlns:a16="http://schemas.microsoft.com/office/drawing/2014/main" id="{F1BC8253-F4F7-43BD-AEA4-01399B0994A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39" name="十字形 2238">
                  <a:extLst>
                    <a:ext uri="{FF2B5EF4-FFF2-40B4-BE49-F238E27FC236}">
                      <a16:creationId xmlns:a16="http://schemas.microsoft.com/office/drawing/2014/main" id="{94BA226A-031A-44E9-940F-56091097703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0" name="十字形 2239">
                  <a:extLst>
                    <a:ext uri="{FF2B5EF4-FFF2-40B4-BE49-F238E27FC236}">
                      <a16:creationId xmlns:a16="http://schemas.microsoft.com/office/drawing/2014/main" id="{C1A826E8-2915-434E-8D3A-FFC798C7C8F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36" name="楕円 2235">
              <a:extLst>
                <a:ext uri="{FF2B5EF4-FFF2-40B4-BE49-F238E27FC236}">
                  <a16:creationId xmlns:a16="http://schemas.microsoft.com/office/drawing/2014/main" id="{B551D613-053F-41CB-9841-F39AF627D71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1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4960563" y="772036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2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44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45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46" name="十字形 2245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7" name="十字形 2246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43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8" name="グループ化 2247">
            <a:extLst>
              <a:ext uri="{FF2B5EF4-FFF2-40B4-BE49-F238E27FC236}">
                <a16:creationId xmlns:a16="http://schemas.microsoft.com/office/drawing/2014/main" id="{27704204-4C52-42B4-A192-90228AF273B8}"/>
              </a:ext>
            </a:extLst>
          </p:cNvPr>
          <p:cNvGrpSpPr/>
          <p:nvPr/>
        </p:nvGrpSpPr>
        <p:grpSpPr>
          <a:xfrm>
            <a:off x="4682202" y="107295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2249" name="グループ化 2248">
              <a:extLst>
                <a:ext uri="{FF2B5EF4-FFF2-40B4-BE49-F238E27FC236}">
                  <a16:creationId xmlns:a16="http://schemas.microsoft.com/office/drawing/2014/main" id="{D6163D8D-2ABB-4191-BAA2-CC25FAD8CCE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2251" name="楕円 2250">
                <a:extLst>
                  <a:ext uri="{FF2B5EF4-FFF2-40B4-BE49-F238E27FC236}">
                    <a16:creationId xmlns:a16="http://schemas.microsoft.com/office/drawing/2014/main" id="{0FF07872-0576-4654-8F86-25F3A0A2D537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52" name="グループ化 2251">
                <a:extLst>
                  <a:ext uri="{FF2B5EF4-FFF2-40B4-BE49-F238E27FC236}">
                    <a16:creationId xmlns:a16="http://schemas.microsoft.com/office/drawing/2014/main" id="{A9FD31BD-EF58-4DB7-965C-103FB7F07A90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2253" name="十字形 2252">
                  <a:extLst>
                    <a:ext uri="{FF2B5EF4-FFF2-40B4-BE49-F238E27FC236}">
                      <a16:creationId xmlns:a16="http://schemas.microsoft.com/office/drawing/2014/main" id="{B51FF904-95B7-41BE-A56E-8A05F52C1E1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54" name="十字形 2253">
                  <a:extLst>
                    <a:ext uri="{FF2B5EF4-FFF2-40B4-BE49-F238E27FC236}">
                      <a16:creationId xmlns:a16="http://schemas.microsoft.com/office/drawing/2014/main" id="{8AB39E58-DF6F-47DE-95A3-722DA13654F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250" name="楕円 2249">
              <a:extLst>
                <a:ext uri="{FF2B5EF4-FFF2-40B4-BE49-F238E27FC236}">
                  <a16:creationId xmlns:a16="http://schemas.microsoft.com/office/drawing/2014/main" id="{1273303C-ADEF-411C-91D0-BD48D395C4C2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55" name="グループ化 2254">
            <a:extLst>
              <a:ext uri="{FF2B5EF4-FFF2-40B4-BE49-F238E27FC236}">
                <a16:creationId xmlns:a16="http://schemas.microsoft.com/office/drawing/2014/main" id="{F88075FC-806A-41C6-A76A-D21A5126E117}"/>
              </a:ext>
            </a:extLst>
          </p:cNvPr>
          <p:cNvGrpSpPr/>
          <p:nvPr/>
        </p:nvGrpSpPr>
        <p:grpSpPr>
          <a:xfrm>
            <a:off x="822727" y="4099461"/>
            <a:ext cx="540000" cy="540000"/>
            <a:chOff x="1831854" y="1818551"/>
            <a:chExt cx="5363874" cy="5091598"/>
          </a:xfrm>
          <a:effectLst/>
        </p:grpSpPr>
        <p:grpSp>
          <p:nvGrpSpPr>
            <p:cNvPr id="2256" name="グループ化 2255">
              <a:extLst>
                <a:ext uri="{FF2B5EF4-FFF2-40B4-BE49-F238E27FC236}">
                  <a16:creationId xmlns:a16="http://schemas.microsoft.com/office/drawing/2014/main" id="{C9DCB7A6-74CD-43CF-B5F6-F02CCB3DE024}"/>
                </a:ext>
              </a:extLst>
            </p:cNvPr>
            <p:cNvGrpSpPr/>
            <p:nvPr/>
          </p:nvGrpSpPr>
          <p:grpSpPr>
            <a:xfrm>
              <a:off x="1831854" y="1818551"/>
              <a:ext cx="5363874" cy="5091598"/>
              <a:chOff x="-3991832" y="2133471"/>
              <a:chExt cx="4320000" cy="4320000"/>
            </a:xfrm>
          </p:grpSpPr>
          <p:sp>
            <p:nvSpPr>
              <p:cNvPr id="2261" name="四角形: 角を丸くする 2260">
                <a:extLst>
                  <a:ext uri="{FF2B5EF4-FFF2-40B4-BE49-F238E27FC236}">
                    <a16:creationId xmlns:a16="http://schemas.microsoft.com/office/drawing/2014/main" id="{C2FD1487-EB17-4DE5-AC93-8C8D140D5330}"/>
                  </a:ext>
                </a:extLst>
              </p:cNvPr>
              <p:cNvSpPr/>
              <p:nvPr/>
            </p:nvSpPr>
            <p:spPr>
              <a:xfrm>
                <a:off x="-3991832" y="2133471"/>
                <a:ext cx="4320000" cy="4320000"/>
              </a:xfrm>
              <a:prstGeom prst="roundRect">
                <a:avLst>
                  <a:gd name="adj" fmla="val 7214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n>
                    <a:solidFill>
                      <a:srgbClr val="00B0F0"/>
                    </a:solidFill>
                  </a:ln>
                  <a:effectLst/>
                </a:endParaRPr>
              </a:p>
            </p:txBody>
          </p:sp>
          <p:sp>
            <p:nvSpPr>
              <p:cNvPr id="2262" name="四角形: 角を丸くする 2261">
                <a:extLst>
                  <a:ext uri="{FF2B5EF4-FFF2-40B4-BE49-F238E27FC236}">
                    <a16:creationId xmlns:a16="http://schemas.microsoft.com/office/drawing/2014/main" id="{954802A1-0D3E-4B21-8ECE-982C387C3257}"/>
                  </a:ext>
                </a:extLst>
              </p:cNvPr>
              <p:cNvSpPr/>
              <p:nvPr/>
            </p:nvSpPr>
            <p:spPr>
              <a:xfrm>
                <a:off x="-3632723" y="2413448"/>
                <a:ext cx="3600000" cy="28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3" name="フローチャート: 結合子 2262">
                <a:extLst>
                  <a:ext uri="{FF2B5EF4-FFF2-40B4-BE49-F238E27FC236}">
                    <a16:creationId xmlns:a16="http://schemas.microsoft.com/office/drawing/2014/main" id="{1F541671-3B0E-47FE-AE2A-C8336B40FC75}"/>
                  </a:ext>
                </a:extLst>
              </p:cNvPr>
              <p:cNvSpPr/>
              <p:nvPr/>
            </p:nvSpPr>
            <p:spPr>
              <a:xfrm>
                <a:off x="-2192723" y="5513459"/>
                <a:ext cx="720000" cy="720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4" name="四角形: 角を丸くする 2263">
                <a:extLst>
                  <a:ext uri="{FF2B5EF4-FFF2-40B4-BE49-F238E27FC236}">
                    <a16:creationId xmlns:a16="http://schemas.microsoft.com/office/drawing/2014/main" id="{B097B805-A187-4AF2-A266-87B2919C9B29}"/>
                  </a:ext>
                </a:extLst>
              </p:cNvPr>
              <p:cNvSpPr/>
              <p:nvPr/>
            </p:nvSpPr>
            <p:spPr>
              <a:xfrm>
                <a:off x="-3007895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5" name="四角形: 角を丸くする 2264">
                <a:extLst>
                  <a:ext uri="{FF2B5EF4-FFF2-40B4-BE49-F238E27FC236}">
                    <a16:creationId xmlns:a16="http://schemas.microsoft.com/office/drawing/2014/main" id="{76F02E36-5011-4220-9E8F-BECA74596AD6}"/>
                  </a:ext>
                </a:extLst>
              </p:cNvPr>
              <p:cNvSpPr/>
              <p:nvPr/>
            </p:nvSpPr>
            <p:spPr>
              <a:xfrm>
                <a:off x="-1207623" y="5735079"/>
                <a:ext cx="601100" cy="268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57" name="グループ化 2256">
              <a:extLst>
                <a:ext uri="{FF2B5EF4-FFF2-40B4-BE49-F238E27FC236}">
                  <a16:creationId xmlns:a16="http://schemas.microsoft.com/office/drawing/2014/main" id="{EA4BB9FB-36FF-440D-8A51-E98E783FF11A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2258" name="フローチャート: 結合子 2257">
                <a:extLst>
                  <a:ext uri="{FF2B5EF4-FFF2-40B4-BE49-F238E27FC236}">
                    <a16:creationId xmlns:a16="http://schemas.microsoft.com/office/drawing/2014/main" id="{5CC7DE79-2E6F-4CA7-81C4-6328B2C9A97F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9" name="アーチ 2258">
                <a:extLst>
                  <a:ext uri="{FF2B5EF4-FFF2-40B4-BE49-F238E27FC236}">
                    <a16:creationId xmlns:a16="http://schemas.microsoft.com/office/drawing/2014/main" id="{EB212543-04BC-4413-82A9-C5F8C159093C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60" name="アーチ 2259">
                <a:extLst>
                  <a:ext uri="{FF2B5EF4-FFF2-40B4-BE49-F238E27FC236}">
                    <a16:creationId xmlns:a16="http://schemas.microsoft.com/office/drawing/2014/main" id="{ECD5A85D-6856-4E9F-BAF7-A538A255CFC6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66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>
            <a:off x="4038061" y="98465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2267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8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69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吹き出し: 円形 37">
            <a:extLst>
              <a:ext uri="{FF2B5EF4-FFF2-40B4-BE49-F238E27FC236}">
                <a16:creationId xmlns:a16="http://schemas.microsoft.com/office/drawing/2014/main" id="{CBABAAFB-F9F6-4511-B978-F5A9091FD381}"/>
              </a:ext>
            </a:extLst>
          </p:cNvPr>
          <p:cNvSpPr/>
          <p:nvPr/>
        </p:nvSpPr>
        <p:spPr>
          <a:xfrm>
            <a:off x="3881035" y="747409"/>
            <a:ext cx="360000" cy="252000"/>
          </a:xfrm>
          <a:prstGeom prst="wedgeEllipseCallout">
            <a:avLst>
              <a:gd name="adj1" fmla="val 40579"/>
              <a:gd name="adj2" fmla="val 687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70" name="グループ化 2269">
            <a:extLst>
              <a:ext uri="{FF2B5EF4-FFF2-40B4-BE49-F238E27FC236}">
                <a16:creationId xmlns:a16="http://schemas.microsoft.com/office/drawing/2014/main" id="{B0C78AF0-50A5-4FA5-8722-27915F2121FA}"/>
              </a:ext>
            </a:extLst>
          </p:cNvPr>
          <p:cNvGrpSpPr/>
          <p:nvPr/>
        </p:nvGrpSpPr>
        <p:grpSpPr>
          <a:xfrm>
            <a:off x="3512767" y="7470128"/>
            <a:ext cx="432000" cy="432000"/>
            <a:chOff x="-3239999" y="3240975"/>
            <a:chExt cx="1620000" cy="1483425"/>
          </a:xfrm>
        </p:grpSpPr>
        <p:grpSp>
          <p:nvGrpSpPr>
            <p:cNvPr id="2271" name="グループ化 2270">
              <a:extLst>
                <a:ext uri="{FF2B5EF4-FFF2-40B4-BE49-F238E27FC236}">
                  <a16:creationId xmlns:a16="http://schemas.microsoft.com/office/drawing/2014/main" id="{A0C9D890-8305-4AFB-BD0B-12A87B36F612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2273" name="四角形: 角を丸くする 2272">
                <a:extLst>
                  <a:ext uri="{FF2B5EF4-FFF2-40B4-BE49-F238E27FC236}">
                    <a16:creationId xmlns:a16="http://schemas.microsoft.com/office/drawing/2014/main" id="{075BD44D-A3BA-4DD3-BC1D-3E946CACA592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4" name="四角形: 角を丸くする 2273">
                <a:extLst>
                  <a:ext uri="{FF2B5EF4-FFF2-40B4-BE49-F238E27FC236}">
                    <a16:creationId xmlns:a16="http://schemas.microsoft.com/office/drawing/2014/main" id="{C2DB236A-9028-430D-9A14-8E964D138A06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75" name="四角形: 角を丸くする 2274">
                <a:extLst>
                  <a:ext uri="{FF2B5EF4-FFF2-40B4-BE49-F238E27FC236}">
                    <a16:creationId xmlns:a16="http://schemas.microsoft.com/office/drawing/2014/main" id="{0F29755F-D41F-4B42-8AD9-052B2DC66D31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272" name="矢印: 上 2271">
              <a:extLst>
                <a:ext uri="{FF2B5EF4-FFF2-40B4-BE49-F238E27FC236}">
                  <a16:creationId xmlns:a16="http://schemas.microsoft.com/office/drawing/2014/main" id="{FCA2BEA9-90D8-484E-9253-06F2BBEB0563}"/>
                </a:ext>
              </a:extLst>
            </p:cNvPr>
            <p:cNvSpPr/>
            <p:nvPr/>
          </p:nvSpPr>
          <p:spPr>
            <a:xfrm rot="10800000">
              <a:off x="-2989426" y="3240975"/>
              <a:ext cx="1118852" cy="1199795"/>
            </a:xfrm>
            <a:prstGeom prst="upArrow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97" name="グループ化 1598">
            <a:extLst>
              <a:ext uri="{FF2B5EF4-FFF2-40B4-BE49-F238E27FC236}">
                <a16:creationId xmlns:a16="http://schemas.microsoft.com/office/drawing/2014/main" id="{B236756E-2C09-4180-BA70-BD415EC6B4C7}"/>
              </a:ext>
            </a:extLst>
          </p:cNvPr>
          <p:cNvGrpSpPr/>
          <p:nvPr/>
        </p:nvGrpSpPr>
        <p:grpSpPr>
          <a:xfrm>
            <a:off x="3550576" y="835915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898" name="グループ化 1599">
              <a:extLst>
                <a:ext uri="{FF2B5EF4-FFF2-40B4-BE49-F238E27FC236}">
                  <a16:creationId xmlns:a16="http://schemas.microsoft.com/office/drawing/2014/main" id="{FAD471A3-4844-4D71-BAF1-DEF779EA3CA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0" name="楕円 1601">
                <a:extLst>
                  <a:ext uri="{FF2B5EF4-FFF2-40B4-BE49-F238E27FC236}">
                    <a16:creationId xmlns:a16="http://schemas.microsoft.com/office/drawing/2014/main" id="{9CE36BE0-695B-439C-9BF6-DBA62441F3AC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1" name="グループ化 1602">
                <a:extLst>
                  <a:ext uri="{FF2B5EF4-FFF2-40B4-BE49-F238E27FC236}">
                    <a16:creationId xmlns:a16="http://schemas.microsoft.com/office/drawing/2014/main" id="{D74535F4-2E95-4C14-A6B3-45F8F845E6A3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2" name="十字形 901">
                  <a:extLst>
                    <a:ext uri="{FF2B5EF4-FFF2-40B4-BE49-F238E27FC236}">
                      <a16:creationId xmlns:a16="http://schemas.microsoft.com/office/drawing/2014/main" id="{6172820A-1BAE-4A3F-ABA9-399B56DDB621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3" name="十字形 902">
                  <a:extLst>
                    <a:ext uri="{FF2B5EF4-FFF2-40B4-BE49-F238E27FC236}">
                      <a16:creationId xmlns:a16="http://schemas.microsoft.com/office/drawing/2014/main" id="{7640E6B9-818D-4226-A07C-A765012EEF2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899" name="楕円 1600">
              <a:extLst>
                <a:ext uri="{FF2B5EF4-FFF2-40B4-BE49-F238E27FC236}">
                  <a16:creationId xmlns:a16="http://schemas.microsoft.com/office/drawing/2014/main" id="{164A6547-4D1E-4273-A59E-DC209024933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4" name="グループ化 1647">
            <a:extLst>
              <a:ext uri="{FF2B5EF4-FFF2-40B4-BE49-F238E27FC236}">
                <a16:creationId xmlns:a16="http://schemas.microsoft.com/office/drawing/2014/main" id="{A319B299-C5D3-4B03-8836-4887EC40ED56}"/>
              </a:ext>
            </a:extLst>
          </p:cNvPr>
          <p:cNvGrpSpPr/>
          <p:nvPr/>
        </p:nvGrpSpPr>
        <p:grpSpPr>
          <a:xfrm>
            <a:off x="3202687" y="91873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05" name="グループ化 1648">
              <a:extLst>
                <a:ext uri="{FF2B5EF4-FFF2-40B4-BE49-F238E27FC236}">
                  <a16:creationId xmlns:a16="http://schemas.microsoft.com/office/drawing/2014/main" id="{C6C52278-AE72-41D1-AB07-8DD7E206DFA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07" name="楕円 1650">
                <a:extLst>
                  <a:ext uri="{FF2B5EF4-FFF2-40B4-BE49-F238E27FC236}">
                    <a16:creationId xmlns:a16="http://schemas.microsoft.com/office/drawing/2014/main" id="{ACE270AF-D784-462B-BF76-06CAE01E696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08" name="グループ化 1651">
                <a:extLst>
                  <a:ext uri="{FF2B5EF4-FFF2-40B4-BE49-F238E27FC236}">
                    <a16:creationId xmlns:a16="http://schemas.microsoft.com/office/drawing/2014/main" id="{7CF7A14B-10EC-4895-A1EF-D09479F09DE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09" name="十字形 908">
                  <a:extLst>
                    <a:ext uri="{FF2B5EF4-FFF2-40B4-BE49-F238E27FC236}">
                      <a16:creationId xmlns:a16="http://schemas.microsoft.com/office/drawing/2014/main" id="{C2C490A1-36B3-4067-871A-9280CAAE1A9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0" name="十字形 909">
                  <a:extLst>
                    <a:ext uri="{FF2B5EF4-FFF2-40B4-BE49-F238E27FC236}">
                      <a16:creationId xmlns:a16="http://schemas.microsoft.com/office/drawing/2014/main" id="{FF873AF9-8DD4-4D5E-B905-A9B476651D70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06" name="楕円 1649">
              <a:extLst>
                <a:ext uri="{FF2B5EF4-FFF2-40B4-BE49-F238E27FC236}">
                  <a16:creationId xmlns:a16="http://schemas.microsoft.com/office/drawing/2014/main" id="{BA0C52A1-7378-4B30-A9FD-09A23E2F88E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11" name="グループ化 300">
            <a:extLst>
              <a:ext uri="{FF2B5EF4-FFF2-40B4-BE49-F238E27FC236}">
                <a16:creationId xmlns:a16="http://schemas.microsoft.com/office/drawing/2014/main" id="{A8653F19-6F3E-4D13-A79A-9A56EB9E3D74}"/>
              </a:ext>
            </a:extLst>
          </p:cNvPr>
          <p:cNvGrpSpPr/>
          <p:nvPr/>
        </p:nvGrpSpPr>
        <p:grpSpPr>
          <a:xfrm rot="21273350">
            <a:off x="2882453" y="972856"/>
            <a:ext cx="396000" cy="540000"/>
            <a:chOff x="-5567395" y="105267"/>
            <a:chExt cx="5324259" cy="6759980"/>
          </a:xfrm>
          <a:solidFill>
            <a:srgbClr val="FF9500"/>
          </a:solidFill>
        </p:grpSpPr>
        <p:grpSp>
          <p:nvGrpSpPr>
            <p:cNvPr id="912" name="グループ化 298">
              <a:extLst>
                <a:ext uri="{FF2B5EF4-FFF2-40B4-BE49-F238E27FC236}">
                  <a16:creationId xmlns:a16="http://schemas.microsoft.com/office/drawing/2014/main" id="{D5D14EF6-3CC9-4CB2-839E-518C0EEDE23B}"/>
                </a:ext>
              </a:extLst>
            </p:cNvPr>
            <p:cNvGrpSpPr/>
            <p:nvPr/>
          </p:nvGrpSpPr>
          <p:grpSpPr>
            <a:xfrm>
              <a:off x="-5567395" y="105267"/>
              <a:ext cx="4701195" cy="6759980"/>
              <a:chOff x="-5008082" y="1572052"/>
              <a:chExt cx="4701195" cy="6759980"/>
            </a:xfrm>
            <a:grpFill/>
          </p:grpSpPr>
          <p:grpSp>
            <p:nvGrpSpPr>
              <p:cNvPr id="914" name="グループ化 295">
                <a:extLst>
                  <a:ext uri="{FF2B5EF4-FFF2-40B4-BE49-F238E27FC236}">
                    <a16:creationId xmlns:a16="http://schemas.microsoft.com/office/drawing/2014/main" id="{9F758286-2EB9-4C82-AB96-6A41AFAC6451}"/>
                  </a:ext>
                </a:extLst>
              </p:cNvPr>
              <p:cNvGrpSpPr/>
              <p:nvPr/>
            </p:nvGrpSpPr>
            <p:grpSpPr>
              <a:xfrm>
                <a:off x="-5008082" y="1572052"/>
                <a:ext cx="4286085" cy="6759980"/>
                <a:chOff x="-5008082" y="1572052"/>
                <a:chExt cx="4286085" cy="6759980"/>
              </a:xfrm>
              <a:grpFill/>
            </p:grpSpPr>
            <p:grpSp>
              <p:nvGrpSpPr>
                <p:cNvPr id="917" name="グループ化 291">
                  <a:extLst>
                    <a:ext uri="{FF2B5EF4-FFF2-40B4-BE49-F238E27FC236}">
                      <a16:creationId xmlns:a16="http://schemas.microsoft.com/office/drawing/2014/main" id="{B3139B6C-04A4-473A-A657-65B2E46CC567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sp>
                <p:nvSpPr>
                  <p:cNvPr id="921" name="フローチャート: 結合子 281">
                    <a:extLst>
                      <a:ext uri="{FF2B5EF4-FFF2-40B4-BE49-F238E27FC236}">
                        <a16:creationId xmlns:a16="http://schemas.microsoft.com/office/drawing/2014/main" id="{52486C33-072B-44D1-8071-1DA9C38B2700}"/>
                      </a:ext>
                    </a:extLst>
                  </p:cNvPr>
                  <p:cNvSpPr/>
                  <p:nvPr/>
                </p:nvSpPr>
                <p:spPr>
                  <a:xfrm>
                    <a:off x="-4964397" y="3761709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2" name="フローチャート: 結合子 282">
                    <a:extLst>
                      <a:ext uri="{FF2B5EF4-FFF2-40B4-BE49-F238E27FC236}">
                        <a16:creationId xmlns:a16="http://schemas.microsoft.com/office/drawing/2014/main" id="{6D42447B-18CD-407C-A270-F1402335CA45}"/>
                      </a:ext>
                    </a:extLst>
                  </p:cNvPr>
                  <p:cNvSpPr/>
                  <p:nvPr/>
                </p:nvSpPr>
                <p:spPr>
                  <a:xfrm>
                    <a:off x="-5008082" y="444885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3" name="フローチャート: 結合子 283">
                    <a:extLst>
                      <a:ext uri="{FF2B5EF4-FFF2-40B4-BE49-F238E27FC236}">
                        <a16:creationId xmlns:a16="http://schemas.microsoft.com/office/drawing/2014/main" id="{67C6A488-9641-402A-B966-A6E0F57B27A2}"/>
                      </a:ext>
                    </a:extLst>
                  </p:cNvPr>
                  <p:cNvSpPr/>
                  <p:nvPr/>
                </p:nvSpPr>
                <p:spPr>
                  <a:xfrm>
                    <a:off x="-4868676" y="5285096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4" name="フローチャート: 結合子 284">
                    <a:extLst>
                      <a:ext uri="{FF2B5EF4-FFF2-40B4-BE49-F238E27FC236}">
                        <a16:creationId xmlns:a16="http://schemas.microsoft.com/office/drawing/2014/main" id="{FE6728C4-E6F0-4E41-94AA-6EA8096A3A6A}"/>
                      </a:ext>
                    </a:extLst>
                  </p:cNvPr>
                  <p:cNvSpPr/>
                  <p:nvPr/>
                </p:nvSpPr>
                <p:spPr>
                  <a:xfrm>
                    <a:off x="-4600806" y="5978075"/>
                    <a:ext cx="1296000" cy="1296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5" name="フレーム (半分) 285">
                    <a:extLst>
                      <a:ext uri="{FF2B5EF4-FFF2-40B4-BE49-F238E27FC236}">
                        <a16:creationId xmlns:a16="http://schemas.microsoft.com/office/drawing/2014/main" id="{B305A405-25E4-4CFE-8241-3C073B7675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-4867925" y="1705550"/>
                    <a:ext cx="2565045" cy="2526697"/>
                  </a:xfrm>
                  <a:prstGeom prst="halfFrame">
                    <a:avLst>
                      <a:gd name="adj1" fmla="val 18571"/>
                      <a:gd name="adj2" fmla="val 22381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6" name="フローチャート: 結合子 286">
                    <a:extLst>
                      <a:ext uri="{FF2B5EF4-FFF2-40B4-BE49-F238E27FC236}">
                        <a16:creationId xmlns:a16="http://schemas.microsoft.com/office/drawing/2014/main" id="{4538666A-624F-4B04-93D4-C24B220E4286}"/>
                      </a:ext>
                    </a:extLst>
                  </p:cNvPr>
                  <p:cNvSpPr/>
                  <p:nvPr/>
                </p:nvSpPr>
                <p:spPr>
                  <a:xfrm>
                    <a:off x="-2881997" y="1572052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7" name="月 287">
                    <a:extLst>
                      <a:ext uri="{FF2B5EF4-FFF2-40B4-BE49-F238E27FC236}">
                        <a16:creationId xmlns:a16="http://schemas.microsoft.com/office/drawing/2014/main" id="{0FE03829-C47E-4BC1-A143-ED29F23C91E4}"/>
                      </a:ext>
                    </a:extLst>
                  </p:cNvPr>
                  <p:cNvSpPr/>
                  <p:nvPr/>
                </p:nvSpPr>
                <p:spPr>
                  <a:xfrm rot="19837966">
                    <a:off x="-1579225" y="2126305"/>
                    <a:ext cx="780874" cy="3885637"/>
                  </a:xfrm>
                  <a:prstGeom prst="moon">
                    <a:avLst>
                      <a:gd name="adj" fmla="val 20204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8" name="正方形/長方形 289">
                    <a:extLst>
                      <a:ext uri="{FF2B5EF4-FFF2-40B4-BE49-F238E27FC236}">
                        <a16:creationId xmlns:a16="http://schemas.microsoft.com/office/drawing/2014/main" id="{FE3BA892-1B0F-48DA-8818-1CCE973506AB}"/>
                      </a:ext>
                    </a:extLst>
                  </p:cNvPr>
                  <p:cNvSpPr/>
                  <p:nvPr/>
                </p:nvSpPr>
                <p:spPr>
                  <a:xfrm>
                    <a:off x="-4040165" y="6244723"/>
                    <a:ext cx="2677147" cy="1019808"/>
                  </a:xfrm>
                  <a:prstGeom prst="rect">
                    <a:avLst/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29" name="アーチ 290">
                    <a:extLst>
                      <a:ext uri="{FF2B5EF4-FFF2-40B4-BE49-F238E27FC236}">
                        <a16:creationId xmlns:a16="http://schemas.microsoft.com/office/drawing/2014/main" id="{3D1F8D33-F0BB-481E-964A-58F3ABC0E216}"/>
                      </a:ext>
                    </a:extLst>
                  </p:cNvPr>
                  <p:cNvSpPr/>
                  <p:nvPr/>
                </p:nvSpPr>
                <p:spPr>
                  <a:xfrm>
                    <a:off x="-2051529" y="6923554"/>
                    <a:ext cx="1329532" cy="1408478"/>
                  </a:xfrm>
                  <a:prstGeom prst="blockArc">
                    <a:avLst>
                      <a:gd name="adj1" fmla="val 16369612"/>
                      <a:gd name="adj2" fmla="val 19719231"/>
                      <a:gd name="adj3" fmla="val 23906"/>
                    </a:avLst>
                  </a:prstGeom>
                  <a:grpFill/>
                  <a:ln>
                    <a:solidFill>
                      <a:srgbClr val="FF9500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18" name="正方形/長方形 292">
                  <a:extLst>
                    <a:ext uri="{FF2B5EF4-FFF2-40B4-BE49-F238E27FC236}">
                      <a16:creationId xmlns:a16="http://schemas.microsoft.com/office/drawing/2014/main" id="{C8B01C87-98F5-40BF-8300-9791A3251A94}"/>
                    </a:ext>
                  </a:extLst>
                </p:cNvPr>
                <p:cNvSpPr/>
                <p:nvPr/>
              </p:nvSpPr>
              <p:spPr>
                <a:xfrm>
                  <a:off x="-3946549" y="4008235"/>
                  <a:ext cx="2415706" cy="2526698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9" name="正方形/長方形 293">
                  <a:extLst>
                    <a:ext uri="{FF2B5EF4-FFF2-40B4-BE49-F238E27FC236}">
                      <a16:creationId xmlns:a16="http://schemas.microsoft.com/office/drawing/2014/main" id="{292C2DF9-E8D2-410C-A585-6F55386AA0BA}"/>
                    </a:ext>
                  </a:extLst>
                </p:cNvPr>
                <p:cNvSpPr/>
                <p:nvPr/>
              </p:nvSpPr>
              <p:spPr>
                <a:xfrm>
                  <a:off x="-2597729" y="2462759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0" name="正方形/長方形 294">
                  <a:extLst>
                    <a:ext uri="{FF2B5EF4-FFF2-40B4-BE49-F238E27FC236}">
                      <a16:creationId xmlns:a16="http://schemas.microsoft.com/office/drawing/2014/main" id="{882F5C7B-EC59-466A-8F67-8C8CA7246BE6}"/>
                    </a:ext>
                  </a:extLst>
                </p:cNvPr>
                <p:cNvSpPr/>
                <p:nvPr/>
              </p:nvSpPr>
              <p:spPr>
                <a:xfrm rot="20117826">
                  <a:off x="-1973215" y="3306563"/>
                  <a:ext cx="660859" cy="2433309"/>
                </a:xfrm>
                <a:prstGeom prst="rect">
                  <a:avLst/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15" name="正方形/長方形 296">
                <a:extLst>
                  <a:ext uri="{FF2B5EF4-FFF2-40B4-BE49-F238E27FC236}">
                    <a16:creationId xmlns:a16="http://schemas.microsoft.com/office/drawing/2014/main" id="{FB6E2116-783F-4AA4-B22F-73195DB3B9C4}"/>
                  </a:ext>
                </a:extLst>
              </p:cNvPr>
              <p:cNvSpPr/>
              <p:nvPr/>
            </p:nvSpPr>
            <p:spPr>
              <a:xfrm rot="18231372">
                <a:off x="-2505603" y="4445665"/>
                <a:ext cx="1870734" cy="2526698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6" name="正方形/長方形 297">
                <a:extLst>
                  <a:ext uri="{FF2B5EF4-FFF2-40B4-BE49-F238E27FC236}">
                    <a16:creationId xmlns:a16="http://schemas.microsoft.com/office/drawing/2014/main" id="{AD82E17D-A700-4EBE-98AE-1F47D9E06C5B}"/>
                  </a:ext>
                </a:extLst>
              </p:cNvPr>
              <p:cNvSpPr/>
              <p:nvPr/>
            </p:nvSpPr>
            <p:spPr>
              <a:xfrm rot="18212239">
                <a:off x="-1538619" y="6412069"/>
                <a:ext cx="2167446" cy="255342"/>
              </a:xfrm>
              <a:prstGeom prst="rect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13" name="正方形/長方形 299">
              <a:extLst>
                <a:ext uri="{FF2B5EF4-FFF2-40B4-BE49-F238E27FC236}">
                  <a16:creationId xmlns:a16="http://schemas.microsoft.com/office/drawing/2014/main" id="{620CE44D-5023-4931-BF45-F1FC17FF0569}"/>
                </a:ext>
              </a:extLst>
            </p:cNvPr>
            <p:cNvSpPr/>
            <p:nvPr/>
          </p:nvSpPr>
          <p:spPr>
            <a:xfrm rot="18212239">
              <a:off x="-1539585" y="5239745"/>
              <a:ext cx="2167446" cy="425453"/>
            </a:xfrm>
            <a:prstGeom prst="rect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0" name="グループ化 2122">
            <a:extLst>
              <a:ext uri="{FF2B5EF4-FFF2-40B4-BE49-F238E27FC236}">
                <a16:creationId xmlns:a16="http://schemas.microsoft.com/office/drawing/2014/main" id="{B24E1D8C-5A5D-49FF-8C71-7D8BA743F2F4}"/>
              </a:ext>
            </a:extLst>
          </p:cNvPr>
          <p:cNvGrpSpPr/>
          <p:nvPr/>
        </p:nvGrpSpPr>
        <p:grpSpPr>
          <a:xfrm>
            <a:off x="2196648" y="20423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31" name="グループ化 2123">
              <a:extLst>
                <a:ext uri="{FF2B5EF4-FFF2-40B4-BE49-F238E27FC236}">
                  <a16:creationId xmlns:a16="http://schemas.microsoft.com/office/drawing/2014/main" id="{8CB91800-25C6-44D4-9864-9247A2E24472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33" name="楕円 2125">
                <a:extLst>
                  <a:ext uri="{FF2B5EF4-FFF2-40B4-BE49-F238E27FC236}">
                    <a16:creationId xmlns:a16="http://schemas.microsoft.com/office/drawing/2014/main" id="{7B667C04-7AFD-4326-B75B-F22F880BB5A2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34" name="グループ化 2126">
                <a:extLst>
                  <a:ext uri="{FF2B5EF4-FFF2-40B4-BE49-F238E27FC236}">
                    <a16:creationId xmlns:a16="http://schemas.microsoft.com/office/drawing/2014/main" id="{968E64AB-25EF-4FF8-9DD9-A28A21F1C81F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35" name="十字形 934">
                  <a:extLst>
                    <a:ext uri="{FF2B5EF4-FFF2-40B4-BE49-F238E27FC236}">
                      <a16:creationId xmlns:a16="http://schemas.microsoft.com/office/drawing/2014/main" id="{685DA230-0E01-4567-A06D-8C0DB1ED580B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6" name="十字形 935">
                  <a:extLst>
                    <a:ext uri="{FF2B5EF4-FFF2-40B4-BE49-F238E27FC236}">
                      <a16:creationId xmlns:a16="http://schemas.microsoft.com/office/drawing/2014/main" id="{90284965-3DB9-48D6-B32D-4971C8ECF721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32" name="楕円 2124">
              <a:extLst>
                <a:ext uri="{FF2B5EF4-FFF2-40B4-BE49-F238E27FC236}">
                  <a16:creationId xmlns:a16="http://schemas.microsoft.com/office/drawing/2014/main" id="{C6EC863E-70E7-428B-B07C-6D23CE571AB9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49" name="矩形 948"/>
          <p:cNvSpPr/>
          <p:nvPr/>
        </p:nvSpPr>
        <p:spPr>
          <a:xfrm>
            <a:off x="1560383" y="1828801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00B0F0"/>
                </a:solidFill>
              </a:ln>
              <a:solidFill>
                <a:srgbClr val="00B0F0"/>
              </a:solidFill>
            </a:endParaRPr>
          </a:p>
        </p:txBody>
      </p:sp>
      <p:grpSp>
        <p:nvGrpSpPr>
          <p:cNvPr id="950" name="グループ化 1619">
            <a:extLst>
              <a:ext uri="{FF2B5EF4-FFF2-40B4-BE49-F238E27FC236}">
                <a16:creationId xmlns:a16="http://schemas.microsoft.com/office/drawing/2014/main" id="{EC1F56F3-2B3D-460B-82F0-8C4D57BEDFF4}"/>
              </a:ext>
            </a:extLst>
          </p:cNvPr>
          <p:cNvGrpSpPr/>
          <p:nvPr/>
        </p:nvGrpSpPr>
        <p:grpSpPr>
          <a:xfrm>
            <a:off x="1415758" y="2232282"/>
            <a:ext cx="252000" cy="252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951" name="グループ化 1620">
              <a:extLst>
                <a:ext uri="{FF2B5EF4-FFF2-40B4-BE49-F238E27FC236}">
                  <a16:creationId xmlns:a16="http://schemas.microsoft.com/office/drawing/2014/main" id="{4109FEA6-49C5-4A1E-9064-A8864B45E10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53" name="楕円 1622">
                <a:extLst>
                  <a:ext uri="{FF2B5EF4-FFF2-40B4-BE49-F238E27FC236}">
                    <a16:creationId xmlns:a16="http://schemas.microsoft.com/office/drawing/2014/main" id="{B4539B7F-DAB4-4F06-9688-D714E41D4F08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54" name="グループ化 1623">
                <a:extLst>
                  <a:ext uri="{FF2B5EF4-FFF2-40B4-BE49-F238E27FC236}">
                    <a16:creationId xmlns:a16="http://schemas.microsoft.com/office/drawing/2014/main" id="{B1A6E52B-347B-44D5-882C-38970C5D5B4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55" name="十字形 954">
                  <a:extLst>
                    <a:ext uri="{FF2B5EF4-FFF2-40B4-BE49-F238E27FC236}">
                      <a16:creationId xmlns:a16="http://schemas.microsoft.com/office/drawing/2014/main" id="{4511298A-6D56-4BDD-BD1D-68CDD86A736A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6" name="十字形 955">
                  <a:extLst>
                    <a:ext uri="{FF2B5EF4-FFF2-40B4-BE49-F238E27FC236}">
                      <a16:creationId xmlns:a16="http://schemas.microsoft.com/office/drawing/2014/main" id="{4B3828A2-1B9D-4A81-AD74-59C99D0E0C5A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2" name="楕円 1621">
              <a:extLst>
                <a:ext uri="{FF2B5EF4-FFF2-40B4-BE49-F238E27FC236}">
                  <a16:creationId xmlns:a16="http://schemas.microsoft.com/office/drawing/2014/main" id="{D21BC246-7702-4D45-94DF-C65CBE3EB46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57" name="グループ化 2048">
            <a:extLst>
              <a:ext uri="{FF2B5EF4-FFF2-40B4-BE49-F238E27FC236}">
                <a16:creationId xmlns:a16="http://schemas.microsoft.com/office/drawing/2014/main" id="{5FCC1677-50DA-4D8E-942A-DC85CAE975D6}"/>
              </a:ext>
            </a:extLst>
          </p:cNvPr>
          <p:cNvGrpSpPr/>
          <p:nvPr/>
        </p:nvGrpSpPr>
        <p:grpSpPr>
          <a:xfrm>
            <a:off x="1248721" y="2522457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58" name="グループ化 2049">
              <a:extLst>
                <a:ext uri="{FF2B5EF4-FFF2-40B4-BE49-F238E27FC236}">
                  <a16:creationId xmlns:a16="http://schemas.microsoft.com/office/drawing/2014/main" id="{4D36F404-96DD-4EEE-A04F-5B2AA52E1A39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0" name="楕円 2051">
                <a:extLst>
                  <a:ext uri="{FF2B5EF4-FFF2-40B4-BE49-F238E27FC236}">
                    <a16:creationId xmlns:a16="http://schemas.microsoft.com/office/drawing/2014/main" id="{40132C6F-CFBB-4C30-A6C8-E32FD957860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1" name="グループ化 2052">
                <a:extLst>
                  <a:ext uri="{FF2B5EF4-FFF2-40B4-BE49-F238E27FC236}">
                    <a16:creationId xmlns:a16="http://schemas.microsoft.com/office/drawing/2014/main" id="{01A4528F-0DD6-4152-B077-F447E54983D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2" name="十字形 961">
                  <a:extLst>
                    <a:ext uri="{FF2B5EF4-FFF2-40B4-BE49-F238E27FC236}">
                      <a16:creationId xmlns:a16="http://schemas.microsoft.com/office/drawing/2014/main" id="{DCF5194E-1C8B-4C52-BE2D-59EEDC1E340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3" name="十字形 962">
                  <a:extLst>
                    <a:ext uri="{FF2B5EF4-FFF2-40B4-BE49-F238E27FC236}">
                      <a16:creationId xmlns:a16="http://schemas.microsoft.com/office/drawing/2014/main" id="{C8B9A689-2EB5-4E66-A990-816CE827E176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59" name="楕円 2050">
              <a:extLst>
                <a:ext uri="{FF2B5EF4-FFF2-40B4-BE49-F238E27FC236}">
                  <a16:creationId xmlns:a16="http://schemas.microsoft.com/office/drawing/2014/main" id="{403A96D5-CE27-40CA-8818-788590598748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64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047353" y="2972948"/>
            <a:ext cx="252000" cy="252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65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67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8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69" name="十字形 968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0" name="十字形 969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66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71" name="矩形 970"/>
          <p:cNvSpPr/>
          <p:nvPr/>
        </p:nvSpPr>
        <p:spPr>
          <a:xfrm>
            <a:off x="860161" y="4576106"/>
            <a:ext cx="663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rgbClr val="4CD964"/>
                  </a:solidFill>
                </a:ln>
                <a:solidFill>
                  <a:srgbClr val="4CD964"/>
                </a:solidFill>
              </a:rPr>
              <a:t>＠</a:t>
            </a:r>
            <a:endParaRPr kumimoji="1" lang="ja-JP" altLang="en-US" sz="4000" dirty="0">
              <a:ln>
                <a:solidFill>
                  <a:srgbClr val="4CD964"/>
                </a:solidFill>
              </a:ln>
              <a:solidFill>
                <a:srgbClr val="4CD964"/>
              </a:solidFill>
            </a:endParaRPr>
          </a:p>
        </p:txBody>
      </p:sp>
      <p:grpSp>
        <p:nvGrpSpPr>
          <p:cNvPr id="972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312682" y="5157914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73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75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76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77" name="十字形 976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8" name="十字形 977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74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9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442773" y="5617290"/>
            <a:ext cx="180000" cy="180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980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82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83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84" name="十字形 983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5" name="十字形 984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1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6" name="グループ化 2080">
            <a:extLst>
              <a:ext uri="{FF2B5EF4-FFF2-40B4-BE49-F238E27FC236}">
                <a16:creationId xmlns:a16="http://schemas.microsoft.com/office/drawing/2014/main" id="{B06E5AAE-6A06-4702-BCFD-5D6125CE944F}"/>
              </a:ext>
            </a:extLst>
          </p:cNvPr>
          <p:cNvGrpSpPr/>
          <p:nvPr/>
        </p:nvGrpSpPr>
        <p:grpSpPr>
          <a:xfrm>
            <a:off x="1652832" y="6877680"/>
            <a:ext cx="180000" cy="180000"/>
            <a:chOff x="-4638565" y="2256101"/>
            <a:chExt cx="2915316" cy="2916005"/>
          </a:xfrm>
          <a:solidFill>
            <a:srgbClr val="FF01F9"/>
          </a:solidFill>
        </p:grpSpPr>
        <p:grpSp>
          <p:nvGrpSpPr>
            <p:cNvPr id="987" name="グループ化 2081">
              <a:extLst>
                <a:ext uri="{FF2B5EF4-FFF2-40B4-BE49-F238E27FC236}">
                  <a16:creationId xmlns:a16="http://schemas.microsoft.com/office/drawing/2014/main" id="{C8B306D5-3C87-4F92-81D2-44647CCFD056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5"/>
              <a:chOff x="-4496375" y="4882465"/>
              <a:chExt cx="2915316" cy="2916005"/>
            </a:xfrm>
            <a:grpFill/>
          </p:grpSpPr>
          <p:sp>
            <p:nvSpPr>
              <p:cNvPr id="989" name="楕円 2083">
                <a:extLst>
                  <a:ext uri="{FF2B5EF4-FFF2-40B4-BE49-F238E27FC236}">
                    <a16:creationId xmlns:a16="http://schemas.microsoft.com/office/drawing/2014/main" id="{B7C39297-62D5-4CB1-8A21-F059D99AE51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0" name="グループ化 2084">
                <a:extLst>
                  <a:ext uri="{FF2B5EF4-FFF2-40B4-BE49-F238E27FC236}">
                    <a16:creationId xmlns:a16="http://schemas.microsoft.com/office/drawing/2014/main" id="{502CAFE8-225E-4BBA-BE3B-65E48D2C384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5"/>
                <a:chOff x="-4261229" y="1237482"/>
                <a:chExt cx="2915316" cy="2883315"/>
              </a:xfrm>
              <a:grpFill/>
            </p:grpSpPr>
            <p:sp>
              <p:nvSpPr>
                <p:cNvPr id="991" name="十字形 990">
                  <a:extLst>
                    <a:ext uri="{FF2B5EF4-FFF2-40B4-BE49-F238E27FC236}">
                      <a16:creationId xmlns:a16="http://schemas.microsoft.com/office/drawing/2014/main" id="{1B849DC1-25B1-414F-B65D-23593345BFB3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2" name="十字形 991">
                  <a:extLst>
                    <a:ext uri="{FF2B5EF4-FFF2-40B4-BE49-F238E27FC236}">
                      <a16:creationId xmlns:a16="http://schemas.microsoft.com/office/drawing/2014/main" id="{8A1F78DE-E0CD-4401-B348-25B06E5287AE}"/>
                    </a:ext>
                  </a:extLst>
                </p:cNvPr>
                <p:cNvSpPr/>
                <p:nvPr/>
              </p:nvSpPr>
              <p:spPr>
                <a:xfrm rot="18840659">
                  <a:off x="-4225909" y="1240802"/>
                  <a:ext cx="2879999" cy="2879992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88" name="楕円 2082">
              <a:extLst>
                <a:ext uri="{FF2B5EF4-FFF2-40B4-BE49-F238E27FC236}">
                  <a16:creationId xmlns:a16="http://schemas.microsoft.com/office/drawing/2014/main" id="{3FC107E2-AC76-46F5-AF9D-DA52D3636303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9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1180871" y="6187661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99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99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9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998" name="十字形 99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9" name="十字形 99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99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0" name="グループ化 2108">
            <a:extLst>
              <a:ext uri="{FF2B5EF4-FFF2-40B4-BE49-F238E27FC236}">
                <a16:creationId xmlns:a16="http://schemas.microsoft.com/office/drawing/2014/main" id="{7FF16B50-F757-4475-87DB-8A36FB273963}"/>
              </a:ext>
            </a:extLst>
          </p:cNvPr>
          <p:cNvGrpSpPr/>
          <p:nvPr/>
        </p:nvGrpSpPr>
        <p:grpSpPr>
          <a:xfrm>
            <a:off x="4249308" y="7598946"/>
            <a:ext cx="288000" cy="288000"/>
            <a:chOff x="-4638565" y="2256101"/>
            <a:chExt cx="2915316" cy="2916000"/>
          </a:xfrm>
          <a:solidFill>
            <a:srgbClr val="FF01F9"/>
          </a:solidFill>
        </p:grpSpPr>
        <p:grpSp>
          <p:nvGrpSpPr>
            <p:cNvPr id="1001" name="グループ化 2109">
              <a:extLst>
                <a:ext uri="{FF2B5EF4-FFF2-40B4-BE49-F238E27FC236}">
                  <a16:creationId xmlns:a16="http://schemas.microsoft.com/office/drawing/2014/main" id="{42CBA6DC-3766-422F-81F0-31994E2B2648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03" name="楕円 2111">
                <a:extLst>
                  <a:ext uri="{FF2B5EF4-FFF2-40B4-BE49-F238E27FC236}">
                    <a16:creationId xmlns:a16="http://schemas.microsoft.com/office/drawing/2014/main" id="{4A058F80-6314-469C-9E95-12175ABC9CB0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04" name="グループ化 2112">
                <a:extLst>
                  <a:ext uri="{FF2B5EF4-FFF2-40B4-BE49-F238E27FC236}">
                    <a16:creationId xmlns:a16="http://schemas.microsoft.com/office/drawing/2014/main" id="{C9445A93-58A6-4E44-BDD0-0B5DABAB1788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05" name="十字形 1004">
                  <a:extLst>
                    <a:ext uri="{FF2B5EF4-FFF2-40B4-BE49-F238E27FC236}">
                      <a16:creationId xmlns:a16="http://schemas.microsoft.com/office/drawing/2014/main" id="{B22C6F74-D320-490C-9F42-95019FCC9A2D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6" name="十字形 1005">
                  <a:extLst>
                    <a:ext uri="{FF2B5EF4-FFF2-40B4-BE49-F238E27FC236}">
                      <a16:creationId xmlns:a16="http://schemas.microsoft.com/office/drawing/2014/main" id="{E4C94C9A-79BA-45E6-ADFD-9EB34CEC000E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01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2" name="楕円 2110">
              <a:extLst>
                <a:ext uri="{FF2B5EF4-FFF2-40B4-BE49-F238E27FC236}">
                  <a16:creationId xmlns:a16="http://schemas.microsoft.com/office/drawing/2014/main" id="{FC5102B3-00A2-4C55-A923-E43D37A5CD04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4546027" y="7884658"/>
            <a:ext cx="180000" cy="180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08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0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1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2" name="十字形 1011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3" name="十字形 1012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09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4" name="グループ化 1994">
            <a:extLst>
              <a:ext uri="{FF2B5EF4-FFF2-40B4-BE49-F238E27FC236}">
                <a16:creationId xmlns:a16="http://schemas.microsoft.com/office/drawing/2014/main" id="{22EDDA6E-5B3D-4E51-8C47-12F79AB8AB56}"/>
              </a:ext>
            </a:extLst>
          </p:cNvPr>
          <p:cNvGrpSpPr/>
          <p:nvPr/>
        </p:nvGrpSpPr>
        <p:grpSpPr>
          <a:xfrm>
            <a:off x="6488938" y="7450996"/>
            <a:ext cx="180000" cy="180000"/>
            <a:chOff x="-4638565" y="2256101"/>
            <a:chExt cx="2915316" cy="2916000"/>
          </a:xfrm>
          <a:solidFill>
            <a:srgbClr val="FF9500"/>
          </a:solidFill>
        </p:grpSpPr>
        <p:grpSp>
          <p:nvGrpSpPr>
            <p:cNvPr id="1015" name="グループ化 1995">
              <a:extLst>
                <a:ext uri="{FF2B5EF4-FFF2-40B4-BE49-F238E27FC236}">
                  <a16:creationId xmlns:a16="http://schemas.microsoft.com/office/drawing/2014/main" id="{11631414-2014-45E9-8FD5-CF8958A2BD4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17" name="楕円 1997">
                <a:extLst>
                  <a:ext uri="{FF2B5EF4-FFF2-40B4-BE49-F238E27FC236}">
                    <a16:creationId xmlns:a16="http://schemas.microsoft.com/office/drawing/2014/main" id="{E95E28A3-8EBD-4CAB-A42A-8FEEED39ABE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18" name="グループ化 1998">
                <a:extLst>
                  <a:ext uri="{FF2B5EF4-FFF2-40B4-BE49-F238E27FC236}">
                    <a16:creationId xmlns:a16="http://schemas.microsoft.com/office/drawing/2014/main" id="{768B236A-57D6-4269-99A3-66105ED4B5AC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19" name="十字形 1018">
                  <a:extLst>
                    <a:ext uri="{FF2B5EF4-FFF2-40B4-BE49-F238E27FC236}">
                      <a16:creationId xmlns:a16="http://schemas.microsoft.com/office/drawing/2014/main" id="{6D686CDF-E4CF-4C14-9521-9EEC155E5497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0" name="十字形 1019">
                  <a:extLst>
                    <a:ext uri="{FF2B5EF4-FFF2-40B4-BE49-F238E27FC236}">
                      <a16:creationId xmlns:a16="http://schemas.microsoft.com/office/drawing/2014/main" id="{81727122-ECAE-49CA-986D-89CC8E152174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16" name="楕円 1996">
              <a:extLst>
                <a:ext uri="{FF2B5EF4-FFF2-40B4-BE49-F238E27FC236}">
                  <a16:creationId xmlns:a16="http://schemas.microsoft.com/office/drawing/2014/main" id="{53E9C02D-AC12-4C5B-83B3-0BE4979FF43E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36" name="组合 1035"/>
          <p:cNvGrpSpPr/>
          <p:nvPr/>
        </p:nvGrpSpPr>
        <p:grpSpPr>
          <a:xfrm>
            <a:off x="4794748" y="7591833"/>
            <a:ext cx="540000" cy="504000"/>
            <a:chOff x="1431757" y="2683452"/>
            <a:chExt cx="3703353" cy="3712771"/>
          </a:xfrm>
        </p:grpSpPr>
        <p:grpSp>
          <p:nvGrpSpPr>
            <p:cNvPr id="1037" name="组合 89"/>
            <p:cNvGrpSpPr/>
            <p:nvPr/>
          </p:nvGrpSpPr>
          <p:grpSpPr>
            <a:xfrm>
              <a:off x="1431757" y="2683452"/>
              <a:ext cx="3703353" cy="3712771"/>
              <a:chOff x="1431757" y="2683452"/>
              <a:chExt cx="3703353" cy="3712771"/>
            </a:xfrm>
            <a:solidFill>
              <a:srgbClr val="92D050"/>
            </a:solidFill>
          </p:grpSpPr>
          <p:sp>
            <p:nvSpPr>
              <p:cNvPr id="1045" name="梯形 1044"/>
              <p:cNvSpPr/>
              <p:nvPr/>
            </p:nvSpPr>
            <p:spPr>
              <a:xfrm rot="10800000">
                <a:off x="1431757" y="3272590"/>
                <a:ext cx="2719137" cy="1588169"/>
              </a:xfrm>
              <a:prstGeom prst="trapezoid">
                <a:avLst>
                  <a:gd name="adj" fmla="val 19696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圆角矩形 1045"/>
              <p:cNvSpPr/>
              <p:nvPr/>
            </p:nvSpPr>
            <p:spPr>
              <a:xfrm>
                <a:off x="4235110" y="2695073"/>
                <a:ext cx="900000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圆角矩形 1046"/>
              <p:cNvSpPr/>
              <p:nvPr/>
            </p:nvSpPr>
            <p:spPr>
              <a:xfrm rot="6118746">
                <a:off x="2670598" y="3938825"/>
                <a:ext cx="2870745" cy="36000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圆角矩形 1047"/>
              <p:cNvSpPr/>
              <p:nvPr/>
            </p:nvSpPr>
            <p:spPr>
              <a:xfrm>
                <a:off x="1789961" y="5211716"/>
                <a:ext cx="2116202" cy="360002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" name="椭圆 1048"/>
              <p:cNvSpPr/>
              <p:nvPr/>
            </p:nvSpPr>
            <p:spPr>
              <a:xfrm>
                <a:off x="1828802" y="5676218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椭圆 1049"/>
              <p:cNvSpPr/>
              <p:nvPr/>
            </p:nvSpPr>
            <p:spPr>
              <a:xfrm>
                <a:off x="3052011" y="5672214"/>
                <a:ext cx="720001" cy="720005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8" name="组合 88"/>
            <p:cNvGrpSpPr/>
            <p:nvPr/>
          </p:nvGrpSpPr>
          <p:grpSpPr>
            <a:xfrm>
              <a:off x="1993232" y="3545302"/>
              <a:ext cx="1619312" cy="1029761"/>
              <a:chOff x="1909008" y="3593430"/>
              <a:chExt cx="1619312" cy="1029761"/>
            </a:xfrm>
          </p:grpSpPr>
          <p:sp>
            <p:nvSpPr>
              <p:cNvPr id="1039" name="椭圆 1038"/>
              <p:cNvSpPr/>
              <p:nvPr/>
            </p:nvSpPr>
            <p:spPr>
              <a:xfrm>
                <a:off x="1909008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椭圆 1039"/>
              <p:cNvSpPr/>
              <p:nvPr/>
            </p:nvSpPr>
            <p:spPr>
              <a:xfrm>
                <a:off x="1929065" y="425115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1" name="椭圆 1040"/>
              <p:cNvSpPr/>
              <p:nvPr/>
            </p:nvSpPr>
            <p:spPr>
              <a:xfrm>
                <a:off x="2550695" y="4259178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2" name="椭圆 1041"/>
              <p:cNvSpPr/>
              <p:nvPr/>
            </p:nvSpPr>
            <p:spPr>
              <a:xfrm>
                <a:off x="2534653" y="359343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3" name="椭圆 1042"/>
              <p:cNvSpPr/>
              <p:nvPr/>
            </p:nvSpPr>
            <p:spPr>
              <a:xfrm>
                <a:off x="3168320" y="4263191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椭圆 1043"/>
              <p:cNvSpPr/>
              <p:nvPr/>
            </p:nvSpPr>
            <p:spPr>
              <a:xfrm>
                <a:off x="3164308" y="359744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51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913143" y="6760189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052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054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55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056" name="十字形 1055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7" name="十字形 1056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053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8" name="组合 1057"/>
          <p:cNvGrpSpPr/>
          <p:nvPr/>
        </p:nvGrpSpPr>
        <p:grpSpPr>
          <a:xfrm>
            <a:off x="492641" y="6259347"/>
            <a:ext cx="540000" cy="468000"/>
            <a:chOff x="-998624" y="3850104"/>
            <a:chExt cx="4284000" cy="3636759"/>
          </a:xfrm>
        </p:grpSpPr>
        <p:grpSp>
          <p:nvGrpSpPr>
            <p:cNvPr id="1059" name="组合 98"/>
            <p:cNvGrpSpPr/>
            <p:nvPr/>
          </p:nvGrpSpPr>
          <p:grpSpPr>
            <a:xfrm>
              <a:off x="-998623" y="4138862"/>
              <a:ext cx="4284001" cy="3347999"/>
              <a:chOff x="-2634919" y="2610852"/>
              <a:chExt cx="3745837" cy="2835445"/>
            </a:xfrm>
          </p:grpSpPr>
          <p:sp>
            <p:nvSpPr>
              <p:cNvPr id="1068" name="椭圆 1067"/>
              <p:cNvSpPr/>
              <p:nvPr/>
            </p:nvSpPr>
            <p:spPr>
              <a:xfrm>
                <a:off x="-1636295" y="2610852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/>
              <p:cNvSpPr/>
              <p:nvPr/>
            </p:nvSpPr>
            <p:spPr>
              <a:xfrm>
                <a:off x="-1588167" y="3834065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/>
              <p:cNvSpPr/>
              <p:nvPr/>
            </p:nvSpPr>
            <p:spPr>
              <a:xfrm>
                <a:off x="-525377" y="3204411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/>
              <p:cNvSpPr/>
              <p:nvPr/>
            </p:nvSpPr>
            <p:spPr>
              <a:xfrm>
                <a:off x="-2634919" y="3272590"/>
                <a:ext cx="1636295" cy="161223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0" name="组合 99"/>
            <p:cNvGrpSpPr/>
            <p:nvPr/>
          </p:nvGrpSpPr>
          <p:grpSpPr>
            <a:xfrm>
              <a:off x="-802112" y="4327355"/>
              <a:ext cx="3926317" cy="2967797"/>
              <a:chOff x="-2731175" y="2538660"/>
              <a:chExt cx="3926317" cy="2967797"/>
            </a:xfrm>
          </p:grpSpPr>
          <p:sp>
            <p:nvSpPr>
              <p:cNvPr id="1064" name="椭圆 1063"/>
              <p:cNvSpPr/>
              <p:nvPr/>
            </p:nvSpPr>
            <p:spPr>
              <a:xfrm>
                <a:off x="-1660359" y="253866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/>
              <p:cNvSpPr/>
              <p:nvPr/>
            </p:nvSpPr>
            <p:spPr>
              <a:xfrm>
                <a:off x="-1612231" y="3894225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/>
              <p:cNvSpPr/>
              <p:nvPr/>
            </p:nvSpPr>
            <p:spPr>
              <a:xfrm>
                <a:off x="-441153" y="3216443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/>
              <p:cNvSpPr/>
              <p:nvPr/>
            </p:nvSpPr>
            <p:spPr>
              <a:xfrm>
                <a:off x="-2731175" y="3272590"/>
                <a:ext cx="1636295" cy="16122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61" name="组合 105"/>
            <p:cNvGrpSpPr/>
            <p:nvPr/>
          </p:nvGrpSpPr>
          <p:grpSpPr>
            <a:xfrm>
              <a:off x="-124331" y="3850104"/>
              <a:ext cx="2376000" cy="2537677"/>
              <a:chOff x="2077447" y="1708481"/>
              <a:chExt cx="2376000" cy="2537677"/>
            </a:xfrm>
          </p:grpSpPr>
          <p:sp>
            <p:nvSpPr>
              <p:cNvPr id="1062" name="下箭头 1061"/>
              <p:cNvSpPr/>
              <p:nvPr/>
            </p:nvSpPr>
            <p:spPr>
              <a:xfrm>
                <a:off x="2077447" y="1840829"/>
                <a:ext cx="2376000" cy="2405329"/>
              </a:xfrm>
              <a:prstGeom prst="downArrow">
                <a:avLst>
                  <a:gd name="adj1" fmla="val 50000"/>
                  <a:gd name="adj2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下箭头 1062"/>
              <p:cNvSpPr/>
              <p:nvPr/>
            </p:nvSpPr>
            <p:spPr>
              <a:xfrm>
                <a:off x="2370218" y="1708481"/>
                <a:ext cx="1800000" cy="235108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72" name="グループ化 178">
            <a:extLst>
              <a:ext uri="{FF2B5EF4-FFF2-40B4-BE49-F238E27FC236}">
                <a16:creationId xmlns:a16="http://schemas.microsoft.com/office/drawing/2014/main" id="{2A2D827B-072F-4215-8AAD-D406CB2B27DC}"/>
              </a:ext>
            </a:extLst>
          </p:cNvPr>
          <p:cNvGrpSpPr/>
          <p:nvPr/>
        </p:nvGrpSpPr>
        <p:grpSpPr>
          <a:xfrm rot="2838439">
            <a:off x="51431" y="4822438"/>
            <a:ext cx="432000" cy="252000"/>
            <a:chOff x="-4869906" y="973851"/>
            <a:chExt cx="4831744" cy="2677884"/>
          </a:xfrm>
        </p:grpSpPr>
        <p:grpSp>
          <p:nvGrpSpPr>
            <p:cNvPr id="1073" name="グループ化 176">
              <a:extLst>
                <a:ext uri="{FF2B5EF4-FFF2-40B4-BE49-F238E27FC236}">
                  <a16:creationId xmlns:a16="http://schemas.microsoft.com/office/drawing/2014/main" id="{89E28CC3-379F-4D16-A53C-9AB3E270198D}"/>
                </a:ext>
              </a:extLst>
            </p:cNvPr>
            <p:cNvGrpSpPr/>
            <p:nvPr/>
          </p:nvGrpSpPr>
          <p:grpSpPr>
            <a:xfrm rot="18814337">
              <a:off x="-4843046" y="946991"/>
              <a:ext cx="2677884" cy="2731603"/>
              <a:chOff x="-3633235" y="1110274"/>
              <a:chExt cx="2008414" cy="2048702"/>
            </a:xfrm>
          </p:grpSpPr>
          <p:sp>
            <p:nvSpPr>
              <p:cNvPr id="1075" name="楕円 174">
                <a:extLst>
                  <a:ext uri="{FF2B5EF4-FFF2-40B4-BE49-F238E27FC236}">
                    <a16:creationId xmlns:a16="http://schemas.microsoft.com/office/drawing/2014/main" id="{389AA23A-3DB2-484C-9BE0-503768EA0D55}"/>
                  </a:ext>
                </a:extLst>
              </p:cNvPr>
              <p:cNvSpPr/>
              <p:nvPr/>
            </p:nvSpPr>
            <p:spPr>
              <a:xfrm>
                <a:off x="-3633235" y="1110274"/>
                <a:ext cx="2008414" cy="2048702"/>
              </a:xfrm>
              <a:prstGeom prst="ellipse">
                <a:avLst/>
              </a:prstGeom>
              <a:solidFill>
                <a:srgbClr val="FF9500"/>
              </a:solidFill>
              <a:ln>
                <a:solidFill>
                  <a:srgbClr val="FF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076" name="グループ化 175">
                <a:extLst>
                  <a:ext uri="{FF2B5EF4-FFF2-40B4-BE49-F238E27FC236}">
                    <a16:creationId xmlns:a16="http://schemas.microsoft.com/office/drawing/2014/main" id="{EDBF51E1-A0BB-4AA0-9250-C09F836AD1D0}"/>
                  </a:ext>
                </a:extLst>
              </p:cNvPr>
              <p:cNvGrpSpPr/>
              <p:nvPr/>
            </p:nvGrpSpPr>
            <p:grpSpPr>
              <a:xfrm>
                <a:off x="-3398813" y="1323419"/>
                <a:ext cx="1534464" cy="1563011"/>
                <a:chOff x="-3175043" y="448431"/>
                <a:chExt cx="1534464" cy="1572943"/>
              </a:xfrm>
            </p:grpSpPr>
            <p:sp>
              <p:nvSpPr>
                <p:cNvPr id="1077" name="楕円 173">
                  <a:extLst>
                    <a:ext uri="{FF2B5EF4-FFF2-40B4-BE49-F238E27FC236}">
                      <a16:creationId xmlns:a16="http://schemas.microsoft.com/office/drawing/2014/main" id="{F690C7C5-AB99-4495-AA9D-BECD6DAEE997}"/>
                    </a:ext>
                  </a:extLst>
                </p:cNvPr>
                <p:cNvSpPr/>
                <p:nvPr/>
              </p:nvSpPr>
              <p:spPr>
                <a:xfrm>
                  <a:off x="-3170799" y="450540"/>
                  <a:ext cx="1530220" cy="157083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8" name="加算記号 172">
                  <a:extLst>
                    <a:ext uri="{FF2B5EF4-FFF2-40B4-BE49-F238E27FC236}">
                      <a16:creationId xmlns:a16="http://schemas.microsoft.com/office/drawing/2014/main" id="{D1EC0236-C54F-4291-8A10-E4F75449F318}"/>
                    </a:ext>
                  </a:extLst>
                </p:cNvPr>
                <p:cNvSpPr/>
                <p:nvPr/>
              </p:nvSpPr>
              <p:spPr>
                <a:xfrm>
                  <a:off x="-3175043" y="448431"/>
                  <a:ext cx="1530221" cy="1570834"/>
                </a:xfrm>
                <a:prstGeom prst="mathPlus">
                  <a:avLst>
                    <a:gd name="adj1" fmla="val 16192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sp>
          <p:nvSpPr>
            <p:cNvPr id="1074" name="四角形: 角を丸くする 177">
              <a:extLst>
                <a:ext uri="{FF2B5EF4-FFF2-40B4-BE49-F238E27FC236}">
                  <a16:creationId xmlns:a16="http://schemas.microsoft.com/office/drawing/2014/main" id="{CA37A246-A65F-4068-A416-242FE0A040F4}"/>
                </a:ext>
              </a:extLst>
            </p:cNvPr>
            <p:cNvSpPr/>
            <p:nvPr/>
          </p:nvSpPr>
          <p:spPr>
            <a:xfrm>
              <a:off x="-2198162" y="2090269"/>
              <a:ext cx="2160000" cy="331548"/>
            </a:xfrm>
            <a:prstGeom prst="roundRect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6" name="组合 1085"/>
          <p:cNvGrpSpPr/>
          <p:nvPr/>
        </p:nvGrpSpPr>
        <p:grpSpPr>
          <a:xfrm>
            <a:off x="62616" y="4146876"/>
            <a:ext cx="288000" cy="360000"/>
            <a:chOff x="2033338" y="1708484"/>
            <a:chExt cx="3612030" cy="4328526"/>
          </a:xfrm>
        </p:grpSpPr>
        <p:sp>
          <p:nvSpPr>
            <p:cNvPr id="1087" name="矩形 1086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直角三角形 1088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直角三角形 1089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FF01F9"/>
            </a:solidFill>
            <a:ln>
              <a:solidFill>
                <a:srgbClr val="FF01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1" name="组合 1090"/>
          <p:cNvGrpSpPr/>
          <p:nvPr/>
        </p:nvGrpSpPr>
        <p:grpSpPr>
          <a:xfrm>
            <a:off x="7822864" y="1945960"/>
            <a:ext cx="288000" cy="360000"/>
            <a:chOff x="2033338" y="1708484"/>
            <a:chExt cx="3612030" cy="4328526"/>
          </a:xfrm>
        </p:grpSpPr>
        <p:sp>
          <p:nvSpPr>
            <p:cNvPr id="1092" name="矩形 1091"/>
            <p:cNvSpPr/>
            <p:nvPr/>
          </p:nvSpPr>
          <p:spPr>
            <a:xfrm>
              <a:off x="2045368" y="1708484"/>
              <a:ext cx="3600000" cy="432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矩形 1092"/>
            <p:cNvSpPr/>
            <p:nvPr/>
          </p:nvSpPr>
          <p:spPr>
            <a:xfrm>
              <a:off x="2306056" y="2005268"/>
              <a:ext cx="3060000" cy="36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4" name="直角三角形 1093"/>
            <p:cNvSpPr/>
            <p:nvPr/>
          </p:nvSpPr>
          <p:spPr>
            <a:xfrm>
              <a:off x="2033338" y="4957010"/>
              <a:ext cx="1080000" cy="1080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5" name="直角三角形 1094"/>
            <p:cNvSpPr/>
            <p:nvPr/>
          </p:nvSpPr>
          <p:spPr>
            <a:xfrm rot="10800000">
              <a:off x="2041354" y="4952994"/>
              <a:ext cx="1080000" cy="1080000"/>
            </a:xfrm>
            <a:prstGeom prst="rt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6" name="组合 1095"/>
          <p:cNvGrpSpPr/>
          <p:nvPr/>
        </p:nvGrpSpPr>
        <p:grpSpPr>
          <a:xfrm>
            <a:off x="319940" y="2215167"/>
            <a:ext cx="553154" cy="648001"/>
            <a:chOff x="-62995" y="1823277"/>
            <a:chExt cx="5907748" cy="5970468"/>
          </a:xfrm>
        </p:grpSpPr>
        <p:sp>
          <p:nvSpPr>
            <p:cNvPr id="1097" name="空心弧 1096"/>
            <p:cNvSpPr/>
            <p:nvPr/>
          </p:nvSpPr>
          <p:spPr>
            <a:xfrm>
              <a:off x="84753" y="2033745"/>
              <a:ext cx="5760000" cy="5760000"/>
            </a:xfrm>
            <a:prstGeom prst="blockArc">
              <a:avLst>
                <a:gd name="adj1" fmla="val 10821351"/>
                <a:gd name="adj2" fmla="val 89101"/>
                <a:gd name="adj3" fmla="val 11859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8" name="椭圆 1097"/>
            <p:cNvSpPr/>
            <p:nvPr/>
          </p:nvSpPr>
          <p:spPr>
            <a:xfrm>
              <a:off x="261255" y="2264231"/>
              <a:ext cx="5400000" cy="540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9" name="组合 133"/>
            <p:cNvGrpSpPr/>
            <p:nvPr/>
          </p:nvGrpSpPr>
          <p:grpSpPr>
            <a:xfrm>
              <a:off x="333830" y="4339769"/>
              <a:ext cx="5286515" cy="1569774"/>
              <a:chOff x="362858" y="3265714"/>
              <a:chExt cx="5286515" cy="1569774"/>
            </a:xfrm>
          </p:grpSpPr>
          <p:grpSp>
            <p:nvGrpSpPr>
              <p:cNvPr id="1101" name="グループ化 1952">
                <a:extLst>
                  <a:ext uri="{FF2B5EF4-FFF2-40B4-BE49-F238E27FC236}">
                    <a16:creationId xmlns:a16="http://schemas.microsoft.com/office/drawing/2014/main" id="{52190BEA-5937-4378-97CB-B281C27A44A7}"/>
                  </a:ext>
                </a:extLst>
              </p:cNvPr>
              <p:cNvGrpSpPr/>
              <p:nvPr/>
            </p:nvGrpSpPr>
            <p:grpSpPr>
              <a:xfrm>
                <a:off x="362858" y="3283826"/>
                <a:ext cx="5286515" cy="1517265"/>
                <a:chOff x="-309953" y="4503385"/>
                <a:chExt cx="9618978" cy="3240000"/>
              </a:xfrm>
            </p:grpSpPr>
            <p:sp>
              <p:nvSpPr>
                <p:cNvPr id="1104" name="フローチャート: 論理積ゲート 1955">
                  <a:extLst>
                    <a:ext uri="{FF2B5EF4-FFF2-40B4-BE49-F238E27FC236}">
                      <a16:creationId xmlns:a16="http://schemas.microsoft.com/office/drawing/2014/main" id="{E6AE8D24-A139-4B8D-9D48-0F67563F1161}"/>
                    </a:ext>
                  </a:extLst>
                </p:cNvPr>
                <p:cNvSpPr/>
                <p:nvPr/>
              </p:nvSpPr>
              <p:spPr>
                <a:xfrm rot="10800000">
                  <a:off x="-309953" y="4503385"/>
                  <a:ext cx="1979999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05" name="フローチャート: 論理積ゲート 1956">
                  <a:extLst>
                    <a:ext uri="{FF2B5EF4-FFF2-40B4-BE49-F238E27FC236}">
                      <a16:creationId xmlns:a16="http://schemas.microsoft.com/office/drawing/2014/main" id="{C7676B0A-591B-4052-9B39-A6FC71D51AD2}"/>
                    </a:ext>
                  </a:extLst>
                </p:cNvPr>
                <p:cNvSpPr/>
                <p:nvPr/>
              </p:nvSpPr>
              <p:spPr>
                <a:xfrm>
                  <a:off x="7329025" y="4503385"/>
                  <a:ext cx="1980000" cy="3240000"/>
                </a:xfrm>
                <a:prstGeom prst="flowChartDelay">
                  <a:avLst/>
                </a:prstGeom>
                <a:solidFill>
                  <a:srgbClr val="4CD964"/>
                </a:solidFill>
                <a:ln>
                  <a:solidFill>
                    <a:srgbClr val="4CD9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02" name="矩形 1101"/>
              <p:cNvSpPr/>
              <p:nvPr/>
            </p:nvSpPr>
            <p:spPr>
              <a:xfrm>
                <a:off x="4760686" y="3265714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3" name="矩形 1102"/>
              <p:cNvSpPr/>
              <p:nvPr/>
            </p:nvSpPr>
            <p:spPr>
              <a:xfrm>
                <a:off x="1095829" y="3287488"/>
                <a:ext cx="101600" cy="15480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0" name="空心弧 1099"/>
            <p:cNvSpPr/>
            <p:nvPr/>
          </p:nvSpPr>
          <p:spPr>
            <a:xfrm rot="1941493">
              <a:off x="-62995" y="1823277"/>
              <a:ext cx="5759999" cy="5760000"/>
            </a:xfrm>
            <a:prstGeom prst="blockArc">
              <a:avLst>
                <a:gd name="adj1" fmla="val 11956973"/>
                <a:gd name="adj2" fmla="val 17066692"/>
                <a:gd name="adj3" fmla="val 8151"/>
              </a:avLst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08" name="グループ化 1807">
            <a:extLst>
              <a:ext uri="{FF2B5EF4-FFF2-40B4-BE49-F238E27FC236}">
                <a16:creationId xmlns:a16="http://schemas.microsoft.com/office/drawing/2014/main" id="{E923E0E3-7667-4BF7-B9D4-4D285703EB1A}"/>
              </a:ext>
            </a:extLst>
          </p:cNvPr>
          <p:cNvGrpSpPr/>
          <p:nvPr/>
        </p:nvGrpSpPr>
        <p:grpSpPr>
          <a:xfrm rot="18723126">
            <a:off x="180871" y="2822356"/>
            <a:ext cx="540000" cy="180000"/>
            <a:chOff x="-4393404" y="2385372"/>
            <a:chExt cx="2729133" cy="1080629"/>
          </a:xfrm>
        </p:grpSpPr>
        <p:grpSp>
          <p:nvGrpSpPr>
            <p:cNvPr id="1809" name="グループ化 1808">
              <a:extLst>
                <a:ext uri="{FF2B5EF4-FFF2-40B4-BE49-F238E27FC236}">
                  <a16:creationId xmlns:a16="http://schemas.microsoft.com/office/drawing/2014/main" id="{EB0F567D-149F-45E0-A20A-D7205CC68218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814" name="四角形: 角を丸くする 1813">
                <a:extLst>
                  <a:ext uri="{FF2B5EF4-FFF2-40B4-BE49-F238E27FC236}">
                    <a16:creationId xmlns:a16="http://schemas.microsoft.com/office/drawing/2014/main" id="{FB746D8A-03F3-4C01-B0DF-2C9FFBCCE335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5" name="四角形: 角を丸くする 1814">
                <a:extLst>
                  <a:ext uri="{FF2B5EF4-FFF2-40B4-BE49-F238E27FC236}">
                    <a16:creationId xmlns:a16="http://schemas.microsoft.com/office/drawing/2014/main" id="{2202FC3A-0398-4417-9366-6EB0A3075DE2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10" name="グループ化 1809">
              <a:extLst>
                <a:ext uri="{FF2B5EF4-FFF2-40B4-BE49-F238E27FC236}">
                  <a16:creationId xmlns:a16="http://schemas.microsoft.com/office/drawing/2014/main" id="{7DB7BC7F-46F8-4800-9110-715A313B2893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812" name="四角形: 角を丸くする 1811">
                <a:extLst>
                  <a:ext uri="{FF2B5EF4-FFF2-40B4-BE49-F238E27FC236}">
                    <a16:creationId xmlns:a16="http://schemas.microsoft.com/office/drawing/2014/main" id="{F64A648A-989F-4AF0-ABFE-A050C1ECB3D3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3" name="四角形: 角を丸くする 1812">
                <a:extLst>
                  <a:ext uri="{FF2B5EF4-FFF2-40B4-BE49-F238E27FC236}">
                    <a16:creationId xmlns:a16="http://schemas.microsoft.com/office/drawing/2014/main" id="{123D01DC-B1AD-431C-867C-74A00CF54D9E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11" name="四角形: 角を丸くする 1810">
              <a:extLst>
                <a:ext uri="{FF2B5EF4-FFF2-40B4-BE49-F238E27FC236}">
                  <a16:creationId xmlns:a16="http://schemas.microsoft.com/office/drawing/2014/main" id="{116ACF8B-CD6C-4D17-B019-DC975F9D4246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06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76857" y="2021275"/>
            <a:ext cx="288000" cy="288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07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09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0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1" name="十字形 1110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2" name="十字形 1111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08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1185105" y="1083132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1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1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1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18" name="十字形 111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19" name="十字形 111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1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0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2295439" y="364675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21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23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24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25" name="十字形 1124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26" name="十字形 1125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22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27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2614561" y="232224"/>
            <a:ext cx="540000" cy="540000"/>
            <a:chOff x="-2877321" y="2246354"/>
            <a:chExt cx="1836433" cy="2138077"/>
          </a:xfrm>
        </p:grpSpPr>
        <p:grpSp>
          <p:nvGrpSpPr>
            <p:cNvPr id="1128" name="グループ化 69">
              <a:extLst>
                <a:ext uri="{FF2B5EF4-FFF2-40B4-BE49-F238E27FC236}">
                  <a16:creationId xmlns:a16="http://schemas.microsoft.com/office/drawing/2014/main" id="{62E9CE58-A584-4469-9CBD-0DEEADF26BA6}"/>
                </a:ext>
              </a:extLst>
            </p:cNvPr>
            <p:cNvGrpSpPr/>
            <p:nvPr/>
          </p:nvGrpSpPr>
          <p:grpSpPr>
            <a:xfrm>
              <a:off x="-2877321" y="2246354"/>
              <a:ext cx="1836433" cy="2138077"/>
              <a:chOff x="-2877321" y="2246354"/>
              <a:chExt cx="1836433" cy="2138077"/>
            </a:xfrm>
          </p:grpSpPr>
          <p:sp>
            <p:nvSpPr>
              <p:cNvPr id="1130" name="楕円 65">
                <a:extLst>
                  <a:ext uri="{FF2B5EF4-FFF2-40B4-BE49-F238E27FC236}">
                    <a16:creationId xmlns:a16="http://schemas.microsoft.com/office/drawing/2014/main" id="{3B380BA9-2C6A-4447-A4CA-CBFB60FB90BE}"/>
                  </a:ext>
                </a:extLst>
              </p:cNvPr>
              <p:cNvSpPr/>
              <p:nvPr/>
            </p:nvSpPr>
            <p:spPr>
              <a:xfrm>
                <a:off x="-2154833" y="2246354"/>
                <a:ext cx="973016" cy="986304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1" name="四角形: 上の 2 つの角を丸める 66">
                <a:extLst>
                  <a:ext uri="{FF2B5EF4-FFF2-40B4-BE49-F238E27FC236}">
                    <a16:creationId xmlns:a16="http://schemas.microsoft.com/office/drawing/2014/main" id="{729A3819-5426-4484-A514-94C59612138A}"/>
                  </a:ext>
                </a:extLst>
              </p:cNvPr>
              <p:cNvSpPr/>
              <p:nvPr/>
            </p:nvSpPr>
            <p:spPr>
              <a:xfrm>
                <a:off x="-2282543" y="3241449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2" name="四角形: 上の 2 つの角を丸める 68">
                <a:extLst>
                  <a:ext uri="{FF2B5EF4-FFF2-40B4-BE49-F238E27FC236}">
                    <a16:creationId xmlns:a16="http://schemas.microsoft.com/office/drawing/2014/main" id="{0B79AABE-4481-4DB4-870D-871C452FBCB6}"/>
                  </a:ext>
                </a:extLst>
              </p:cNvPr>
              <p:cNvSpPr/>
              <p:nvPr/>
            </p:nvSpPr>
            <p:spPr>
              <a:xfrm>
                <a:off x="-2877321" y="3498572"/>
                <a:ext cx="1241655" cy="885859"/>
              </a:xfrm>
              <a:prstGeom prst="round2SameRect">
                <a:avLst>
                  <a:gd name="adj1" fmla="val 33307"/>
                  <a:gd name="adj2" fmla="val 0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29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2743002" y="2503477"/>
              <a:ext cx="973016" cy="98630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33" name="グループ化 2265">
            <a:extLst>
              <a:ext uri="{FF2B5EF4-FFF2-40B4-BE49-F238E27FC236}">
                <a16:creationId xmlns:a16="http://schemas.microsoft.com/office/drawing/2014/main" id="{2825BA43-C62B-43B6-BF2D-0609472BE2E7}"/>
              </a:ext>
            </a:extLst>
          </p:cNvPr>
          <p:cNvGrpSpPr/>
          <p:nvPr/>
        </p:nvGrpSpPr>
        <p:grpSpPr>
          <a:xfrm rot="21176837">
            <a:off x="2985775" y="295220"/>
            <a:ext cx="540000" cy="540000"/>
            <a:chOff x="-4884630" y="1754531"/>
            <a:chExt cx="2520000" cy="2520000"/>
          </a:xfrm>
          <a:solidFill>
            <a:srgbClr val="FF9500"/>
          </a:solidFill>
        </p:grpSpPr>
        <p:sp>
          <p:nvSpPr>
            <p:cNvPr id="1134" name="フローチャート: 結合子 2266">
              <a:extLst>
                <a:ext uri="{FF2B5EF4-FFF2-40B4-BE49-F238E27FC236}">
                  <a16:creationId xmlns:a16="http://schemas.microsoft.com/office/drawing/2014/main" id="{A8253337-DC4C-401E-818B-F4CD51FEEE26}"/>
                </a:ext>
              </a:extLst>
            </p:cNvPr>
            <p:cNvSpPr/>
            <p:nvPr/>
          </p:nvSpPr>
          <p:spPr>
            <a:xfrm>
              <a:off x="-3694898" y="2712563"/>
              <a:ext cx="360000" cy="360000"/>
            </a:xfrm>
            <a:prstGeom prst="flowChartConnector">
              <a:avLst/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5" name="アーチ 2267">
              <a:extLst>
                <a:ext uri="{FF2B5EF4-FFF2-40B4-BE49-F238E27FC236}">
                  <a16:creationId xmlns:a16="http://schemas.microsoft.com/office/drawing/2014/main" id="{5B8C5413-FD05-4F2A-BC3C-97DC3E6DA09E}"/>
                </a:ext>
              </a:extLst>
            </p:cNvPr>
            <p:cNvSpPr/>
            <p:nvPr/>
          </p:nvSpPr>
          <p:spPr>
            <a:xfrm>
              <a:off x="-4305884" y="2242104"/>
              <a:ext cx="1440000" cy="1440000"/>
            </a:xfrm>
            <a:prstGeom prst="blockArc">
              <a:avLst>
                <a:gd name="adj1" fmla="val 16213883"/>
                <a:gd name="adj2" fmla="val 450676"/>
                <a:gd name="adj3" fmla="val 18042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36" name="アーチ 2268">
              <a:extLst>
                <a:ext uri="{FF2B5EF4-FFF2-40B4-BE49-F238E27FC236}">
                  <a16:creationId xmlns:a16="http://schemas.microsoft.com/office/drawing/2014/main" id="{13796642-1AC7-49B5-BB2D-614808CDC673}"/>
                </a:ext>
              </a:extLst>
            </p:cNvPr>
            <p:cNvSpPr/>
            <p:nvPr/>
          </p:nvSpPr>
          <p:spPr>
            <a:xfrm rot="477660">
              <a:off x="-4884630" y="1754531"/>
              <a:ext cx="2520000" cy="2520000"/>
            </a:xfrm>
            <a:prstGeom prst="blockArc">
              <a:avLst>
                <a:gd name="adj1" fmla="val 16012895"/>
                <a:gd name="adj2" fmla="val 21559251"/>
                <a:gd name="adj3" fmla="val 9719"/>
              </a:avLst>
            </a:prstGeom>
            <a:grpFill/>
            <a:ln>
              <a:solidFill>
                <a:srgbClr val="FF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37" name="グループ化 2240">
            <a:extLst>
              <a:ext uri="{FF2B5EF4-FFF2-40B4-BE49-F238E27FC236}">
                <a16:creationId xmlns:a16="http://schemas.microsoft.com/office/drawing/2014/main" id="{B097AD20-B1CC-4BDD-90BF-444BB71DBB05}"/>
              </a:ext>
            </a:extLst>
          </p:cNvPr>
          <p:cNvGrpSpPr/>
          <p:nvPr/>
        </p:nvGrpSpPr>
        <p:grpSpPr>
          <a:xfrm>
            <a:off x="3574448" y="242265"/>
            <a:ext cx="252000" cy="252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38" name="グループ化 2241">
              <a:extLst>
                <a:ext uri="{FF2B5EF4-FFF2-40B4-BE49-F238E27FC236}">
                  <a16:creationId xmlns:a16="http://schemas.microsoft.com/office/drawing/2014/main" id="{EA2007AE-E324-43F7-8121-36110D63340D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40" name="楕円 2243">
                <a:extLst>
                  <a:ext uri="{FF2B5EF4-FFF2-40B4-BE49-F238E27FC236}">
                    <a16:creationId xmlns:a16="http://schemas.microsoft.com/office/drawing/2014/main" id="{AA461592-79DF-4086-BD68-41B010F30FFD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41" name="グループ化 2244">
                <a:extLst>
                  <a:ext uri="{FF2B5EF4-FFF2-40B4-BE49-F238E27FC236}">
                    <a16:creationId xmlns:a16="http://schemas.microsoft.com/office/drawing/2014/main" id="{FD5838C4-4F9D-4B98-9234-AA99B59C38E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42" name="十字形 1141">
                  <a:extLst>
                    <a:ext uri="{FF2B5EF4-FFF2-40B4-BE49-F238E27FC236}">
                      <a16:creationId xmlns:a16="http://schemas.microsoft.com/office/drawing/2014/main" id="{8A28A1DE-C977-4823-8AC7-5991CDB5C3E5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3" name="十字形 1142">
                  <a:extLst>
                    <a:ext uri="{FF2B5EF4-FFF2-40B4-BE49-F238E27FC236}">
                      <a16:creationId xmlns:a16="http://schemas.microsoft.com/office/drawing/2014/main" id="{E3C60346-E403-44D3-9149-0AE47E8478A8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39" name="楕円 2242">
              <a:extLst>
                <a:ext uri="{FF2B5EF4-FFF2-40B4-BE49-F238E27FC236}">
                  <a16:creationId xmlns:a16="http://schemas.microsoft.com/office/drawing/2014/main" id="{5A51DA99-9354-48EA-85F4-00AB34088C91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4" name="グループ化 1909">
            <a:extLst>
              <a:ext uri="{FF2B5EF4-FFF2-40B4-BE49-F238E27FC236}">
                <a16:creationId xmlns:a16="http://schemas.microsoft.com/office/drawing/2014/main" id="{9EDF9A02-6BC5-45CE-AA45-1EC193EBDAB2}"/>
              </a:ext>
            </a:extLst>
          </p:cNvPr>
          <p:cNvGrpSpPr/>
          <p:nvPr/>
        </p:nvGrpSpPr>
        <p:grpSpPr>
          <a:xfrm rot="18723126">
            <a:off x="3863431" y="252802"/>
            <a:ext cx="432000" cy="144000"/>
            <a:chOff x="-4393404" y="2385372"/>
            <a:chExt cx="2729133" cy="1080629"/>
          </a:xfrm>
        </p:grpSpPr>
        <p:grpSp>
          <p:nvGrpSpPr>
            <p:cNvPr id="1145" name="グループ化 1910">
              <a:extLst>
                <a:ext uri="{FF2B5EF4-FFF2-40B4-BE49-F238E27FC236}">
                  <a16:creationId xmlns:a16="http://schemas.microsoft.com/office/drawing/2014/main" id="{AC683D1E-18BC-45FC-B6FA-F78718DAA38C}"/>
                </a:ext>
              </a:extLst>
            </p:cNvPr>
            <p:cNvGrpSpPr/>
            <p:nvPr/>
          </p:nvGrpSpPr>
          <p:grpSpPr>
            <a:xfrm>
              <a:off x="-4393404" y="2385372"/>
              <a:ext cx="1260000" cy="1080000"/>
              <a:chOff x="-4588541" y="2373461"/>
              <a:chExt cx="1260000" cy="1080000"/>
            </a:xfrm>
          </p:grpSpPr>
          <p:sp>
            <p:nvSpPr>
              <p:cNvPr id="1150" name="四角形: 角を丸くする 1915">
                <a:extLst>
                  <a:ext uri="{FF2B5EF4-FFF2-40B4-BE49-F238E27FC236}">
                    <a16:creationId xmlns:a16="http://schemas.microsoft.com/office/drawing/2014/main" id="{EE2B4C68-51FA-4872-83CA-A2C7DDBDE10E}"/>
                  </a:ext>
                </a:extLst>
              </p:cNvPr>
              <p:cNvSpPr/>
              <p:nvPr/>
            </p:nvSpPr>
            <p:spPr>
              <a:xfrm>
                <a:off x="-4588541" y="237346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1" name="四角形: 角を丸くする 1916">
                <a:extLst>
                  <a:ext uri="{FF2B5EF4-FFF2-40B4-BE49-F238E27FC236}">
                    <a16:creationId xmlns:a16="http://schemas.microsoft.com/office/drawing/2014/main" id="{EB25A3A3-B133-4D87-9DA0-349B7491959C}"/>
                  </a:ext>
                </a:extLst>
              </p:cNvPr>
              <p:cNvSpPr/>
              <p:nvPr/>
            </p:nvSpPr>
            <p:spPr>
              <a:xfrm>
                <a:off x="-4410936" y="2575813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46" name="グループ化 1911">
              <a:extLst>
                <a:ext uri="{FF2B5EF4-FFF2-40B4-BE49-F238E27FC236}">
                  <a16:creationId xmlns:a16="http://schemas.microsoft.com/office/drawing/2014/main" id="{7A2AE61F-7403-4A98-8708-1D0631AC6BF6}"/>
                </a:ext>
              </a:extLst>
            </p:cNvPr>
            <p:cNvGrpSpPr/>
            <p:nvPr/>
          </p:nvGrpSpPr>
          <p:grpSpPr>
            <a:xfrm>
              <a:off x="-2924271" y="2386001"/>
              <a:ext cx="1260000" cy="1080000"/>
              <a:chOff x="-2924271" y="2386001"/>
              <a:chExt cx="1260000" cy="1080000"/>
            </a:xfrm>
          </p:grpSpPr>
          <p:sp>
            <p:nvSpPr>
              <p:cNvPr id="1148" name="四角形: 角を丸くする 1913">
                <a:extLst>
                  <a:ext uri="{FF2B5EF4-FFF2-40B4-BE49-F238E27FC236}">
                    <a16:creationId xmlns:a16="http://schemas.microsoft.com/office/drawing/2014/main" id="{13CBEAFC-5B4D-41A8-AB86-E72E5EC20A87}"/>
                  </a:ext>
                </a:extLst>
              </p:cNvPr>
              <p:cNvSpPr/>
              <p:nvPr/>
            </p:nvSpPr>
            <p:spPr>
              <a:xfrm>
                <a:off x="-2924271" y="2386001"/>
                <a:ext cx="1260000" cy="1080000"/>
              </a:xfrm>
              <a:prstGeom prst="round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49" name="四角形: 角を丸くする 1914">
                <a:extLst>
                  <a:ext uri="{FF2B5EF4-FFF2-40B4-BE49-F238E27FC236}">
                    <a16:creationId xmlns:a16="http://schemas.microsoft.com/office/drawing/2014/main" id="{4BABE233-2563-4E76-91DC-61F11E4D9873}"/>
                  </a:ext>
                </a:extLst>
              </p:cNvPr>
              <p:cNvSpPr/>
              <p:nvPr/>
            </p:nvSpPr>
            <p:spPr>
              <a:xfrm>
                <a:off x="-2744271" y="2566001"/>
                <a:ext cx="900000" cy="720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47" name="四角形: 角を丸くする 1912">
              <a:extLst>
                <a:ext uri="{FF2B5EF4-FFF2-40B4-BE49-F238E27FC236}">
                  <a16:creationId xmlns:a16="http://schemas.microsoft.com/office/drawing/2014/main" id="{14373201-C6E2-4499-9E50-41B703DD8AFD}"/>
                </a:ext>
              </a:extLst>
            </p:cNvPr>
            <p:cNvSpPr/>
            <p:nvPr/>
          </p:nvSpPr>
          <p:spPr>
            <a:xfrm>
              <a:off x="-3625263" y="2767724"/>
              <a:ext cx="1260000" cy="360000"/>
            </a:xfrm>
            <a:prstGeom prst="roundRect">
              <a:avLst/>
            </a:prstGeom>
            <a:solidFill>
              <a:srgbClr val="FF01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2" name="グループ化 1967">
            <a:extLst>
              <a:ext uri="{FF2B5EF4-FFF2-40B4-BE49-F238E27FC236}">
                <a16:creationId xmlns:a16="http://schemas.microsoft.com/office/drawing/2014/main" id="{5CEBDD19-C397-41AB-97BC-F8027BA2168D}"/>
              </a:ext>
            </a:extLst>
          </p:cNvPr>
          <p:cNvGrpSpPr/>
          <p:nvPr/>
        </p:nvGrpSpPr>
        <p:grpSpPr>
          <a:xfrm>
            <a:off x="6037965" y="372144"/>
            <a:ext cx="396000" cy="396000"/>
            <a:chOff x="-4120548" y="1042551"/>
            <a:chExt cx="3088196" cy="3775804"/>
          </a:xfrm>
        </p:grpSpPr>
        <p:grpSp>
          <p:nvGrpSpPr>
            <p:cNvPr id="1153" name="グループ化 1968">
              <a:extLst>
                <a:ext uri="{FF2B5EF4-FFF2-40B4-BE49-F238E27FC236}">
                  <a16:creationId xmlns:a16="http://schemas.microsoft.com/office/drawing/2014/main" id="{9CD78B3D-2B33-4852-99D9-2E2CDCD902B6}"/>
                </a:ext>
              </a:extLst>
            </p:cNvPr>
            <p:cNvGrpSpPr/>
            <p:nvPr/>
          </p:nvGrpSpPr>
          <p:grpSpPr>
            <a:xfrm>
              <a:off x="-4120548" y="1042551"/>
              <a:ext cx="3088196" cy="3775804"/>
              <a:chOff x="-4120548" y="1042551"/>
              <a:chExt cx="3088196" cy="3775804"/>
            </a:xfrm>
            <a:solidFill>
              <a:schemeClr val="bg1"/>
            </a:solidFill>
          </p:grpSpPr>
          <p:grpSp>
            <p:nvGrpSpPr>
              <p:cNvPr id="1155" name="グループ化 1970">
                <a:extLst>
                  <a:ext uri="{FF2B5EF4-FFF2-40B4-BE49-F238E27FC236}">
                    <a16:creationId xmlns:a16="http://schemas.microsoft.com/office/drawing/2014/main" id="{E7204168-D76D-4C50-B545-E80C2C25CA69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2586762" cy="3775804"/>
                <a:chOff x="-4211459" y="3854001"/>
                <a:chExt cx="2586762" cy="3775804"/>
              </a:xfrm>
              <a:grpFill/>
            </p:grpSpPr>
            <p:sp>
              <p:nvSpPr>
                <p:cNvPr id="1159" name="フローチャート: 論理積ゲート 1974">
                  <a:extLst>
                    <a:ext uri="{FF2B5EF4-FFF2-40B4-BE49-F238E27FC236}">
                      <a16:creationId xmlns:a16="http://schemas.microsoft.com/office/drawing/2014/main" id="{1213F82F-599E-4DED-836E-41ECB1BBE1E8}"/>
                    </a:ext>
                  </a:extLst>
                </p:cNvPr>
                <p:cNvSpPr/>
                <p:nvPr/>
              </p:nvSpPr>
              <p:spPr>
                <a:xfrm rot="16200000">
                  <a:off x="-3916386" y="4098280"/>
                  <a:ext cx="2529111" cy="2040553"/>
                </a:xfrm>
                <a:prstGeom prst="flowChartDelay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0" name="部分円 1975">
                  <a:extLst>
                    <a:ext uri="{FF2B5EF4-FFF2-40B4-BE49-F238E27FC236}">
                      <a16:creationId xmlns:a16="http://schemas.microsoft.com/office/drawing/2014/main" id="{23472330-EC59-4630-B128-C40109D99C17}"/>
                    </a:ext>
                  </a:extLst>
                </p:cNvPr>
                <p:cNvSpPr/>
                <p:nvPr/>
              </p:nvSpPr>
              <p:spPr>
                <a:xfrm flipH="1">
                  <a:off x="-4211459" y="4807903"/>
                  <a:ext cx="2586762" cy="2821902"/>
                </a:xfrm>
                <a:prstGeom prst="pie">
                  <a:avLst>
                    <a:gd name="adj1" fmla="val 4307"/>
                    <a:gd name="adj2" fmla="val 16200000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56" name="グループ化 1971">
                <a:extLst>
                  <a:ext uri="{FF2B5EF4-FFF2-40B4-BE49-F238E27FC236}">
                    <a16:creationId xmlns:a16="http://schemas.microsoft.com/office/drawing/2014/main" id="{8534AD2F-6AD9-4BFA-A49E-1452627FB511}"/>
                  </a:ext>
                </a:extLst>
              </p:cNvPr>
              <p:cNvGrpSpPr/>
              <p:nvPr/>
            </p:nvGrpSpPr>
            <p:grpSpPr>
              <a:xfrm rot="4543262">
                <a:off x="-1690480" y="1769592"/>
                <a:ext cx="650490" cy="665766"/>
                <a:chOff x="-826338" y="1331714"/>
                <a:chExt cx="983051" cy="774400"/>
              </a:xfrm>
              <a:grpFill/>
            </p:grpSpPr>
            <p:sp>
              <p:nvSpPr>
                <p:cNvPr id="1157" name="直角三角形 1156">
                  <a:extLst>
                    <a:ext uri="{FF2B5EF4-FFF2-40B4-BE49-F238E27FC236}">
                      <a16:creationId xmlns:a16="http://schemas.microsoft.com/office/drawing/2014/main" id="{BA2AB6B9-CCE5-4249-AE24-2A89C1648381}"/>
                    </a:ext>
                  </a:extLst>
                </p:cNvPr>
                <p:cNvSpPr/>
                <p:nvPr/>
              </p:nvSpPr>
              <p:spPr>
                <a:xfrm>
                  <a:off x="-826338" y="1331714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58" name="直角三角形 1157">
                  <a:extLst>
                    <a:ext uri="{FF2B5EF4-FFF2-40B4-BE49-F238E27FC236}">
                      <a16:creationId xmlns:a16="http://schemas.microsoft.com/office/drawing/2014/main" id="{B56FEAC3-04B8-495A-8416-1CA30F4B8803}"/>
                    </a:ext>
                  </a:extLst>
                </p:cNvPr>
                <p:cNvSpPr/>
                <p:nvPr/>
              </p:nvSpPr>
              <p:spPr>
                <a:xfrm rot="17517040">
                  <a:off x="-556538" y="1392863"/>
                  <a:ext cx="678529" cy="747973"/>
                </a:xfrm>
                <a:prstGeom prst="rtTriangle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54" name="楕円 1969">
              <a:extLst>
                <a:ext uri="{FF2B5EF4-FFF2-40B4-BE49-F238E27FC236}">
                  <a16:creationId xmlns:a16="http://schemas.microsoft.com/office/drawing/2014/main" id="{4BE32D62-14E2-48BF-AAC5-4D540A0D2FAE}"/>
                </a:ext>
              </a:extLst>
            </p:cNvPr>
            <p:cNvSpPr/>
            <p:nvPr/>
          </p:nvSpPr>
          <p:spPr>
            <a:xfrm>
              <a:off x="-2381767" y="1691769"/>
              <a:ext cx="468000" cy="46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7" name="组合 1166"/>
          <p:cNvGrpSpPr/>
          <p:nvPr/>
        </p:nvGrpSpPr>
        <p:grpSpPr>
          <a:xfrm>
            <a:off x="8159259" y="2289316"/>
            <a:ext cx="288000" cy="432000"/>
            <a:chOff x="3460650" y="1079493"/>
            <a:chExt cx="2880000" cy="5587179"/>
          </a:xfrm>
        </p:grpSpPr>
        <p:grpSp>
          <p:nvGrpSpPr>
            <p:cNvPr id="1168" name="组合 168"/>
            <p:cNvGrpSpPr/>
            <p:nvPr/>
          </p:nvGrpSpPr>
          <p:grpSpPr>
            <a:xfrm>
              <a:off x="3460650" y="1079493"/>
              <a:ext cx="2880000" cy="5587179"/>
              <a:chOff x="2293034" y="1899516"/>
              <a:chExt cx="2880000" cy="5151313"/>
            </a:xfrm>
            <a:solidFill>
              <a:srgbClr val="FF01F9"/>
            </a:solidFill>
          </p:grpSpPr>
          <p:sp>
            <p:nvSpPr>
              <p:cNvPr id="1170" name="矩形 1169"/>
              <p:cNvSpPr/>
              <p:nvPr/>
            </p:nvSpPr>
            <p:spPr>
              <a:xfrm>
                <a:off x="2293034" y="4395502"/>
                <a:ext cx="2880000" cy="2655327"/>
              </a:xfrm>
              <a:prstGeom prst="rect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1" name="流程图: 延期 1170"/>
              <p:cNvSpPr/>
              <p:nvPr/>
            </p:nvSpPr>
            <p:spPr>
              <a:xfrm rot="16200000">
                <a:off x="2595324" y="1808243"/>
                <a:ext cx="2157453" cy="2340000"/>
              </a:xfrm>
              <a:prstGeom prst="flowChartDelay">
                <a:avLst/>
              </a:prstGeom>
              <a:grpFill/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2" name="流程图: 延期 1171"/>
              <p:cNvSpPr/>
              <p:nvPr/>
            </p:nvSpPr>
            <p:spPr>
              <a:xfrm rot="16200000">
                <a:off x="2993971" y="2678085"/>
                <a:ext cx="1327663" cy="1440000"/>
              </a:xfrm>
              <a:prstGeom prst="flowChartDelay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69" name="流程图: 延期 1168"/>
            <p:cNvSpPr/>
            <p:nvPr/>
          </p:nvSpPr>
          <p:spPr>
            <a:xfrm rot="16200000">
              <a:off x="4103073" y="1602681"/>
              <a:ext cx="1440000" cy="1440000"/>
            </a:xfrm>
            <a:prstGeom prst="flowChartDela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3" name="グループ化 2115">
            <a:extLst>
              <a:ext uri="{FF2B5EF4-FFF2-40B4-BE49-F238E27FC236}">
                <a16:creationId xmlns:a16="http://schemas.microsoft.com/office/drawing/2014/main" id="{6EC04334-A9A8-48D0-A47D-417BE6571499}"/>
              </a:ext>
            </a:extLst>
          </p:cNvPr>
          <p:cNvGrpSpPr/>
          <p:nvPr/>
        </p:nvGrpSpPr>
        <p:grpSpPr>
          <a:xfrm>
            <a:off x="8591760" y="3592613"/>
            <a:ext cx="216000" cy="216000"/>
            <a:chOff x="-4638565" y="2256101"/>
            <a:chExt cx="2915316" cy="2916000"/>
          </a:xfrm>
          <a:solidFill>
            <a:srgbClr val="FFFF00"/>
          </a:solidFill>
        </p:grpSpPr>
        <p:grpSp>
          <p:nvGrpSpPr>
            <p:cNvPr id="1174" name="グループ化 2116">
              <a:extLst>
                <a:ext uri="{FF2B5EF4-FFF2-40B4-BE49-F238E27FC236}">
                  <a16:creationId xmlns:a16="http://schemas.microsoft.com/office/drawing/2014/main" id="{F14D740B-8F29-4AA8-AC56-4753F7BD5A5E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76" name="楕円 2118">
                <a:extLst>
                  <a:ext uri="{FF2B5EF4-FFF2-40B4-BE49-F238E27FC236}">
                    <a16:creationId xmlns:a16="http://schemas.microsoft.com/office/drawing/2014/main" id="{84760E11-513C-4D24-85CA-CA866D63B46E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77" name="グループ化 2119">
                <a:extLst>
                  <a:ext uri="{FF2B5EF4-FFF2-40B4-BE49-F238E27FC236}">
                    <a16:creationId xmlns:a16="http://schemas.microsoft.com/office/drawing/2014/main" id="{BF7E3508-3D0B-403C-ADD3-0A5399FDE314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78" name="十字形 1177">
                  <a:extLst>
                    <a:ext uri="{FF2B5EF4-FFF2-40B4-BE49-F238E27FC236}">
                      <a16:creationId xmlns:a16="http://schemas.microsoft.com/office/drawing/2014/main" id="{4255C0C9-3781-4AC7-B549-AD922EDFBCE2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9" name="十字形 1178">
                  <a:extLst>
                    <a:ext uri="{FF2B5EF4-FFF2-40B4-BE49-F238E27FC236}">
                      <a16:creationId xmlns:a16="http://schemas.microsoft.com/office/drawing/2014/main" id="{624B4C61-0325-481E-985A-E1ABB311B5BC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75" name="楕円 2117">
              <a:extLst>
                <a:ext uri="{FF2B5EF4-FFF2-40B4-BE49-F238E27FC236}">
                  <a16:creationId xmlns:a16="http://schemas.microsoft.com/office/drawing/2014/main" id="{67184A6A-60C4-4839-9D09-5FDC5A09D6AA}"/>
                </a:ext>
              </a:extLst>
            </p:cNvPr>
            <p:cNvSpPr/>
            <p:nvPr/>
          </p:nvSpPr>
          <p:spPr>
            <a:xfrm>
              <a:off x="-3811684" y="3090514"/>
              <a:ext cx="1260000" cy="12600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0" name="グループ化 1788">
            <a:extLst>
              <a:ext uri="{FF2B5EF4-FFF2-40B4-BE49-F238E27FC236}">
                <a16:creationId xmlns:a16="http://schemas.microsoft.com/office/drawing/2014/main" id="{FE488D31-04DA-40D8-93D9-87B854477A7E}"/>
              </a:ext>
            </a:extLst>
          </p:cNvPr>
          <p:cNvGrpSpPr/>
          <p:nvPr/>
        </p:nvGrpSpPr>
        <p:grpSpPr>
          <a:xfrm>
            <a:off x="8534061" y="3895525"/>
            <a:ext cx="288000" cy="432000"/>
            <a:chOff x="-3292417" y="271752"/>
            <a:chExt cx="1440000" cy="2520000"/>
          </a:xfrm>
        </p:grpSpPr>
        <p:grpSp>
          <p:nvGrpSpPr>
            <p:cNvPr id="1181" name="グループ化 1789">
              <a:extLst>
                <a:ext uri="{FF2B5EF4-FFF2-40B4-BE49-F238E27FC236}">
                  <a16:creationId xmlns:a16="http://schemas.microsoft.com/office/drawing/2014/main" id="{8712307A-24DF-48A2-884E-F4B46C4FC638}"/>
                </a:ext>
              </a:extLst>
            </p:cNvPr>
            <p:cNvGrpSpPr/>
            <p:nvPr/>
          </p:nvGrpSpPr>
          <p:grpSpPr>
            <a:xfrm>
              <a:off x="-3292417" y="271752"/>
              <a:ext cx="1440000" cy="2520000"/>
              <a:chOff x="-3033956" y="1025171"/>
              <a:chExt cx="1440000" cy="2520000"/>
            </a:xfrm>
          </p:grpSpPr>
          <p:grpSp>
            <p:nvGrpSpPr>
              <p:cNvPr id="1186" name="グループ化 1794">
                <a:extLst>
                  <a:ext uri="{FF2B5EF4-FFF2-40B4-BE49-F238E27FC236}">
                    <a16:creationId xmlns:a16="http://schemas.microsoft.com/office/drawing/2014/main" id="{A2C1D9F0-1CB6-4BC2-B763-91E92C2981CE}"/>
                  </a:ext>
                </a:extLst>
              </p:cNvPr>
              <p:cNvGrpSpPr/>
              <p:nvPr/>
            </p:nvGrpSpPr>
            <p:grpSpPr>
              <a:xfrm>
                <a:off x="-3033956" y="1025171"/>
                <a:ext cx="1440000" cy="2520000"/>
                <a:chOff x="-3033956" y="1025172"/>
                <a:chExt cx="1441998" cy="2693571"/>
              </a:xfrm>
              <a:solidFill>
                <a:schemeClr val="bg1"/>
              </a:solidFill>
            </p:grpSpPr>
            <p:sp>
              <p:nvSpPr>
                <p:cNvPr id="1188" name="四角形: 角を丸くする 1796">
                  <a:extLst>
                    <a:ext uri="{FF2B5EF4-FFF2-40B4-BE49-F238E27FC236}">
                      <a16:creationId xmlns:a16="http://schemas.microsoft.com/office/drawing/2014/main" id="{B17DECC8-C7F1-4BC4-B4BE-B74898B279F2}"/>
                    </a:ext>
                  </a:extLst>
                </p:cNvPr>
                <p:cNvSpPr/>
                <p:nvPr/>
              </p:nvSpPr>
              <p:spPr>
                <a:xfrm>
                  <a:off x="-3031958" y="1025172"/>
                  <a:ext cx="1440000" cy="1980000"/>
                </a:xfrm>
                <a:prstGeom prst="roundRect">
                  <a:avLst/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9" name="四角形: 角を丸くする 1797">
                  <a:extLst>
                    <a:ext uri="{FF2B5EF4-FFF2-40B4-BE49-F238E27FC236}">
                      <a16:creationId xmlns:a16="http://schemas.microsoft.com/office/drawing/2014/main" id="{DC186D06-2EBE-45E7-9271-BF06E78DF2A0}"/>
                    </a:ext>
                  </a:extLst>
                </p:cNvPr>
                <p:cNvSpPr/>
                <p:nvPr/>
              </p:nvSpPr>
              <p:spPr>
                <a:xfrm>
                  <a:off x="-3033956" y="1738743"/>
                  <a:ext cx="1440000" cy="1980000"/>
                </a:xfrm>
                <a:prstGeom prst="roundRect">
                  <a:avLst>
                    <a:gd name="adj" fmla="val 35528"/>
                  </a:avLst>
                </a:prstGeom>
                <a:solidFill>
                  <a:srgbClr val="FF9500"/>
                </a:solidFill>
                <a:ln>
                  <a:solidFill>
                    <a:srgbClr val="FF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87" name="正方形/長方形 1795">
                <a:extLst>
                  <a:ext uri="{FF2B5EF4-FFF2-40B4-BE49-F238E27FC236}">
                    <a16:creationId xmlns:a16="http://schemas.microsoft.com/office/drawing/2014/main" id="{A20AC54A-193C-425E-884E-3A66A42B7499}"/>
                  </a:ext>
                </a:extLst>
              </p:cNvPr>
              <p:cNvSpPr/>
              <p:nvPr/>
            </p:nvSpPr>
            <p:spPr>
              <a:xfrm>
                <a:off x="-2884400" y="1267419"/>
                <a:ext cx="1152000" cy="162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182" name="グループ化 1790">
              <a:extLst>
                <a:ext uri="{FF2B5EF4-FFF2-40B4-BE49-F238E27FC236}">
                  <a16:creationId xmlns:a16="http://schemas.microsoft.com/office/drawing/2014/main" id="{E579618E-3CF8-44E7-9F1E-123D262C4E71}"/>
                </a:ext>
              </a:extLst>
            </p:cNvPr>
            <p:cNvGrpSpPr/>
            <p:nvPr/>
          </p:nvGrpSpPr>
          <p:grpSpPr>
            <a:xfrm>
              <a:off x="-3048043" y="2261504"/>
              <a:ext cx="946670" cy="288000"/>
              <a:chOff x="-2892406" y="3289802"/>
              <a:chExt cx="946670" cy="288000"/>
            </a:xfrm>
          </p:grpSpPr>
          <p:sp>
            <p:nvSpPr>
              <p:cNvPr id="1183" name="楕円 1791">
                <a:extLst>
                  <a:ext uri="{FF2B5EF4-FFF2-40B4-BE49-F238E27FC236}">
                    <a16:creationId xmlns:a16="http://schemas.microsoft.com/office/drawing/2014/main" id="{0739D4E1-C68E-490F-9DDF-FAE55529467F}"/>
                  </a:ext>
                </a:extLst>
              </p:cNvPr>
              <p:cNvSpPr/>
              <p:nvPr/>
            </p:nvSpPr>
            <p:spPr>
              <a:xfrm>
                <a:off x="-2562588" y="328980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4" name="四角形: 角を丸くする 1792">
                <a:extLst>
                  <a:ext uri="{FF2B5EF4-FFF2-40B4-BE49-F238E27FC236}">
                    <a16:creationId xmlns:a16="http://schemas.microsoft.com/office/drawing/2014/main" id="{B89696C8-42FD-4526-AA6E-AA2D88D2940B}"/>
                  </a:ext>
                </a:extLst>
              </p:cNvPr>
              <p:cNvSpPr/>
              <p:nvPr/>
            </p:nvSpPr>
            <p:spPr>
              <a:xfrm>
                <a:off x="-2892406" y="3366972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5" name="四角形: 角を丸くする 1793">
                <a:extLst>
                  <a:ext uri="{FF2B5EF4-FFF2-40B4-BE49-F238E27FC236}">
                    <a16:creationId xmlns:a16="http://schemas.microsoft.com/office/drawing/2014/main" id="{5D98B1EE-1A0A-4126-BEA7-472D6ED56FF3}"/>
                  </a:ext>
                </a:extLst>
              </p:cNvPr>
              <p:cNvSpPr/>
              <p:nvPr/>
            </p:nvSpPr>
            <p:spPr>
              <a:xfrm>
                <a:off x="-2167274" y="3366649"/>
                <a:ext cx="221538" cy="1080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190" name="グループ化 70">
            <a:extLst>
              <a:ext uri="{FF2B5EF4-FFF2-40B4-BE49-F238E27FC236}">
                <a16:creationId xmlns:a16="http://schemas.microsoft.com/office/drawing/2014/main" id="{DA1723AE-C8D7-424B-9EBE-50EC37273FF4}"/>
              </a:ext>
            </a:extLst>
          </p:cNvPr>
          <p:cNvGrpSpPr/>
          <p:nvPr/>
        </p:nvGrpSpPr>
        <p:grpSpPr>
          <a:xfrm>
            <a:off x="8553639" y="4429011"/>
            <a:ext cx="252000" cy="504000"/>
            <a:chOff x="-4277882" y="2477937"/>
            <a:chExt cx="1125568" cy="1972148"/>
          </a:xfrm>
        </p:grpSpPr>
        <p:sp>
          <p:nvSpPr>
            <p:cNvPr id="1191" name="四角形: 上の 2 つの角を丸める 68">
              <a:extLst>
                <a:ext uri="{FF2B5EF4-FFF2-40B4-BE49-F238E27FC236}">
                  <a16:creationId xmlns:a16="http://schemas.microsoft.com/office/drawing/2014/main" id="{0B79AABE-4481-4DB4-870D-871C452FBCB6}"/>
                </a:ext>
              </a:extLst>
            </p:cNvPr>
            <p:cNvSpPr/>
            <p:nvPr/>
          </p:nvSpPr>
          <p:spPr>
            <a:xfrm>
              <a:off x="-4277882" y="3404148"/>
              <a:ext cx="1125568" cy="1045937"/>
            </a:xfrm>
            <a:prstGeom prst="round2SameRect">
              <a:avLst>
                <a:gd name="adj1" fmla="val 33307"/>
                <a:gd name="adj2" fmla="val 0"/>
              </a:avLst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2" name="楕円 64">
              <a:extLst>
                <a:ext uri="{FF2B5EF4-FFF2-40B4-BE49-F238E27FC236}">
                  <a16:creationId xmlns:a16="http://schemas.microsoft.com/office/drawing/2014/main" id="{536BD4FE-0654-4CE5-8A0B-FC1E63100BF8}"/>
                </a:ext>
              </a:extLst>
            </p:cNvPr>
            <p:cNvSpPr/>
            <p:nvPr/>
          </p:nvSpPr>
          <p:spPr>
            <a:xfrm>
              <a:off x="-4213938" y="2477937"/>
              <a:ext cx="975492" cy="849825"/>
            </a:xfrm>
            <a:prstGeom prst="ellipse">
              <a:avLst/>
            </a:prstGeom>
            <a:solidFill>
              <a:srgbClr val="FF9500"/>
            </a:solidFill>
            <a:ln>
              <a:solidFill>
                <a:srgbClr val="FF95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193" name="グループ化 1724">
            <a:extLst>
              <a:ext uri="{FF2B5EF4-FFF2-40B4-BE49-F238E27FC236}">
                <a16:creationId xmlns:a16="http://schemas.microsoft.com/office/drawing/2014/main" id="{484EF5FA-BFDC-4B97-8FE1-3E9171DE07FA}"/>
              </a:ext>
            </a:extLst>
          </p:cNvPr>
          <p:cNvGrpSpPr/>
          <p:nvPr/>
        </p:nvGrpSpPr>
        <p:grpSpPr>
          <a:xfrm>
            <a:off x="7752372" y="7397179"/>
            <a:ext cx="288000" cy="288000"/>
            <a:chOff x="-4638565" y="2256101"/>
            <a:chExt cx="2915316" cy="2916000"/>
          </a:xfrm>
          <a:solidFill>
            <a:schemeClr val="bg1">
              <a:lumMod val="65000"/>
            </a:schemeClr>
          </a:solidFill>
        </p:grpSpPr>
        <p:grpSp>
          <p:nvGrpSpPr>
            <p:cNvPr id="1194" name="グループ化 1725">
              <a:extLst>
                <a:ext uri="{FF2B5EF4-FFF2-40B4-BE49-F238E27FC236}">
                  <a16:creationId xmlns:a16="http://schemas.microsoft.com/office/drawing/2014/main" id="{9F73DAB0-FA07-4C06-B123-2263A1A8E075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196" name="楕円 1727">
                <a:extLst>
                  <a:ext uri="{FF2B5EF4-FFF2-40B4-BE49-F238E27FC236}">
                    <a16:creationId xmlns:a16="http://schemas.microsoft.com/office/drawing/2014/main" id="{94DE75FA-0B45-4884-9347-A81693D540C9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97" name="グループ化 1728">
                <a:extLst>
                  <a:ext uri="{FF2B5EF4-FFF2-40B4-BE49-F238E27FC236}">
                    <a16:creationId xmlns:a16="http://schemas.microsoft.com/office/drawing/2014/main" id="{8D69E35A-C584-42E8-89E3-94408557FD2A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198" name="十字形 1197">
                  <a:extLst>
                    <a:ext uri="{FF2B5EF4-FFF2-40B4-BE49-F238E27FC236}">
                      <a16:creationId xmlns:a16="http://schemas.microsoft.com/office/drawing/2014/main" id="{C21A2C2F-C718-435B-AB1F-6303C328C15E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9" name="十字形 1198">
                  <a:extLst>
                    <a:ext uri="{FF2B5EF4-FFF2-40B4-BE49-F238E27FC236}">
                      <a16:creationId xmlns:a16="http://schemas.microsoft.com/office/drawing/2014/main" id="{05D0E333-B8AB-4CE2-9D62-FF78782CA492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195" name="楕円 1726">
              <a:extLst>
                <a:ext uri="{FF2B5EF4-FFF2-40B4-BE49-F238E27FC236}">
                  <a16:creationId xmlns:a16="http://schemas.microsoft.com/office/drawing/2014/main" id="{E791AE7D-C4D5-4C43-B5B0-BDF5D32E55BD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00" name="グループ化 1917">
            <a:extLst>
              <a:ext uri="{FF2B5EF4-FFF2-40B4-BE49-F238E27FC236}">
                <a16:creationId xmlns:a16="http://schemas.microsoft.com/office/drawing/2014/main" id="{07AF8201-82C7-4DCC-A3B6-838BC86BA645}"/>
              </a:ext>
            </a:extLst>
          </p:cNvPr>
          <p:cNvGrpSpPr/>
          <p:nvPr/>
        </p:nvGrpSpPr>
        <p:grpSpPr>
          <a:xfrm>
            <a:off x="7219130" y="7312343"/>
            <a:ext cx="432000" cy="432000"/>
            <a:chOff x="-3239999" y="3240975"/>
            <a:chExt cx="1620000" cy="1483425"/>
          </a:xfrm>
        </p:grpSpPr>
        <p:grpSp>
          <p:nvGrpSpPr>
            <p:cNvPr id="1201" name="グループ化 1918">
              <a:extLst>
                <a:ext uri="{FF2B5EF4-FFF2-40B4-BE49-F238E27FC236}">
                  <a16:creationId xmlns:a16="http://schemas.microsoft.com/office/drawing/2014/main" id="{F0416A28-6EB6-4FC5-A694-8EC2D142E79E}"/>
                </a:ext>
              </a:extLst>
            </p:cNvPr>
            <p:cNvGrpSpPr/>
            <p:nvPr/>
          </p:nvGrpSpPr>
          <p:grpSpPr>
            <a:xfrm>
              <a:off x="-3239999" y="3589883"/>
              <a:ext cx="1620000" cy="1134517"/>
              <a:chOff x="-3239999" y="3589883"/>
              <a:chExt cx="1620000" cy="1134517"/>
            </a:xfrm>
          </p:grpSpPr>
          <p:sp>
            <p:nvSpPr>
              <p:cNvPr id="1203" name="四角形: 角を丸くする 1920">
                <a:extLst>
                  <a:ext uri="{FF2B5EF4-FFF2-40B4-BE49-F238E27FC236}">
                    <a16:creationId xmlns:a16="http://schemas.microsoft.com/office/drawing/2014/main" id="{B5AAB505-0F28-4809-8845-99E355BED0FA}"/>
                  </a:ext>
                </a:extLst>
              </p:cNvPr>
              <p:cNvSpPr/>
              <p:nvPr/>
            </p:nvSpPr>
            <p:spPr>
              <a:xfrm>
                <a:off x="-3239999" y="3685927"/>
                <a:ext cx="1620000" cy="1038473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4" name="四角形: 角を丸くする 1921">
                <a:extLst>
                  <a:ext uri="{FF2B5EF4-FFF2-40B4-BE49-F238E27FC236}">
                    <a16:creationId xmlns:a16="http://schemas.microsoft.com/office/drawing/2014/main" id="{5F86E766-59B2-4F6B-A206-E5AE391CE62D}"/>
                  </a:ext>
                </a:extLst>
              </p:cNvPr>
              <p:cNvSpPr/>
              <p:nvPr/>
            </p:nvSpPr>
            <p:spPr>
              <a:xfrm>
                <a:off x="-3156830" y="3685927"/>
                <a:ext cx="1453661" cy="9424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05" name="四角形: 角を丸くする 1922">
                <a:extLst>
                  <a:ext uri="{FF2B5EF4-FFF2-40B4-BE49-F238E27FC236}">
                    <a16:creationId xmlns:a16="http://schemas.microsoft.com/office/drawing/2014/main" id="{97160BD1-CFFB-4F1E-8385-55FC297A51B5}"/>
                  </a:ext>
                </a:extLst>
              </p:cNvPr>
              <p:cNvSpPr/>
              <p:nvPr/>
            </p:nvSpPr>
            <p:spPr>
              <a:xfrm>
                <a:off x="-3239999" y="3589883"/>
                <a:ext cx="1620000" cy="567258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202" name="矢印: 上 1919">
              <a:extLst>
                <a:ext uri="{FF2B5EF4-FFF2-40B4-BE49-F238E27FC236}">
                  <a16:creationId xmlns:a16="http://schemas.microsoft.com/office/drawing/2014/main" id="{452B1170-5B23-4863-94B0-41135B627FB1}"/>
                </a:ext>
              </a:extLst>
            </p:cNvPr>
            <p:cNvSpPr/>
            <p:nvPr/>
          </p:nvSpPr>
          <p:spPr>
            <a:xfrm>
              <a:off x="-2989426" y="3240975"/>
              <a:ext cx="1118852" cy="1199795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213" name="グループ化 2101">
            <a:extLst>
              <a:ext uri="{FF2B5EF4-FFF2-40B4-BE49-F238E27FC236}">
                <a16:creationId xmlns:a16="http://schemas.microsoft.com/office/drawing/2014/main" id="{6D03DB04-9C95-4915-AF6A-9AEA90268459}"/>
              </a:ext>
            </a:extLst>
          </p:cNvPr>
          <p:cNvGrpSpPr/>
          <p:nvPr/>
        </p:nvGrpSpPr>
        <p:grpSpPr>
          <a:xfrm>
            <a:off x="7307079" y="7834866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1214" name="グループ化 2102">
              <a:extLst>
                <a:ext uri="{FF2B5EF4-FFF2-40B4-BE49-F238E27FC236}">
                  <a16:creationId xmlns:a16="http://schemas.microsoft.com/office/drawing/2014/main" id="{01FB4D72-5E01-46AC-BEE3-57910758F6BB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1216" name="楕円 2104">
                <a:extLst>
                  <a:ext uri="{FF2B5EF4-FFF2-40B4-BE49-F238E27FC236}">
                    <a16:creationId xmlns:a16="http://schemas.microsoft.com/office/drawing/2014/main" id="{1B162D85-C515-42CA-95E9-8FFE3A359596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17" name="グループ化 2105">
                <a:extLst>
                  <a:ext uri="{FF2B5EF4-FFF2-40B4-BE49-F238E27FC236}">
                    <a16:creationId xmlns:a16="http://schemas.microsoft.com/office/drawing/2014/main" id="{9BDBC98A-04F2-4B51-ABA8-A1307DB827B9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1218" name="十字形 1217">
                  <a:extLst>
                    <a:ext uri="{FF2B5EF4-FFF2-40B4-BE49-F238E27FC236}">
                      <a16:creationId xmlns:a16="http://schemas.microsoft.com/office/drawing/2014/main" id="{EEC59E75-94E1-4A07-8A97-1845E3CF13E4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9" name="十字形 1218">
                  <a:extLst>
                    <a:ext uri="{FF2B5EF4-FFF2-40B4-BE49-F238E27FC236}">
                      <a16:creationId xmlns:a16="http://schemas.microsoft.com/office/drawing/2014/main" id="{4E72A0B8-3980-4B7C-882F-0E5F903F0F43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1215" name="楕円 2103">
              <a:extLst>
                <a:ext uri="{FF2B5EF4-FFF2-40B4-BE49-F238E27FC236}">
                  <a16:creationId xmlns:a16="http://schemas.microsoft.com/office/drawing/2014/main" id="{49A5FB26-C91E-4C3E-A637-FDCBA132052C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20" name="组合 1219"/>
          <p:cNvGrpSpPr/>
          <p:nvPr/>
        </p:nvGrpSpPr>
        <p:grpSpPr>
          <a:xfrm>
            <a:off x="4698614" y="8548490"/>
            <a:ext cx="396000" cy="324000"/>
            <a:chOff x="56272" y="2161732"/>
            <a:chExt cx="3776301" cy="3244693"/>
          </a:xfrm>
        </p:grpSpPr>
        <p:grpSp>
          <p:nvGrpSpPr>
            <p:cNvPr id="1221" name="组合 199"/>
            <p:cNvGrpSpPr/>
            <p:nvPr/>
          </p:nvGrpSpPr>
          <p:grpSpPr>
            <a:xfrm>
              <a:off x="1406769" y="2166425"/>
              <a:ext cx="1080000" cy="3240000"/>
              <a:chOff x="872197" y="1336431"/>
              <a:chExt cx="1080000" cy="3240000"/>
            </a:xfrm>
          </p:grpSpPr>
          <p:sp>
            <p:nvSpPr>
              <p:cNvPr id="1232" name="矩形 1231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33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4" name="椭圆 1233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5" name="矩形 1234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2" name="组合 200"/>
            <p:cNvGrpSpPr/>
            <p:nvPr/>
          </p:nvGrpSpPr>
          <p:grpSpPr>
            <a:xfrm>
              <a:off x="56272" y="2164080"/>
              <a:ext cx="1080000" cy="3240000"/>
              <a:chOff x="872197" y="1336431"/>
              <a:chExt cx="1080000" cy="3240000"/>
            </a:xfrm>
          </p:grpSpPr>
          <p:sp>
            <p:nvSpPr>
              <p:cNvPr id="1228" name="矩形 1227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9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30" name="椭圆 1229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1" name="矩形 1230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223" name="组合 205"/>
            <p:cNvGrpSpPr/>
            <p:nvPr/>
          </p:nvGrpSpPr>
          <p:grpSpPr>
            <a:xfrm>
              <a:off x="2752573" y="2161732"/>
              <a:ext cx="1080000" cy="3240000"/>
              <a:chOff x="872197" y="1336431"/>
              <a:chExt cx="1080000" cy="3240000"/>
            </a:xfrm>
          </p:grpSpPr>
          <p:sp>
            <p:nvSpPr>
              <p:cNvPr id="1224" name="矩形 1223"/>
              <p:cNvSpPr/>
              <p:nvPr/>
            </p:nvSpPr>
            <p:spPr>
              <a:xfrm>
                <a:off x="872197" y="1336431"/>
                <a:ext cx="1080000" cy="3240000"/>
              </a:xfrm>
              <a:prstGeom prst="rect">
                <a:avLst/>
              </a:prstGeom>
              <a:solidFill>
                <a:srgbClr val="FF01F9"/>
              </a:solidFill>
              <a:ln>
                <a:solidFill>
                  <a:srgbClr val="FF01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25" name="组合 198"/>
              <p:cNvGrpSpPr/>
              <p:nvPr/>
            </p:nvGrpSpPr>
            <p:grpSpPr>
              <a:xfrm>
                <a:off x="1123100" y="1659994"/>
                <a:ext cx="542340" cy="2664212"/>
                <a:chOff x="25796" y="1659994"/>
                <a:chExt cx="542340" cy="2664212"/>
              </a:xfrm>
            </p:grpSpPr>
            <p:sp>
              <p:nvSpPr>
                <p:cNvPr id="1226" name="椭圆 1225"/>
                <p:cNvSpPr/>
                <p:nvPr/>
              </p:nvSpPr>
              <p:spPr>
                <a:xfrm>
                  <a:off x="28136" y="3784206"/>
                  <a:ext cx="540000" cy="540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7" name="矩形 1226"/>
                <p:cNvSpPr/>
                <p:nvPr/>
              </p:nvSpPr>
              <p:spPr>
                <a:xfrm>
                  <a:off x="25796" y="1659994"/>
                  <a:ext cx="540000" cy="180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236" name="组合 1235"/>
          <p:cNvGrpSpPr/>
          <p:nvPr/>
        </p:nvGrpSpPr>
        <p:grpSpPr>
          <a:xfrm>
            <a:off x="6705396" y="7874455"/>
            <a:ext cx="540000" cy="360000"/>
            <a:chOff x="1303402" y="1164165"/>
            <a:chExt cx="5400000" cy="3600000"/>
          </a:xfrm>
        </p:grpSpPr>
        <p:grpSp>
          <p:nvGrpSpPr>
            <p:cNvPr id="1237" name="グループ化 1980">
              <a:extLst>
                <a:ext uri="{FF2B5EF4-FFF2-40B4-BE49-F238E27FC236}">
                  <a16:creationId xmlns:a16="http://schemas.microsoft.com/office/drawing/2014/main" id="{FFAFEF7C-FAC2-42C5-949C-92B7D866C009}"/>
                </a:ext>
              </a:extLst>
            </p:cNvPr>
            <p:cNvGrpSpPr/>
            <p:nvPr/>
          </p:nvGrpSpPr>
          <p:grpSpPr>
            <a:xfrm>
              <a:off x="1303402" y="1164165"/>
              <a:ext cx="5400000" cy="3600000"/>
              <a:chOff x="11089272" y="3023673"/>
              <a:chExt cx="1800000" cy="1260000"/>
            </a:xfrm>
          </p:grpSpPr>
          <p:sp>
            <p:nvSpPr>
              <p:cNvPr id="1241" name="吹き出し: 角を丸めた四角形 1981">
                <a:extLst>
                  <a:ext uri="{FF2B5EF4-FFF2-40B4-BE49-F238E27FC236}">
                    <a16:creationId xmlns:a16="http://schemas.microsoft.com/office/drawing/2014/main" id="{690B7B5B-797E-4AC2-95E5-78EBC5BC0088}"/>
                  </a:ext>
                </a:extLst>
              </p:cNvPr>
              <p:cNvSpPr/>
              <p:nvPr/>
            </p:nvSpPr>
            <p:spPr>
              <a:xfrm>
                <a:off x="11089272" y="3023673"/>
                <a:ext cx="1800000" cy="1260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rgbClr val="4CD964"/>
              </a:solidFill>
              <a:ln>
                <a:solidFill>
                  <a:srgbClr val="4CD9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2" name="吹き出し: 角を丸めた四角形 1982">
                <a:extLst>
                  <a:ext uri="{FF2B5EF4-FFF2-40B4-BE49-F238E27FC236}">
                    <a16:creationId xmlns:a16="http://schemas.microsoft.com/office/drawing/2014/main" id="{8FA29B2B-3FC2-4F4E-A602-073CE6E0DA41}"/>
                  </a:ext>
                </a:extLst>
              </p:cNvPr>
              <p:cNvSpPr/>
              <p:nvPr/>
            </p:nvSpPr>
            <p:spPr>
              <a:xfrm>
                <a:off x="11233272" y="3152413"/>
                <a:ext cx="1512000" cy="972000"/>
              </a:xfrm>
              <a:prstGeom prst="wedgeRoundRectCallout">
                <a:avLst>
                  <a:gd name="adj1" fmla="val 33604"/>
                  <a:gd name="adj2" fmla="val 95437"/>
                  <a:gd name="adj3" fmla="val 16667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38" name="椭圆 1237"/>
            <p:cNvSpPr/>
            <p:nvPr/>
          </p:nvSpPr>
          <p:spPr>
            <a:xfrm>
              <a:off x="2363372" y="2546254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9" name="椭圆 1238"/>
            <p:cNvSpPr/>
            <p:nvPr/>
          </p:nvSpPr>
          <p:spPr>
            <a:xfrm>
              <a:off x="3570849" y="2543910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0" name="椭圆 1239"/>
            <p:cNvSpPr/>
            <p:nvPr/>
          </p:nvSpPr>
          <p:spPr>
            <a:xfrm>
              <a:off x="4919012" y="2668175"/>
              <a:ext cx="720000" cy="720000"/>
            </a:xfrm>
            <a:prstGeom prst="ellipse">
              <a:avLst/>
            </a:prstGeom>
            <a:solidFill>
              <a:srgbClr val="4CD964"/>
            </a:solidFill>
            <a:ln>
              <a:solidFill>
                <a:srgbClr val="4CD9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43" name="グループ化 232">
            <a:extLst>
              <a:ext uri="{FF2B5EF4-FFF2-40B4-BE49-F238E27FC236}">
                <a16:creationId xmlns:a16="http://schemas.microsoft.com/office/drawing/2014/main" id="{A85850CA-34E4-46E0-A1B7-2B02105744C5}"/>
              </a:ext>
            </a:extLst>
          </p:cNvPr>
          <p:cNvGrpSpPr/>
          <p:nvPr/>
        </p:nvGrpSpPr>
        <p:grpSpPr>
          <a:xfrm rot="10800000">
            <a:off x="2924888" y="3090836"/>
            <a:ext cx="3240000" cy="2988000"/>
            <a:chOff x="1158128" y="1132962"/>
            <a:chExt cx="6503047" cy="6226317"/>
          </a:xfrm>
          <a:effectLst/>
        </p:grpSpPr>
        <p:grpSp>
          <p:nvGrpSpPr>
            <p:cNvPr id="1244" name="グループ化 233">
              <a:extLst>
                <a:ext uri="{FF2B5EF4-FFF2-40B4-BE49-F238E27FC236}">
                  <a16:creationId xmlns:a16="http://schemas.microsoft.com/office/drawing/2014/main" id="{40BEFEE0-ECB1-4CF7-A439-AE7F9B889165}"/>
                </a:ext>
              </a:extLst>
            </p:cNvPr>
            <p:cNvGrpSpPr/>
            <p:nvPr/>
          </p:nvGrpSpPr>
          <p:grpSpPr>
            <a:xfrm rot="256877">
              <a:off x="1158128" y="1132963"/>
              <a:ext cx="3852000" cy="6224170"/>
              <a:chOff x="1171778" y="594864"/>
              <a:chExt cx="3852000" cy="6224170"/>
            </a:xfrm>
          </p:grpSpPr>
          <p:grpSp>
            <p:nvGrpSpPr>
              <p:cNvPr id="2538" name="グループ化 821">
                <a:extLst>
                  <a:ext uri="{FF2B5EF4-FFF2-40B4-BE49-F238E27FC236}">
                    <a16:creationId xmlns:a16="http://schemas.microsoft.com/office/drawing/2014/main" id="{85024569-2E97-46F1-AB4F-FF8FB3E8F077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832" name="グループ化 1115">
                  <a:extLst>
                    <a:ext uri="{FF2B5EF4-FFF2-40B4-BE49-F238E27FC236}">
                      <a16:creationId xmlns:a16="http://schemas.microsoft.com/office/drawing/2014/main" id="{31D579CB-180F-4034-9BB2-B25701539E0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979" name="グループ化 1262">
                    <a:extLst>
                      <a:ext uri="{FF2B5EF4-FFF2-40B4-BE49-F238E27FC236}">
                        <a16:creationId xmlns:a16="http://schemas.microsoft.com/office/drawing/2014/main" id="{F98582B5-C412-4476-9108-380D1BCB67D4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984" name="正方形/長方形 1267">
                      <a:extLst>
                        <a:ext uri="{FF2B5EF4-FFF2-40B4-BE49-F238E27FC236}">
                          <a16:creationId xmlns:a16="http://schemas.microsoft.com/office/drawing/2014/main" id="{A4C0310A-43C6-4FEB-B4E0-96F167C85B86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5" name="正方形/長方形 1268">
                      <a:extLst>
                        <a:ext uri="{FF2B5EF4-FFF2-40B4-BE49-F238E27FC236}">
                          <a16:creationId xmlns:a16="http://schemas.microsoft.com/office/drawing/2014/main" id="{EA56F95E-2324-4881-98E8-D759790A4A9C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986" name="グループ化 1269">
                      <a:extLst>
                        <a:ext uri="{FF2B5EF4-FFF2-40B4-BE49-F238E27FC236}">
                          <a16:creationId xmlns:a16="http://schemas.microsoft.com/office/drawing/2014/main" id="{392897D4-6802-4008-89D1-7DFEA300D56D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2" name="楕円 1405">
                        <a:extLst>
                          <a:ext uri="{FF2B5EF4-FFF2-40B4-BE49-F238E27FC236}">
                            <a16:creationId xmlns:a16="http://schemas.microsoft.com/office/drawing/2014/main" id="{EC7E6146-5E1C-4FBE-B4D1-299944D56B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3" name="正方形/長方形 1406">
                        <a:extLst>
                          <a:ext uri="{FF2B5EF4-FFF2-40B4-BE49-F238E27FC236}">
                            <a16:creationId xmlns:a16="http://schemas.microsoft.com/office/drawing/2014/main" id="{50833FA8-3F25-4241-B127-B8BAA31686D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7" name="グループ化 1270">
                      <a:extLst>
                        <a:ext uri="{FF2B5EF4-FFF2-40B4-BE49-F238E27FC236}">
                          <a16:creationId xmlns:a16="http://schemas.microsoft.com/office/drawing/2014/main" id="{62FE4A63-D6EE-49E4-9627-9408745753F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3120" name="楕円 1403">
                        <a:extLst>
                          <a:ext uri="{FF2B5EF4-FFF2-40B4-BE49-F238E27FC236}">
                            <a16:creationId xmlns:a16="http://schemas.microsoft.com/office/drawing/2014/main" id="{F6543BA2-8DCE-49FD-9DEA-DD8C57E42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21" name="正方形/長方形 1404">
                        <a:extLst>
                          <a:ext uri="{FF2B5EF4-FFF2-40B4-BE49-F238E27FC236}">
                            <a16:creationId xmlns:a16="http://schemas.microsoft.com/office/drawing/2014/main" id="{3FAECABC-8243-4E2C-A9D7-E62E580C030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8" name="グループ化 1271">
                      <a:extLst>
                        <a:ext uri="{FF2B5EF4-FFF2-40B4-BE49-F238E27FC236}">
                          <a16:creationId xmlns:a16="http://schemas.microsoft.com/office/drawing/2014/main" id="{487BF55F-FB3D-4F9B-B962-1F23939B683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3118" name="楕円 1401">
                        <a:extLst>
                          <a:ext uri="{FF2B5EF4-FFF2-40B4-BE49-F238E27FC236}">
                            <a16:creationId xmlns:a16="http://schemas.microsoft.com/office/drawing/2014/main" id="{0843A3B0-B084-467F-BEC1-57F2FD93B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9" name="正方形/長方形 1402">
                        <a:extLst>
                          <a:ext uri="{FF2B5EF4-FFF2-40B4-BE49-F238E27FC236}">
                            <a16:creationId xmlns:a16="http://schemas.microsoft.com/office/drawing/2014/main" id="{18256D58-F4B4-4777-BDFB-59D8B0C8B57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89" name="グループ化 1272">
                      <a:extLst>
                        <a:ext uri="{FF2B5EF4-FFF2-40B4-BE49-F238E27FC236}">
                          <a16:creationId xmlns:a16="http://schemas.microsoft.com/office/drawing/2014/main" id="{C3BAA2A3-B9B4-452A-B6E7-5339FC616CC4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3116" name="楕円 1399">
                        <a:extLst>
                          <a:ext uri="{FF2B5EF4-FFF2-40B4-BE49-F238E27FC236}">
                            <a16:creationId xmlns:a16="http://schemas.microsoft.com/office/drawing/2014/main" id="{F515E123-701A-4DDA-9F73-FD5DE5C44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3117" name="正方形/長方形 1400">
                        <a:extLst>
                          <a:ext uri="{FF2B5EF4-FFF2-40B4-BE49-F238E27FC236}">
                            <a16:creationId xmlns:a16="http://schemas.microsoft.com/office/drawing/2014/main" id="{E2DD39A7-C4E8-4F63-9490-CF08BD24F74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990" name="グループ化 1273">
                      <a:extLst>
                        <a:ext uri="{FF2B5EF4-FFF2-40B4-BE49-F238E27FC236}">
                          <a16:creationId xmlns:a16="http://schemas.microsoft.com/office/drawing/2014/main" id="{4D89DCC9-0B83-43FE-8AA5-0995847F83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991" name="グループ化 1274">
                        <a:extLst>
                          <a:ext uri="{FF2B5EF4-FFF2-40B4-BE49-F238E27FC236}">
                            <a16:creationId xmlns:a16="http://schemas.microsoft.com/office/drawing/2014/main" id="{71C7351F-034C-48D1-BC5F-5CDBCCA4B69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3113" name="楕円 1396">
                          <a:extLst>
                            <a:ext uri="{FF2B5EF4-FFF2-40B4-BE49-F238E27FC236}">
                              <a16:creationId xmlns:a16="http://schemas.microsoft.com/office/drawing/2014/main" id="{CED602EB-D852-487B-A992-44CE96BF91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4" name="正方形/長方形 1397">
                          <a:extLst>
                            <a:ext uri="{FF2B5EF4-FFF2-40B4-BE49-F238E27FC236}">
                              <a16:creationId xmlns:a16="http://schemas.microsoft.com/office/drawing/2014/main" id="{90C7026A-B1EC-41F3-95B9-058D0345A3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3115" name="楕円 1398">
                          <a:extLst>
                            <a:ext uri="{FF2B5EF4-FFF2-40B4-BE49-F238E27FC236}">
                              <a16:creationId xmlns:a16="http://schemas.microsoft.com/office/drawing/2014/main" id="{E803A5ED-A591-4098-BECD-842E32DE44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992" name="グループ化 1275">
                        <a:extLst>
                          <a:ext uri="{FF2B5EF4-FFF2-40B4-BE49-F238E27FC236}">
                            <a16:creationId xmlns:a16="http://schemas.microsoft.com/office/drawing/2014/main" id="{2E2A1894-DAD7-4EF8-9D55-785427349E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993" name="グループ化 1276">
                          <a:extLst>
                            <a:ext uri="{FF2B5EF4-FFF2-40B4-BE49-F238E27FC236}">
                              <a16:creationId xmlns:a16="http://schemas.microsoft.com/office/drawing/2014/main" id="{DA8DBD7D-DD33-4FC3-B92A-810A4A2F8A7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3111" name="楕円 1394">
                            <a:extLst>
                              <a:ext uri="{FF2B5EF4-FFF2-40B4-BE49-F238E27FC236}">
                                <a16:creationId xmlns:a16="http://schemas.microsoft.com/office/drawing/2014/main" id="{67EEC027-4002-4C03-B0B8-9E9C66B9D4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3112" name="正方形/長方形 1395">
                            <a:extLst>
                              <a:ext uri="{FF2B5EF4-FFF2-40B4-BE49-F238E27FC236}">
                                <a16:creationId xmlns:a16="http://schemas.microsoft.com/office/drawing/2014/main" id="{5C2DAFE4-52A7-40EC-84AA-E37E10FFB3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994" name="グループ化 1277">
                          <a:extLst>
                            <a:ext uri="{FF2B5EF4-FFF2-40B4-BE49-F238E27FC236}">
                              <a16:creationId xmlns:a16="http://schemas.microsoft.com/office/drawing/2014/main" id="{B96B67D7-FD15-46FB-A277-748FFF2156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995" name="正方形/長方形 1278">
                            <a:extLst>
                              <a:ext uri="{FF2B5EF4-FFF2-40B4-BE49-F238E27FC236}">
                                <a16:creationId xmlns:a16="http://schemas.microsoft.com/office/drawing/2014/main" id="{303819B2-23E8-448A-9D71-DB8A1CDFCB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996" name="グループ化 1279">
                            <a:extLst>
                              <a:ext uri="{FF2B5EF4-FFF2-40B4-BE49-F238E27FC236}">
                                <a16:creationId xmlns:a16="http://schemas.microsoft.com/office/drawing/2014/main" id="{1C5DC53F-D063-4D28-94DE-A6B72F3695D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3109" name="楕円 1392">
                              <a:extLst>
                                <a:ext uri="{FF2B5EF4-FFF2-40B4-BE49-F238E27FC236}">
                                  <a16:creationId xmlns:a16="http://schemas.microsoft.com/office/drawing/2014/main" id="{E014D622-F742-4F34-B121-881A0504A7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3110" name="正方形/長方形 1393">
                              <a:extLst>
                                <a:ext uri="{FF2B5EF4-FFF2-40B4-BE49-F238E27FC236}">
                                  <a16:creationId xmlns:a16="http://schemas.microsoft.com/office/drawing/2014/main" id="{20D724CF-6364-4590-B948-56E87114AB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997" name="グループ化 1280">
                            <a:extLst>
                              <a:ext uri="{FF2B5EF4-FFF2-40B4-BE49-F238E27FC236}">
                                <a16:creationId xmlns:a16="http://schemas.microsoft.com/office/drawing/2014/main" id="{04AE7F6B-42B8-4BE0-85DB-50EDFBA2F76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998" name="グループ化 1281">
                              <a:extLst>
                                <a:ext uri="{FF2B5EF4-FFF2-40B4-BE49-F238E27FC236}">
                                  <a16:creationId xmlns:a16="http://schemas.microsoft.com/office/drawing/2014/main" id="{BFAED78A-DD8D-4DAF-A231-882DAD64142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7" name="楕円 1390">
                                <a:extLst>
                                  <a:ext uri="{FF2B5EF4-FFF2-40B4-BE49-F238E27FC236}">
                                    <a16:creationId xmlns:a16="http://schemas.microsoft.com/office/drawing/2014/main" id="{2BCE5BDF-0713-4197-A0DC-AB819A3542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8" name="正方形/長方形 1391">
                                <a:extLst>
                                  <a:ext uri="{FF2B5EF4-FFF2-40B4-BE49-F238E27FC236}">
                                    <a16:creationId xmlns:a16="http://schemas.microsoft.com/office/drawing/2014/main" id="{0E9FAC1D-C38C-4C47-8FE0-463ED5E47E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999" name="グループ化 1282">
                              <a:extLst>
                                <a:ext uri="{FF2B5EF4-FFF2-40B4-BE49-F238E27FC236}">
                                  <a16:creationId xmlns:a16="http://schemas.microsoft.com/office/drawing/2014/main" id="{D4A157E2-2FAB-446C-A251-5264CEB98F4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3105" name="楕円 1388">
                                <a:extLst>
                                  <a:ext uri="{FF2B5EF4-FFF2-40B4-BE49-F238E27FC236}">
                                    <a16:creationId xmlns:a16="http://schemas.microsoft.com/office/drawing/2014/main" id="{4AFD6545-9BE9-46DD-BDAD-B2E9A69A4B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3106" name="正方形/長方形 1389">
                                <a:extLst>
                                  <a:ext uri="{FF2B5EF4-FFF2-40B4-BE49-F238E27FC236}">
                                    <a16:creationId xmlns:a16="http://schemas.microsoft.com/office/drawing/2014/main" id="{47287792-33C3-4BC3-97A7-F1E57C142BD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000" name="グループ化 1283">
                              <a:extLst>
                                <a:ext uri="{FF2B5EF4-FFF2-40B4-BE49-F238E27FC236}">
                                  <a16:creationId xmlns:a16="http://schemas.microsoft.com/office/drawing/2014/main" id="{402299D9-038C-47F6-A7B4-C86AA3D7A9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3001" name="グループ化 1284">
                                <a:extLst>
                                  <a:ext uri="{FF2B5EF4-FFF2-40B4-BE49-F238E27FC236}">
                                    <a16:creationId xmlns:a16="http://schemas.microsoft.com/office/drawing/2014/main" id="{3F6A4176-002A-4BB0-8561-3D2227365C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3103" name="楕円 1386">
                                  <a:extLst>
                                    <a:ext uri="{FF2B5EF4-FFF2-40B4-BE49-F238E27FC236}">
                                      <a16:creationId xmlns:a16="http://schemas.microsoft.com/office/drawing/2014/main" id="{8528F6B5-9571-4391-9CDF-4252596947A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104" name="正方形/長方形 1387">
                                  <a:extLst>
                                    <a:ext uri="{FF2B5EF4-FFF2-40B4-BE49-F238E27FC236}">
                                      <a16:creationId xmlns:a16="http://schemas.microsoft.com/office/drawing/2014/main" id="{6CC1A0F4-CA3C-495C-BF26-E18459C6866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002" name="グループ化 1285">
                                <a:extLst>
                                  <a:ext uri="{FF2B5EF4-FFF2-40B4-BE49-F238E27FC236}">
                                    <a16:creationId xmlns:a16="http://schemas.microsoft.com/office/drawing/2014/main" id="{285D5DE2-5842-44AA-854F-637E692A1B4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3003" name="グループ化 1286">
                                  <a:extLst>
                                    <a:ext uri="{FF2B5EF4-FFF2-40B4-BE49-F238E27FC236}">
                                      <a16:creationId xmlns:a16="http://schemas.microsoft.com/office/drawing/2014/main" id="{3213072F-4164-482D-93B8-AC6BEDFADCE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3005" name="グループ化 1288">
                                    <a:extLst>
                                      <a:ext uri="{FF2B5EF4-FFF2-40B4-BE49-F238E27FC236}">
                                        <a16:creationId xmlns:a16="http://schemas.microsoft.com/office/drawing/2014/main" id="{2A3A54F3-9119-42CE-96A6-CCCDA43EE3D1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3023" name="グループ化 1306">
                                      <a:extLst>
                                        <a:ext uri="{FF2B5EF4-FFF2-40B4-BE49-F238E27FC236}">
                                          <a16:creationId xmlns:a16="http://schemas.microsoft.com/office/drawing/2014/main" id="{FEBC9FF9-8F19-4E06-8CB5-B718876D64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3101" name="正方形/長方形 13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0F002B-6945-4F5D-B17D-97964358C3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102" name="楕円 13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A88B46-F86C-457B-BA5C-50699F53243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24" name="グループ化 1307">
                                      <a:extLst>
                                        <a:ext uri="{FF2B5EF4-FFF2-40B4-BE49-F238E27FC236}">
                                          <a16:creationId xmlns:a16="http://schemas.microsoft.com/office/drawing/2014/main" id="{6DADAE48-99AA-493E-83A5-FB87A9D1663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3028" name="正方形/長方形 13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E2D39D-6360-46A7-8FA6-9E5829354B2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3029" name="グループ化 13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23D07-1BB6-4911-9128-0E6A9697D1C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3099" name="正方形/長方形 13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BC23F0E-A4C2-4EFB-91C2-5647E5D34ED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100" name="楕円 13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D2DBC1-D424-4258-A68D-6D5ACE53B05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0" name="グループ化 13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01B215-4EFE-4A08-84E3-4C29A62D40D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7" name="正方形/長方形 13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22F48D-0948-41FA-B034-E5CE6D439B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8" name="楕円 13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2FD699C-2A4D-495F-AB24-763CA921B10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1" name="グループ化 13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AD617E-FACE-4592-916F-8B9BABBF880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5" name="正方形/長方形 137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C090D1D-E594-4648-B69C-60E5CBA687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6" name="楕円 137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1FA899-C814-4599-916E-B8E84B295E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2" name="グループ化 13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122258-AABC-4458-A0DE-B12AD896735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3093" name="正方形/長方形 137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EECB702-6410-4594-8F12-42EE97ECC87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094" name="楕円 137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F761E7E-91BE-4963-9AE4-785133765AA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033" name="グループ化 13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C0B4094-52BC-4D92-B837-E3CA8B27F77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3034" name="グループ化 131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5CD66F9-5064-4235-BB03-24884A6BD60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3091" name="楕円 137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79C4878-A431-4B23-9387-9A0D908E827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2" name="正方形/長方形 137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3251230-BFF2-4A31-871A-2BA1D980B71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5" name="グループ化 131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A6CD3-3026-4B4C-B5D2-1EE8D0E70E7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3089" name="楕円 137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6B35341-D6DC-4E0B-A7BF-736DBC727CD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90" name="正方形/長方形 137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961A07-1864-4907-8788-14E2904A384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6" name="グループ化 13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2573BCE-6044-4B30-8B0D-B8F8E0C0C32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3087" name="楕円 137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43AB48F-EA04-4271-8871-2E7FA40BE4A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088" name="正方形/長方形 137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199D83-F09B-47D3-A8FC-6A71E1E4953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037" name="グループ化 132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2A737AB-04CC-4B69-8C93-05FA9B0D770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3038" name="グループ化 132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E86704-E331-48A4-8758-620CBADFF5E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3085" name="楕円 136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E8A3C8-12A4-4506-9384-74245AE0A88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6" name="正方形/長方形 13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0B5F95A-132C-41AC-AC24-F6CE93E3E99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39" name="グループ化 132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EAC0B25-5961-42EE-9D16-35D9BB4A843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3083" name="楕円 136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AF5CE1C-AACE-4381-8ECD-2FCE31CB915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84" name="正方形/長方形 136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61BD7D3-A1AA-4FCD-A90A-883BC3223E9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3040" name="グループ化 132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0BF231F-A206-452E-AE59-8C1A3CDBB37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3045" name="グループ化 13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1FAB950-58DA-462C-9DF3-19C23915D23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81" name="楕円 13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5CF091-88CB-40D8-B9DF-B2446909EB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2" name="正方形/長方形 13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47999B-B6A3-413C-87C2-EE434758204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6" name="グループ化 13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014E780-79CD-45C6-958B-B33EA5D1B87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9" name="楕円 13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6AC632F-668F-4E15-B148-86BE3CC823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80" name="正方形/長方形 13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B61E00-E54C-4CD7-8C0F-83927AF247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7" name="グループ化 13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7EF704-5CD5-4C15-9745-1F26B10133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7" name="楕円 13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8463F2D-53A7-4A3D-9A1C-478BCEEF8B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8" name="正方形/長方形 13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51BC24-884A-471B-9892-8911FFEC79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8" name="グループ化 13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C052074-FF74-4CA0-99E7-8326D54B275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3075" name="楕円 13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453011-4DAD-4D12-A791-67BE06836C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6" name="正方形/長方形 13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8BC841-7B0A-4EE3-B1F5-4B3C2BBD76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49" name="グループ化 13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EC0FDD-B92D-47D7-BF5E-78FD948FB67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3" name="楕円 13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BF6A62-05E1-465D-BE09-5C008B3ADE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4" name="正方形/長方形 13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9BB1978-04C1-4710-AE74-215604D3502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0" name="グループ化 133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D8A612-BB57-44BA-9CC6-E2C7BB21557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71" name="楕円 13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3DE2C32-8397-496B-AFF5-E641BC1F52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2" name="正方形/長方形 13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D9C20E-FA17-48A4-84B8-29567BA92C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1" name="グループ化 13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A2F48B-BA77-453C-AF6D-369427C5567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9" name="楕円 135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8730FC5-EF41-4152-B460-BDB9CE7B3FE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70" name="正方形/長方形 135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6A195A-663A-4E5D-964F-3C9B01641B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2" name="グループ化 13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FBB1E07-1563-4F57-8C26-A85975F5E0A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7" name="楕円 13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FD5CB-2FEC-4CBB-ABBB-5BA26BDF9DF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8" name="正方形/長方形 13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5FB69B6-50DE-4DA3-A5D3-7E8BAF7845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3" name="グループ化 13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C25227-7881-4D88-B025-09B9A805C11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5" name="楕円 13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0140DF8-47E7-41FE-84D1-AC45F8015C9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6" name="正方形/長方形 13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3C79CC-1D7E-473A-87D1-4129FA2E946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4" name="グループ化 13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D28B40D-A395-4A55-801F-8F91686670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3063" name="楕円 134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268112-BEC6-414F-AE7B-5EF1E367B69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64" name="正方形/長方形 134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DB05EBB-4E14-410B-8E19-6E6E05B103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5" name="グループ化 13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5636C95-C3A1-449A-852C-921F98010A7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059" name="グループ化 1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0B6DE2-20A4-41AA-B5C0-5FC6D606CC5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3061" name="楕円 134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EBB9AAA-4412-4B4A-B262-5679F071010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3062" name="正方形/長方形 134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AED05E9-23B2-4F25-B2A3-5E5C5C38BB7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3060" name="楕円 134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B0E066-46EC-4769-8760-2FF191FC51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056" name="グループ化 13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91ADFB-300D-401C-ADA1-08D24E7EEF6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3057" name="正方形/長方形 1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32FC9F8-8624-42A6-8E9F-448B8B19C0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058" name="楕円 1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F61478-5543-4674-8667-D5A029FDCEE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3041" name="グループ化 132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0934A0A-7713-420D-9597-640F3CCCE95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3043" name="正方形/長方形 132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255E7B0-253D-45C2-93A5-2053ECE172F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3044" name="楕円 13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B3182A-55AA-4E7E-A632-ACFA53E7B3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3042" name="楕円 13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39F58E-E09C-41BD-B5D7-ED2D2688510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3025" name="グループ化 1308">
                                      <a:extLst>
                                        <a:ext uri="{FF2B5EF4-FFF2-40B4-BE49-F238E27FC236}">
                                          <a16:creationId xmlns:a16="http://schemas.microsoft.com/office/drawing/2014/main" id="{D2066AB0-D199-4A4B-9CFE-D38667422D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3026" name="正方形/長方形 13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0F53428-4624-4FAD-9EB0-43F02D0ADBD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7" name="楕円 13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7DCDAAE-C5FC-43AE-BA4C-806D845A9C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3006" name="グループ化 1289">
                                    <a:extLst>
                                      <a:ext uri="{FF2B5EF4-FFF2-40B4-BE49-F238E27FC236}">
                                        <a16:creationId xmlns:a16="http://schemas.microsoft.com/office/drawing/2014/main" id="{FF6E33F3-6A92-46C6-AF10-5DB851AF2B7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3008" name="グループ化 1291">
                                      <a:extLst>
                                        <a:ext uri="{FF2B5EF4-FFF2-40B4-BE49-F238E27FC236}">
                                          <a16:creationId xmlns:a16="http://schemas.microsoft.com/office/drawing/2014/main" id="{0E763824-21CF-4481-9F73-3730547E27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3021" name="正方形/長方形 13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43958-7ECE-439D-8BF4-10CB7AB61D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2" name="楕円 13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79A7F4-A532-453B-8976-36E9C8CD13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09" name="グループ化 1292">
                                      <a:extLst>
                                        <a:ext uri="{FF2B5EF4-FFF2-40B4-BE49-F238E27FC236}">
                                          <a16:creationId xmlns:a16="http://schemas.microsoft.com/office/drawing/2014/main" id="{857E5339-D896-471C-B7DE-F04C86251A2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3019" name="正方形/長方形 13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69215E-4E0C-486D-AF57-601E75A68F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20" name="楕円 13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AE14BB-FDA0-404B-962D-4BC82A50A63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0" name="グループ化 1293">
                                      <a:extLst>
                                        <a:ext uri="{FF2B5EF4-FFF2-40B4-BE49-F238E27FC236}">
                                          <a16:creationId xmlns:a16="http://schemas.microsoft.com/office/drawing/2014/main" id="{D61D29BB-A474-4A0D-A6B1-E866F2CBE2C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3017" name="正方形/長方形 13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C6BC31-3F89-4611-8574-D63CF4DBEFD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8" name="楕円 130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9E2733-453B-44DE-B30B-0A0E2FFB2F0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1" name="グループ化 1294">
                                      <a:extLst>
                                        <a:ext uri="{FF2B5EF4-FFF2-40B4-BE49-F238E27FC236}">
                                          <a16:creationId xmlns:a16="http://schemas.microsoft.com/office/drawing/2014/main" id="{2CD06A49-3D4F-4D67-A3A5-A9FF266BC46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3015" name="正方形/長方形 12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C0AF406-01F2-4035-9AC0-39911A478B2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6" name="楕円 12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41F2A6-B974-4548-819D-B9BF2AC3C63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012" name="グループ化 1295">
                                      <a:extLst>
                                        <a:ext uri="{FF2B5EF4-FFF2-40B4-BE49-F238E27FC236}">
                                          <a16:creationId xmlns:a16="http://schemas.microsoft.com/office/drawing/2014/main" id="{6B291991-A57C-456B-AD6B-E5800BE640F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3013" name="正方形/長方形 129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8881A7-3C6B-4EC6-AC8B-436DB3D3F9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014" name="楕円 129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BE5C9D-F81D-42EA-B0F8-6402E1E4694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3007" name="楕円 1290">
                                    <a:extLst>
                                      <a:ext uri="{FF2B5EF4-FFF2-40B4-BE49-F238E27FC236}">
                                        <a16:creationId xmlns:a16="http://schemas.microsoft.com/office/drawing/2014/main" id="{9BF95811-33DA-4A47-BE5F-6B95ED63A9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004" name="楕円 1287">
                                  <a:extLst>
                                    <a:ext uri="{FF2B5EF4-FFF2-40B4-BE49-F238E27FC236}">
                                      <a16:creationId xmlns:a16="http://schemas.microsoft.com/office/drawing/2014/main" id="{B6F965BD-4048-4252-AF75-6DFF1E73043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980" name="グループ化 1263">
                    <a:extLst>
                      <a:ext uri="{FF2B5EF4-FFF2-40B4-BE49-F238E27FC236}">
                        <a16:creationId xmlns:a16="http://schemas.microsoft.com/office/drawing/2014/main" id="{1DC305D5-33EF-4463-A4F4-5B0EEC3CC8BB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981" name="楕円 1264">
                      <a:extLst>
                        <a:ext uri="{FF2B5EF4-FFF2-40B4-BE49-F238E27FC236}">
                          <a16:creationId xmlns:a16="http://schemas.microsoft.com/office/drawing/2014/main" id="{BC67865C-7600-420D-B6B9-683BD7A89BF5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982" name="正方形/長方形 1265">
                      <a:extLst>
                        <a:ext uri="{FF2B5EF4-FFF2-40B4-BE49-F238E27FC236}">
                          <a16:creationId xmlns:a16="http://schemas.microsoft.com/office/drawing/2014/main" id="{31BFCF0A-7600-4E2D-ADA1-A198DE083C51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983" name="楕円 1266">
                      <a:extLst>
                        <a:ext uri="{FF2B5EF4-FFF2-40B4-BE49-F238E27FC236}">
                          <a16:creationId xmlns:a16="http://schemas.microsoft.com/office/drawing/2014/main" id="{3A4BCF4B-0CFF-433A-B36A-87DE1B32D81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833" name="グループ化 1116">
                  <a:extLst>
                    <a:ext uri="{FF2B5EF4-FFF2-40B4-BE49-F238E27FC236}">
                      <a16:creationId xmlns:a16="http://schemas.microsoft.com/office/drawing/2014/main" id="{E23CF1E8-3A94-464C-8492-D39AA03CEE1F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834" name="グループ化 1117">
                    <a:extLst>
                      <a:ext uri="{FF2B5EF4-FFF2-40B4-BE49-F238E27FC236}">
                        <a16:creationId xmlns:a16="http://schemas.microsoft.com/office/drawing/2014/main" id="{0BB78CA4-C862-4D9B-A939-F8322F6CB40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839" name="正方形/長方形 1122">
                      <a:extLst>
                        <a:ext uri="{FF2B5EF4-FFF2-40B4-BE49-F238E27FC236}">
                          <a16:creationId xmlns:a16="http://schemas.microsoft.com/office/drawing/2014/main" id="{13A7434E-25C7-4F8B-99DC-A2933BFC6DB3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40" name="正方形/長方形 1123">
                      <a:extLst>
                        <a:ext uri="{FF2B5EF4-FFF2-40B4-BE49-F238E27FC236}">
                          <a16:creationId xmlns:a16="http://schemas.microsoft.com/office/drawing/2014/main" id="{AEFA9147-211F-4BE0-834A-4EC5A43B87A4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841" name="グループ化 1124">
                      <a:extLst>
                        <a:ext uri="{FF2B5EF4-FFF2-40B4-BE49-F238E27FC236}">
                          <a16:creationId xmlns:a16="http://schemas.microsoft.com/office/drawing/2014/main" id="{A0D47C27-BD0A-4035-8762-5F4EC1D8603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7" name="楕円 1260">
                        <a:extLst>
                          <a:ext uri="{FF2B5EF4-FFF2-40B4-BE49-F238E27FC236}">
                            <a16:creationId xmlns:a16="http://schemas.microsoft.com/office/drawing/2014/main" id="{A0CD4521-2A2F-4E30-9DB3-E54AB012E3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8" name="正方形/長方形 1261">
                        <a:extLst>
                          <a:ext uri="{FF2B5EF4-FFF2-40B4-BE49-F238E27FC236}">
                            <a16:creationId xmlns:a16="http://schemas.microsoft.com/office/drawing/2014/main" id="{C704774D-A012-489A-8F05-3E685DE7426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2" name="グループ化 1125">
                      <a:extLst>
                        <a:ext uri="{FF2B5EF4-FFF2-40B4-BE49-F238E27FC236}">
                          <a16:creationId xmlns:a16="http://schemas.microsoft.com/office/drawing/2014/main" id="{8C533454-69A0-46F6-A203-36CDA4B7906C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975" name="楕円 1258">
                        <a:extLst>
                          <a:ext uri="{FF2B5EF4-FFF2-40B4-BE49-F238E27FC236}">
                            <a16:creationId xmlns:a16="http://schemas.microsoft.com/office/drawing/2014/main" id="{E55F2F8C-5458-4ADA-A746-11AEB0161E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6" name="正方形/長方形 1259">
                        <a:extLst>
                          <a:ext uri="{FF2B5EF4-FFF2-40B4-BE49-F238E27FC236}">
                            <a16:creationId xmlns:a16="http://schemas.microsoft.com/office/drawing/2014/main" id="{BD830EB4-ADB2-4008-B1A0-1BDD78CEFF3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3" name="グループ化 1126">
                      <a:extLst>
                        <a:ext uri="{FF2B5EF4-FFF2-40B4-BE49-F238E27FC236}">
                          <a16:creationId xmlns:a16="http://schemas.microsoft.com/office/drawing/2014/main" id="{A29D9A12-4C13-40F5-9438-DA131240541B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973" name="楕円 1256">
                        <a:extLst>
                          <a:ext uri="{FF2B5EF4-FFF2-40B4-BE49-F238E27FC236}">
                            <a16:creationId xmlns:a16="http://schemas.microsoft.com/office/drawing/2014/main" id="{9A4560E7-A10E-45E9-ACD4-C0356C3BDA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4" name="正方形/長方形 1257">
                        <a:extLst>
                          <a:ext uri="{FF2B5EF4-FFF2-40B4-BE49-F238E27FC236}">
                            <a16:creationId xmlns:a16="http://schemas.microsoft.com/office/drawing/2014/main" id="{0592750D-6221-4B9B-95BE-44F64122146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4" name="グループ化 1127">
                      <a:extLst>
                        <a:ext uri="{FF2B5EF4-FFF2-40B4-BE49-F238E27FC236}">
                          <a16:creationId xmlns:a16="http://schemas.microsoft.com/office/drawing/2014/main" id="{879E1A6D-EA03-4B66-82D8-F683A49AC20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971" name="楕円 1254">
                        <a:extLst>
                          <a:ext uri="{FF2B5EF4-FFF2-40B4-BE49-F238E27FC236}">
                            <a16:creationId xmlns:a16="http://schemas.microsoft.com/office/drawing/2014/main" id="{7956D718-29D7-4CE5-9C88-6841A2EF55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972" name="正方形/長方形 1255">
                        <a:extLst>
                          <a:ext uri="{FF2B5EF4-FFF2-40B4-BE49-F238E27FC236}">
                            <a16:creationId xmlns:a16="http://schemas.microsoft.com/office/drawing/2014/main" id="{E7072E61-4B64-491A-A229-2C5C3379356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845" name="グループ化 1128">
                      <a:extLst>
                        <a:ext uri="{FF2B5EF4-FFF2-40B4-BE49-F238E27FC236}">
                          <a16:creationId xmlns:a16="http://schemas.microsoft.com/office/drawing/2014/main" id="{2E682EF5-5B3F-4267-8DB9-1CF9FBB2DE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846" name="グループ化 1129">
                        <a:extLst>
                          <a:ext uri="{FF2B5EF4-FFF2-40B4-BE49-F238E27FC236}">
                            <a16:creationId xmlns:a16="http://schemas.microsoft.com/office/drawing/2014/main" id="{CE7E71F0-6C3C-4F7F-99D7-C9797076CE6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968" name="楕円 1251">
                          <a:extLst>
                            <a:ext uri="{FF2B5EF4-FFF2-40B4-BE49-F238E27FC236}">
                              <a16:creationId xmlns:a16="http://schemas.microsoft.com/office/drawing/2014/main" id="{3DC78AED-C3BE-416F-8AEB-3A749BCCEA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69" name="正方形/長方形 1252">
                          <a:extLst>
                            <a:ext uri="{FF2B5EF4-FFF2-40B4-BE49-F238E27FC236}">
                              <a16:creationId xmlns:a16="http://schemas.microsoft.com/office/drawing/2014/main" id="{76781DA8-DD4D-473B-94FA-FAFDA5074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970" name="楕円 1253">
                          <a:extLst>
                            <a:ext uri="{FF2B5EF4-FFF2-40B4-BE49-F238E27FC236}">
                              <a16:creationId xmlns:a16="http://schemas.microsoft.com/office/drawing/2014/main" id="{8CDE1A08-F808-40FD-98AD-4AEC3D987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847" name="グループ化 1130">
                        <a:extLst>
                          <a:ext uri="{FF2B5EF4-FFF2-40B4-BE49-F238E27FC236}">
                            <a16:creationId xmlns:a16="http://schemas.microsoft.com/office/drawing/2014/main" id="{E7E26F65-A29F-49D8-82AB-C96B005EEF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848" name="グループ化 1131">
                          <a:extLst>
                            <a:ext uri="{FF2B5EF4-FFF2-40B4-BE49-F238E27FC236}">
                              <a16:creationId xmlns:a16="http://schemas.microsoft.com/office/drawing/2014/main" id="{FE7D0579-50D8-42EC-AF7E-014D584AB6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966" name="楕円 1249">
                            <a:extLst>
                              <a:ext uri="{FF2B5EF4-FFF2-40B4-BE49-F238E27FC236}">
                                <a16:creationId xmlns:a16="http://schemas.microsoft.com/office/drawing/2014/main" id="{81A58F5B-66E0-419F-8BED-D8D19A4D1A9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967" name="正方形/長方形 1250">
                            <a:extLst>
                              <a:ext uri="{FF2B5EF4-FFF2-40B4-BE49-F238E27FC236}">
                                <a16:creationId xmlns:a16="http://schemas.microsoft.com/office/drawing/2014/main" id="{60FA5AA1-35EA-426D-9E86-935A5E2E24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849" name="グループ化 1132">
                          <a:extLst>
                            <a:ext uri="{FF2B5EF4-FFF2-40B4-BE49-F238E27FC236}">
                              <a16:creationId xmlns:a16="http://schemas.microsoft.com/office/drawing/2014/main" id="{B45B0810-01D0-4B6C-A1F0-3900287B24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850" name="正方形/長方形 1133">
                            <a:extLst>
                              <a:ext uri="{FF2B5EF4-FFF2-40B4-BE49-F238E27FC236}">
                                <a16:creationId xmlns:a16="http://schemas.microsoft.com/office/drawing/2014/main" id="{0ECF54E4-47DF-40FC-98C0-0117E6E375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851" name="グループ化 1134">
                            <a:extLst>
                              <a:ext uri="{FF2B5EF4-FFF2-40B4-BE49-F238E27FC236}">
                                <a16:creationId xmlns:a16="http://schemas.microsoft.com/office/drawing/2014/main" id="{1D56A0CD-6E46-4E44-A750-E478A10B704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964" name="楕円 1247">
                              <a:extLst>
                                <a:ext uri="{FF2B5EF4-FFF2-40B4-BE49-F238E27FC236}">
                                  <a16:creationId xmlns:a16="http://schemas.microsoft.com/office/drawing/2014/main" id="{D95FA20A-65A9-4FC9-BB7F-88BAD07FF9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965" name="正方形/長方形 1248">
                              <a:extLst>
                                <a:ext uri="{FF2B5EF4-FFF2-40B4-BE49-F238E27FC236}">
                                  <a16:creationId xmlns:a16="http://schemas.microsoft.com/office/drawing/2014/main" id="{F9AA3691-EE7C-4848-9CAE-9F3FFA7346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852" name="グループ化 1135">
                            <a:extLst>
                              <a:ext uri="{FF2B5EF4-FFF2-40B4-BE49-F238E27FC236}">
                                <a16:creationId xmlns:a16="http://schemas.microsoft.com/office/drawing/2014/main" id="{9AAEAC4F-C0F1-4B6A-BF64-2C499630B8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853" name="グループ化 1136">
                              <a:extLst>
                                <a:ext uri="{FF2B5EF4-FFF2-40B4-BE49-F238E27FC236}">
                                  <a16:creationId xmlns:a16="http://schemas.microsoft.com/office/drawing/2014/main" id="{8026BCBB-9CD4-418B-B2E3-A81F5366DBE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2" name="楕円 1245">
                                <a:extLst>
                                  <a:ext uri="{FF2B5EF4-FFF2-40B4-BE49-F238E27FC236}">
                                    <a16:creationId xmlns:a16="http://schemas.microsoft.com/office/drawing/2014/main" id="{F3C33351-4469-4C5D-A62D-8EEB685894B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3" name="正方形/長方形 1246">
                                <a:extLst>
                                  <a:ext uri="{FF2B5EF4-FFF2-40B4-BE49-F238E27FC236}">
                                    <a16:creationId xmlns:a16="http://schemas.microsoft.com/office/drawing/2014/main" id="{C11DA0F2-8B86-433E-AC2B-C9730BF1F7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4" name="グループ化 1137">
                              <a:extLst>
                                <a:ext uri="{FF2B5EF4-FFF2-40B4-BE49-F238E27FC236}">
                                  <a16:creationId xmlns:a16="http://schemas.microsoft.com/office/drawing/2014/main" id="{7AD5EF20-663D-4FD0-AD3D-996EB5987F5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960" name="楕円 1243">
                                <a:extLst>
                                  <a:ext uri="{FF2B5EF4-FFF2-40B4-BE49-F238E27FC236}">
                                    <a16:creationId xmlns:a16="http://schemas.microsoft.com/office/drawing/2014/main" id="{6FF2B85F-8DF5-43B1-A8BE-FD91B3D3901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961" name="正方形/長方形 1244">
                                <a:extLst>
                                  <a:ext uri="{FF2B5EF4-FFF2-40B4-BE49-F238E27FC236}">
                                    <a16:creationId xmlns:a16="http://schemas.microsoft.com/office/drawing/2014/main" id="{4E3A36BC-8871-4799-8F53-2AFE5DED99D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55" name="グループ化 1138">
                              <a:extLst>
                                <a:ext uri="{FF2B5EF4-FFF2-40B4-BE49-F238E27FC236}">
                                  <a16:creationId xmlns:a16="http://schemas.microsoft.com/office/drawing/2014/main" id="{6B6AB958-F8E1-41F8-A642-BF5BC63051C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856" name="グループ化 1139">
                                <a:extLst>
                                  <a:ext uri="{FF2B5EF4-FFF2-40B4-BE49-F238E27FC236}">
                                    <a16:creationId xmlns:a16="http://schemas.microsoft.com/office/drawing/2014/main" id="{3857EEAD-FF36-4A7E-8645-92B1F5EF36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958" name="楕円 1241">
                                  <a:extLst>
                                    <a:ext uri="{FF2B5EF4-FFF2-40B4-BE49-F238E27FC236}">
                                      <a16:creationId xmlns:a16="http://schemas.microsoft.com/office/drawing/2014/main" id="{875D67A8-AB8E-41A4-BB19-E5C0409DF75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59" name="正方形/長方形 1242">
                                  <a:extLst>
                                    <a:ext uri="{FF2B5EF4-FFF2-40B4-BE49-F238E27FC236}">
                                      <a16:creationId xmlns:a16="http://schemas.microsoft.com/office/drawing/2014/main" id="{8355F18B-E13B-40A6-963A-C722AE68E82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857" name="グループ化 1140">
                                <a:extLst>
                                  <a:ext uri="{FF2B5EF4-FFF2-40B4-BE49-F238E27FC236}">
                                    <a16:creationId xmlns:a16="http://schemas.microsoft.com/office/drawing/2014/main" id="{2D778F7A-A597-42FF-8355-04D12078F66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858" name="グループ化 1141">
                                  <a:extLst>
                                    <a:ext uri="{FF2B5EF4-FFF2-40B4-BE49-F238E27FC236}">
                                      <a16:creationId xmlns:a16="http://schemas.microsoft.com/office/drawing/2014/main" id="{B073F903-BEE2-48B2-B9FA-1498AEF7758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860" name="グループ化 1143">
                                    <a:extLst>
                                      <a:ext uri="{FF2B5EF4-FFF2-40B4-BE49-F238E27FC236}">
                                        <a16:creationId xmlns:a16="http://schemas.microsoft.com/office/drawing/2014/main" id="{D0241A56-AFDD-4BF0-B80C-6A94928CA1E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878" name="グループ化 1161">
                                      <a:extLst>
                                        <a:ext uri="{FF2B5EF4-FFF2-40B4-BE49-F238E27FC236}">
                                          <a16:creationId xmlns:a16="http://schemas.microsoft.com/office/drawing/2014/main" id="{7E909900-DC6E-4A2F-AED1-B6DB4ABFADA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956" name="正方形/長方形 12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2DD0FDD-0592-4A94-A468-C087199D2D3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957" name="楕円 12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DB9D176-FB9B-4981-AFB9-F1E709B9CA4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79" name="グループ化 1162">
                                      <a:extLst>
                                        <a:ext uri="{FF2B5EF4-FFF2-40B4-BE49-F238E27FC236}">
                                          <a16:creationId xmlns:a16="http://schemas.microsoft.com/office/drawing/2014/main" id="{E3AE5D0C-FBC3-4A71-B20A-D43F1E0EF7F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883" name="正方形/長方形 11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EA75F1-7C2C-43AF-8647-3BB70B0238E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884" name="グループ化 11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C78EDB-FF26-4870-B20D-D7C84BF56D2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954" name="正方形/長方形 12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F93BE63-91B0-4374-934D-8DCCBED3CF6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5" name="楕円 12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B486C3D-E47B-41E1-9D0B-2D11C83536E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5" name="グループ化 11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D46ED0-8CF4-4712-A605-EE034986EF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2" name="正方形/長方形 123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AF8DDBE-BF95-4B18-B8DE-C3DDEF1574C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3" name="楕円 123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B6A6BD-D2E2-4989-8339-99745B8EC87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6" name="グループ化 11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0D1AC1-7DF4-4DA0-BC7F-98AF987E7C6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50" name="正方形/長方形 12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2B366A-4ACC-478A-94CF-1D1C772921A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51" name="楕円 12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803405-E5F2-4C22-A130-FCDACFF535C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7" name="グループ化 11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C0C821-01CD-4A7C-B808-2DA08D91DF9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948" name="正方形/長方形 12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E6F2B38-50C6-4C78-95AF-8DD95830209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49" name="楕円 12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5E9707-B541-4C69-B090-526813E85D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888" name="グループ化 11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BC2919-A846-4A8B-B2C4-C2DBC689669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889" name="グループ化 117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DB139E-ECC9-4660-93C2-82C3E9538C3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946" name="楕円 12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7737CEB-6213-4FBE-997A-3D960560E88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7" name="正方形/長方形 12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DDF8BF0-B6AE-49EE-AC64-4BC472F6835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0" name="グループ化 117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E6B6F8F-7773-419E-9CD6-29997D8509A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944" name="楕円 122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49A18D-168F-4678-8995-A005FF36EB5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5" name="正方形/長方形 122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6B6E10F-55CD-439F-A9B6-5BE19762651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1" name="グループ化 117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88319D9-EA38-47BF-A976-C8B8F9A475D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942" name="楕円 122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B3FD394-BEE2-4D73-936F-63B006FF85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943" name="正方形/長方形 122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F680EF8-93B8-4CC2-96BF-EE0FC93D9D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892" name="グループ化 117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9F7198-1350-4976-A0AF-6435DD428DF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893" name="グループ化 11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925F2A-EE9C-4AB9-BEDD-AE3BEABA79A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940" name="楕円 122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BEFB470-3BC0-4A1B-AEC7-39AC771FC80F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41" name="正方形/長方形 122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33522F-B4B1-497C-8791-11EFF216899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4" name="グループ化 11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46CDECF-9FCE-4404-856E-9A3A9C06184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938" name="楕円 122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E408CF-15CD-4F86-BC85-AC74DC9F43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939" name="正方形/長方形 122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626D8B3-B0A5-4410-8B22-7FFD6EFE4B8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895" name="グループ化 11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7594201-A054-493B-8919-71105BDE8BB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900" name="グループ化 1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B6FD6A-3D93-47F3-93D7-A2194EBF846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6" name="楕円 12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AE4706-D89B-4E07-BC9B-FE2CF658470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7" name="正方形/長方形 12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91F097-2C8A-4C07-95E8-E11654A1CA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1" name="グループ化 118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703C18-D9C9-486D-B23D-6753FBCC808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4" name="楕円 12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441A996-5987-44DA-A1C2-C6F0E7F7C0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5" name="正方形/長方形 12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DCA8B0-7CB7-4A8D-BE0A-C60F91128E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2" name="グループ化 118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47D77D-0BBA-417E-AE9B-6D931BAD45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32" name="楕円 12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D4B5EDE-7A2A-403E-A20F-757D69878E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3" name="正方形/長方形 12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0EAF705-591B-477F-82A9-DF9E8351B18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3" name="グループ化 118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F9C5A67-0916-4534-85E9-91D21B0A9C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930" name="楕円 12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E9C95CA-9E09-4CA4-965C-2CA849AB23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31" name="正方形/長方形 12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9784FFF-7DA7-4566-8957-2835713191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4" name="グループ化 11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42137C-5F7E-46A4-A57B-0A95808C052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8" name="楕円 12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CB30456-6085-4FAF-8A29-7206D2FB750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9" name="正方形/長方形 12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A540A63-638E-4C12-97E4-8E4524BBFF2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5" name="グループ化 11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C0C13FE-28E7-44D2-B654-0DBCA7293C9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6" name="楕円 12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F3C8162-789C-42FC-8A59-19DE736C2F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7" name="正方形/長方形 12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6E6FA-5737-4454-A397-658AF534B8C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6" name="グループ化 11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30D9F4A-247E-4B6B-AB50-A9422E6229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4" name="楕円 120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8D9FB4-53F2-450A-AD36-F779405D993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5" name="正方形/長方形 120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13C594-49FC-4A4B-A7BC-4FB4324306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7" name="グループ化 11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7821BF9-EBDB-4DB6-B8E0-B3B82401E84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2" name="楕円 12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61E353-80D6-45E7-A379-13BC87912A5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3" name="正方形/長方形 12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1979CFC-54AD-403F-951F-2A6F13303C9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8" name="グループ化 1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E04D77-7D41-4EC1-A5FE-5B27D612FA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920" name="楕円 12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12C84B-6DA1-445E-9CF7-9A29D028D0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21" name="正方形/長方形 12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5DFDAA3-CAC4-4A06-9D8B-FB8F086DFA7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09" name="グループ化 11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32EBEF-7066-4415-966B-7EA537A40E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918" name="楕円 120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AA55B3-2F95-4320-8434-9FFF7A41E8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9" name="正方形/長方形 120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8CD9F8-8FC4-42CB-8A79-43230F5DDAC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0" name="グループ化 11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54CE3B-F7C3-461A-AF7E-1237690BFE4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914" name="グループ化 119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9B11485-6A0B-41F2-AD0E-F6508DA322BA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916" name="楕円 119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AD46309-0393-4C08-8F87-F94669FDDF2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917" name="正方形/長方形 120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8A8D9C5-88DE-4D19-A627-2AFEA8675CB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915" name="楕円 119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2267576-C09D-4EAB-9715-9F22B7750A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911" name="グループ化 11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8FF051-D03F-4937-BC14-026443FA13C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912" name="正方形/長方形 119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1D4114-E3B5-4684-9E4E-263F188C0C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913" name="楕円 119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C2F5A18-7561-4FF2-BCD4-40629EB863D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896" name="グループ化 11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2341D5-6DF6-41FB-A051-A1DC9592B18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898" name="正方形/長方形 1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93B4BA7-56F7-44DC-99B4-A98AF86A53C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899" name="楕円 1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F9A1B2-3251-4D59-983B-EEC5FA5ABA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897" name="楕円 11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BD5762-229E-4416-8DFF-2FBC96188DD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880" name="グループ化 1163">
                                      <a:extLst>
                                        <a:ext uri="{FF2B5EF4-FFF2-40B4-BE49-F238E27FC236}">
                                          <a16:creationId xmlns:a16="http://schemas.microsoft.com/office/drawing/2014/main" id="{2D966AE8-BA3E-4AB9-ABE6-CA34DA71507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881" name="正方形/長方形 11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D89029-106A-4B52-8E85-DA399047C75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82" name="楕円 11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AE54FF4-197D-433A-B86F-D1BC03E8BD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861" name="グループ化 1144">
                                    <a:extLst>
                                      <a:ext uri="{FF2B5EF4-FFF2-40B4-BE49-F238E27FC236}">
                                        <a16:creationId xmlns:a16="http://schemas.microsoft.com/office/drawing/2014/main" id="{B6CB76E9-6932-46A0-B242-C11674A23AD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863" name="グループ化 1146">
                                      <a:extLst>
                                        <a:ext uri="{FF2B5EF4-FFF2-40B4-BE49-F238E27FC236}">
                                          <a16:creationId xmlns:a16="http://schemas.microsoft.com/office/drawing/2014/main" id="{3FD77DB0-79BC-49AA-B064-24FA3D15591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876" name="正方形/長方形 11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5DC74C-9C4F-46EE-B5BF-0A888E4D6E9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7" name="楕円 11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0CFC7F3-D0A3-4B6C-9061-E639A391C1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4" name="グループ化 1147">
                                      <a:extLst>
                                        <a:ext uri="{FF2B5EF4-FFF2-40B4-BE49-F238E27FC236}">
                                          <a16:creationId xmlns:a16="http://schemas.microsoft.com/office/drawing/2014/main" id="{2A73A3DC-8161-4A50-B8CB-E2E3CBC5DA0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874" name="正方形/長方形 11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DB8EC9-84BE-4486-9303-DC909B24FD6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5" name="楕円 11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4D25815-5F19-431D-A4BC-051E1487DA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5" name="グループ化 1148">
                                      <a:extLst>
                                        <a:ext uri="{FF2B5EF4-FFF2-40B4-BE49-F238E27FC236}">
                                          <a16:creationId xmlns:a16="http://schemas.microsoft.com/office/drawing/2014/main" id="{551E0B64-5FE6-4E08-88B2-5C8E9FBBFD8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872" name="正方形/長方形 11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AA00D9E-3F82-47A9-9C9E-B58D59045C8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3" name="楕円 115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933D1-D426-4B20-8002-BA31D418100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6" name="グループ化 1149">
                                      <a:extLst>
                                        <a:ext uri="{FF2B5EF4-FFF2-40B4-BE49-F238E27FC236}">
                                          <a16:creationId xmlns:a16="http://schemas.microsoft.com/office/drawing/2014/main" id="{54A82D61-C874-4ED6-82EF-20FB8E56A4C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870" name="正方形/長方形 11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0DF887-E4EC-4F0F-8988-B8DA184A6EF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71" name="楕円 11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7126A1-6D89-4422-BFFC-D5513A31F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867" name="グループ化 1150">
                                      <a:extLst>
                                        <a:ext uri="{FF2B5EF4-FFF2-40B4-BE49-F238E27FC236}">
                                          <a16:creationId xmlns:a16="http://schemas.microsoft.com/office/drawing/2014/main" id="{01FB67EC-D44B-46A1-91EC-AAE47368477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868" name="正方形/長方形 1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410531-1D92-4C7F-B68D-7E6D607BDC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69" name="楕円 11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36CBEF-1460-49C3-AE07-97F8E306FF9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862" name="楕円 1145">
                                    <a:extLst>
                                      <a:ext uri="{FF2B5EF4-FFF2-40B4-BE49-F238E27FC236}">
                                        <a16:creationId xmlns:a16="http://schemas.microsoft.com/office/drawing/2014/main" id="{F4F49EAF-5E12-4C65-A677-65BEE4461C0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859" name="楕円 1142">
                                  <a:extLst>
                                    <a:ext uri="{FF2B5EF4-FFF2-40B4-BE49-F238E27FC236}">
                                      <a16:creationId xmlns:a16="http://schemas.microsoft.com/office/drawing/2014/main" id="{DE543012-D8B7-4AA3-B2DA-AD66242FDF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835" name="グループ化 1118">
                    <a:extLst>
                      <a:ext uri="{FF2B5EF4-FFF2-40B4-BE49-F238E27FC236}">
                        <a16:creationId xmlns:a16="http://schemas.microsoft.com/office/drawing/2014/main" id="{147E10AE-F09F-40DB-98EE-076DE57FE6A7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836" name="楕円 1119">
                      <a:extLst>
                        <a:ext uri="{FF2B5EF4-FFF2-40B4-BE49-F238E27FC236}">
                          <a16:creationId xmlns:a16="http://schemas.microsoft.com/office/drawing/2014/main" id="{CC82F7CB-A8FD-4928-9C7A-0C82C7E5BE5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837" name="正方形/長方形 1120">
                      <a:extLst>
                        <a:ext uri="{FF2B5EF4-FFF2-40B4-BE49-F238E27FC236}">
                          <a16:creationId xmlns:a16="http://schemas.microsoft.com/office/drawing/2014/main" id="{05CC5AE1-621F-4A42-B860-32EB2802D56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838" name="楕円 1121">
                      <a:extLst>
                        <a:ext uri="{FF2B5EF4-FFF2-40B4-BE49-F238E27FC236}">
                          <a16:creationId xmlns:a16="http://schemas.microsoft.com/office/drawing/2014/main" id="{04261508-C3D8-49A6-9D5F-B024611195B4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2539" name="グループ化 822">
                <a:extLst>
                  <a:ext uri="{FF2B5EF4-FFF2-40B4-BE49-F238E27FC236}">
                    <a16:creationId xmlns:a16="http://schemas.microsoft.com/office/drawing/2014/main" id="{5DEB03A5-6BF5-4E11-AE84-A19C2F8635A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2540" name="グループ化 823">
                  <a:extLst>
                    <a:ext uri="{FF2B5EF4-FFF2-40B4-BE49-F238E27FC236}">
                      <a16:creationId xmlns:a16="http://schemas.microsoft.com/office/drawing/2014/main" id="{76958C28-DCDB-4F29-AF2D-71097B604F74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687" name="グループ化 970">
                    <a:extLst>
                      <a:ext uri="{FF2B5EF4-FFF2-40B4-BE49-F238E27FC236}">
                        <a16:creationId xmlns:a16="http://schemas.microsoft.com/office/drawing/2014/main" id="{68715851-3618-4F4C-A260-12546D6584BC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692" name="正方形/長方形 975">
                      <a:extLst>
                        <a:ext uri="{FF2B5EF4-FFF2-40B4-BE49-F238E27FC236}">
                          <a16:creationId xmlns:a16="http://schemas.microsoft.com/office/drawing/2014/main" id="{5E2CFED4-5BD6-439A-9728-D0C6DAB624A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3" name="正方形/長方形 976">
                      <a:extLst>
                        <a:ext uri="{FF2B5EF4-FFF2-40B4-BE49-F238E27FC236}">
                          <a16:creationId xmlns:a16="http://schemas.microsoft.com/office/drawing/2014/main" id="{023D06A0-7649-439E-91BC-A1F4E8E8BCA3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694" name="グループ化 977">
                      <a:extLst>
                        <a:ext uri="{FF2B5EF4-FFF2-40B4-BE49-F238E27FC236}">
                          <a16:creationId xmlns:a16="http://schemas.microsoft.com/office/drawing/2014/main" id="{F401F803-C791-43B0-AD22-B355340189C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30" name="楕円 1113">
                        <a:extLst>
                          <a:ext uri="{FF2B5EF4-FFF2-40B4-BE49-F238E27FC236}">
                            <a16:creationId xmlns:a16="http://schemas.microsoft.com/office/drawing/2014/main" id="{93B9CE1D-0B17-4779-9CDE-DD594AB0C7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31" name="正方形/長方形 1114">
                        <a:extLst>
                          <a:ext uri="{FF2B5EF4-FFF2-40B4-BE49-F238E27FC236}">
                            <a16:creationId xmlns:a16="http://schemas.microsoft.com/office/drawing/2014/main" id="{887E6623-BC71-423A-B33E-1B94BA9F2F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5" name="グループ化 978">
                      <a:extLst>
                        <a:ext uri="{FF2B5EF4-FFF2-40B4-BE49-F238E27FC236}">
                          <a16:creationId xmlns:a16="http://schemas.microsoft.com/office/drawing/2014/main" id="{201F2DB6-A761-4D8C-AE8F-8AD6F58451B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828" name="楕円 1111">
                        <a:extLst>
                          <a:ext uri="{FF2B5EF4-FFF2-40B4-BE49-F238E27FC236}">
                            <a16:creationId xmlns:a16="http://schemas.microsoft.com/office/drawing/2014/main" id="{1B48F614-DE5B-4C1D-8CFF-2910279360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9" name="正方形/長方形 1112">
                        <a:extLst>
                          <a:ext uri="{FF2B5EF4-FFF2-40B4-BE49-F238E27FC236}">
                            <a16:creationId xmlns:a16="http://schemas.microsoft.com/office/drawing/2014/main" id="{A08B68A0-357F-40A5-82EA-C95C8269525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6" name="グループ化 979">
                      <a:extLst>
                        <a:ext uri="{FF2B5EF4-FFF2-40B4-BE49-F238E27FC236}">
                          <a16:creationId xmlns:a16="http://schemas.microsoft.com/office/drawing/2014/main" id="{EB5EA2E0-EB55-4E9E-AB8A-DFDC8FD8F6ED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826" name="楕円 1109">
                        <a:extLst>
                          <a:ext uri="{FF2B5EF4-FFF2-40B4-BE49-F238E27FC236}">
                            <a16:creationId xmlns:a16="http://schemas.microsoft.com/office/drawing/2014/main" id="{46482964-3478-41E1-908E-6FB881CF87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7" name="正方形/長方形 1110">
                        <a:extLst>
                          <a:ext uri="{FF2B5EF4-FFF2-40B4-BE49-F238E27FC236}">
                            <a16:creationId xmlns:a16="http://schemas.microsoft.com/office/drawing/2014/main" id="{A58E4D5B-A782-4DB3-9AD7-500555543CE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7" name="グループ化 980">
                      <a:extLst>
                        <a:ext uri="{FF2B5EF4-FFF2-40B4-BE49-F238E27FC236}">
                          <a16:creationId xmlns:a16="http://schemas.microsoft.com/office/drawing/2014/main" id="{1F8272E6-BD70-4E48-9E09-F1F37DFF4D1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824" name="楕円 1107">
                        <a:extLst>
                          <a:ext uri="{FF2B5EF4-FFF2-40B4-BE49-F238E27FC236}">
                            <a16:creationId xmlns:a16="http://schemas.microsoft.com/office/drawing/2014/main" id="{9A9BF6E3-3BF5-42FB-B69D-FF299DB507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825" name="正方形/長方形 1108">
                        <a:extLst>
                          <a:ext uri="{FF2B5EF4-FFF2-40B4-BE49-F238E27FC236}">
                            <a16:creationId xmlns:a16="http://schemas.microsoft.com/office/drawing/2014/main" id="{15B56142-2A7C-4281-B768-51F3615C2F4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698" name="グループ化 981">
                      <a:extLst>
                        <a:ext uri="{FF2B5EF4-FFF2-40B4-BE49-F238E27FC236}">
                          <a16:creationId xmlns:a16="http://schemas.microsoft.com/office/drawing/2014/main" id="{33A69D39-04BA-4838-82F3-0EE7308586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699" name="グループ化 982">
                        <a:extLst>
                          <a:ext uri="{FF2B5EF4-FFF2-40B4-BE49-F238E27FC236}">
                            <a16:creationId xmlns:a16="http://schemas.microsoft.com/office/drawing/2014/main" id="{94EA717E-D1F3-4B75-9F33-7A40ED7544A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821" name="楕円 1104">
                          <a:extLst>
                            <a:ext uri="{FF2B5EF4-FFF2-40B4-BE49-F238E27FC236}">
                              <a16:creationId xmlns:a16="http://schemas.microsoft.com/office/drawing/2014/main" id="{D4E65F51-DAB8-4ECC-8D3E-6467BA5BA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2" name="正方形/長方形 1105">
                          <a:extLst>
                            <a:ext uri="{FF2B5EF4-FFF2-40B4-BE49-F238E27FC236}">
                              <a16:creationId xmlns:a16="http://schemas.microsoft.com/office/drawing/2014/main" id="{D6310B39-466C-45A2-8C8F-9B99420E03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823" name="楕円 1106">
                          <a:extLst>
                            <a:ext uri="{FF2B5EF4-FFF2-40B4-BE49-F238E27FC236}">
                              <a16:creationId xmlns:a16="http://schemas.microsoft.com/office/drawing/2014/main" id="{7C4BCF93-2B8D-4AF2-A943-12FC7A2016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700" name="グループ化 983">
                        <a:extLst>
                          <a:ext uri="{FF2B5EF4-FFF2-40B4-BE49-F238E27FC236}">
                            <a16:creationId xmlns:a16="http://schemas.microsoft.com/office/drawing/2014/main" id="{F1D8AF15-6313-423B-BA7F-5F730F8F0F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701" name="グループ化 984">
                          <a:extLst>
                            <a:ext uri="{FF2B5EF4-FFF2-40B4-BE49-F238E27FC236}">
                              <a16:creationId xmlns:a16="http://schemas.microsoft.com/office/drawing/2014/main" id="{169768D5-2FF5-443E-9C5C-9703E36C77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819" name="楕円 1102">
                            <a:extLst>
                              <a:ext uri="{FF2B5EF4-FFF2-40B4-BE49-F238E27FC236}">
                                <a16:creationId xmlns:a16="http://schemas.microsoft.com/office/drawing/2014/main" id="{250EF397-C672-4078-BAAC-234A9D51ED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820" name="正方形/長方形 1103">
                            <a:extLst>
                              <a:ext uri="{FF2B5EF4-FFF2-40B4-BE49-F238E27FC236}">
                                <a16:creationId xmlns:a16="http://schemas.microsoft.com/office/drawing/2014/main" id="{6692B6B3-8EF1-4C0E-B593-CCCC67F785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702" name="グループ化 985">
                          <a:extLst>
                            <a:ext uri="{FF2B5EF4-FFF2-40B4-BE49-F238E27FC236}">
                              <a16:creationId xmlns:a16="http://schemas.microsoft.com/office/drawing/2014/main" id="{7FA46933-31B2-4932-9991-2E3A3FB658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703" name="正方形/長方形 986">
                            <a:extLst>
                              <a:ext uri="{FF2B5EF4-FFF2-40B4-BE49-F238E27FC236}">
                                <a16:creationId xmlns:a16="http://schemas.microsoft.com/office/drawing/2014/main" id="{E6DCFC01-3274-4237-B6CB-AFABEE905C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704" name="グループ化 987">
                            <a:extLst>
                              <a:ext uri="{FF2B5EF4-FFF2-40B4-BE49-F238E27FC236}">
                                <a16:creationId xmlns:a16="http://schemas.microsoft.com/office/drawing/2014/main" id="{6B3793B9-BC81-40E2-99E7-57A59DB6946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817" name="楕円 1100">
                              <a:extLst>
                                <a:ext uri="{FF2B5EF4-FFF2-40B4-BE49-F238E27FC236}">
                                  <a16:creationId xmlns:a16="http://schemas.microsoft.com/office/drawing/2014/main" id="{42B6966A-84DF-4B0B-BBAC-EEA9E7276E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818" name="正方形/長方形 1101">
                              <a:extLst>
                                <a:ext uri="{FF2B5EF4-FFF2-40B4-BE49-F238E27FC236}">
                                  <a16:creationId xmlns:a16="http://schemas.microsoft.com/office/drawing/2014/main" id="{30DDA153-6444-4188-A4F2-E527349E22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705" name="グループ化 988">
                            <a:extLst>
                              <a:ext uri="{FF2B5EF4-FFF2-40B4-BE49-F238E27FC236}">
                                <a16:creationId xmlns:a16="http://schemas.microsoft.com/office/drawing/2014/main" id="{86FF4619-906F-483B-9E08-A70330B996A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706" name="グループ化 989">
                              <a:extLst>
                                <a:ext uri="{FF2B5EF4-FFF2-40B4-BE49-F238E27FC236}">
                                  <a16:creationId xmlns:a16="http://schemas.microsoft.com/office/drawing/2014/main" id="{305277AB-2150-49B2-9E68-62B182878FC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5" name="楕円 1098">
                                <a:extLst>
                                  <a:ext uri="{FF2B5EF4-FFF2-40B4-BE49-F238E27FC236}">
                                    <a16:creationId xmlns:a16="http://schemas.microsoft.com/office/drawing/2014/main" id="{72E43E73-7BA1-440D-9AC7-7E7AD974681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6" name="正方形/長方形 1099">
                                <a:extLst>
                                  <a:ext uri="{FF2B5EF4-FFF2-40B4-BE49-F238E27FC236}">
                                    <a16:creationId xmlns:a16="http://schemas.microsoft.com/office/drawing/2014/main" id="{C1013265-2C40-4167-8602-5C348E87FD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7" name="グループ化 990">
                              <a:extLst>
                                <a:ext uri="{FF2B5EF4-FFF2-40B4-BE49-F238E27FC236}">
                                  <a16:creationId xmlns:a16="http://schemas.microsoft.com/office/drawing/2014/main" id="{7F2EAFD8-BD72-4C50-B5E1-905156C996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813" name="楕円 1096">
                                <a:extLst>
                                  <a:ext uri="{FF2B5EF4-FFF2-40B4-BE49-F238E27FC236}">
                                    <a16:creationId xmlns:a16="http://schemas.microsoft.com/office/drawing/2014/main" id="{54413539-8865-4C31-8695-92758420963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814" name="正方形/長方形 1097">
                                <a:extLst>
                                  <a:ext uri="{FF2B5EF4-FFF2-40B4-BE49-F238E27FC236}">
                                    <a16:creationId xmlns:a16="http://schemas.microsoft.com/office/drawing/2014/main" id="{82418212-84EC-47C4-B28C-D0487D70EF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08" name="グループ化 991">
                              <a:extLst>
                                <a:ext uri="{FF2B5EF4-FFF2-40B4-BE49-F238E27FC236}">
                                  <a16:creationId xmlns:a16="http://schemas.microsoft.com/office/drawing/2014/main" id="{BA493ABF-A487-4237-8872-481C5DF9A31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709" name="グループ化 992">
                                <a:extLst>
                                  <a:ext uri="{FF2B5EF4-FFF2-40B4-BE49-F238E27FC236}">
                                    <a16:creationId xmlns:a16="http://schemas.microsoft.com/office/drawing/2014/main" id="{D10487E5-DD65-4491-A1D3-12C9C3C14A2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811" name="楕円 1094">
                                  <a:extLst>
                                    <a:ext uri="{FF2B5EF4-FFF2-40B4-BE49-F238E27FC236}">
                                      <a16:creationId xmlns:a16="http://schemas.microsoft.com/office/drawing/2014/main" id="{8ADEA35C-C828-49D2-A0BE-9196777DB81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812" name="正方形/長方形 1095">
                                  <a:extLst>
                                    <a:ext uri="{FF2B5EF4-FFF2-40B4-BE49-F238E27FC236}">
                                      <a16:creationId xmlns:a16="http://schemas.microsoft.com/office/drawing/2014/main" id="{14DA3CE7-8B06-4B89-BF89-D39C50483B7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710" name="グループ化 993">
                                <a:extLst>
                                  <a:ext uri="{FF2B5EF4-FFF2-40B4-BE49-F238E27FC236}">
                                    <a16:creationId xmlns:a16="http://schemas.microsoft.com/office/drawing/2014/main" id="{E8D02DFA-5FFE-4954-9FC5-2D32556A2B1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711" name="グループ化 994">
                                  <a:extLst>
                                    <a:ext uri="{FF2B5EF4-FFF2-40B4-BE49-F238E27FC236}">
                                      <a16:creationId xmlns:a16="http://schemas.microsoft.com/office/drawing/2014/main" id="{DF62E623-9E0E-46B1-AFB4-873B2AACE8C6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713" name="グループ化 996">
                                    <a:extLst>
                                      <a:ext uri="{FF2B5EF4-FFF2-40B4-BE49-F238E27FC236}">
                                        <a16:creationId xmlns:a16="http://schemas.microsoft.com/office/drawing/2014/main" id="{3EDF7C4E-2117-4AC7-8C36-3B651BC9225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731" name="グループ化 1014">
                                      <a:extLst>
                                        <a:ext uri="{FF2B5EF4-FFF2-40B4-BE49-F238E27FC236}">
                                          <a16:creationId xmlns:a16="http://schemas.microsoft.com/office/drawing/2014/main" id="{0BFE8970-9ED7-4410-B733-8C6C15C029F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809" name="正方形/長方形 10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45A8907-EADD-4C5A-82D8-7FDEF3164D6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810" name="楕円 10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83D61D9-8B8B-4B82-A13D-B4BDB5BEBB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32" name="グループ化 1015">
                                      <a:extLst>
                                        <a:ext uri="{FF2B5EF4-FFF2-40B4-BE49-F238E27FC236}">
                                          <a16:creationId xmlns:a16="http://schemas.microsoft.com/office/drawing/2014/main" id="{C37FED9E-3FC9-4BFE-9DBB-A0158454213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736" name="正方形/長方形 10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FE8D708-B2AF-4B4D-B9F2-9B9F81FEF74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737" name="グループ化 10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E2E3F1-10D5-49F7-B84E-FEA31724B44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807" name="正方形/長方形 10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FAB21E-22EE-4060-AFB7-B45365BB8B8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8" name="楕円 10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64B3634-C5A3-45F9-BF2B-F88A50A414B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8" name="グループ化 10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9757155-D370-4780-A60C-24AFFF6E992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5" name="正方形/長方形 10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D7552D-17A4-4259-A264-AA0DE5810F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6" name="楕円 10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4B48FFB-8895-4B9E-93E5-BEE86B1D307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39" name="グループ化 10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3BD00B5-CE25-4690-B2C6-E99274ECE71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3" name="正方形/長方形 10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34E87A-D467-4AFE-9F14-A385502E4B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4" name="楕円 10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C98EAE7-1592-4471-B1A6-7741FA78709B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0" name="グループ化 10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1296FE4-943F-4835-AB2D-2EA44AF3DE4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801" name="正方形/長方形 108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EE1D747-278A-406A-9539-20EF8C9223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802" name="楕円 10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7489C9A-4BE0-4FDC-A72B-8D769986954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741" name="グループ化 10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72B70AF-2B48-4C50-8E5E-A63B597760F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742" name="グループ化 10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67FBD61-14C8-4EEE-9262-76235EF47CD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799" name="楕円 10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884ADC4-0672-4533-ABE0-87DF086B0E3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800" name="正方形/長方形 10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40E527E-6F59-41F2-8A4A-BFEF226B05A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3" name="グループ化 102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A7B7D1-0398-459E-862F-A15EB40AB8D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797" name="楕円 10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CEB683C-503E-4631-8597-E76CF199597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8" name="正方形/長方形 10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16E16B6-00F8-4AE8-B63F-88456A5A5D1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4" name="グループ化 102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F78A50F-6413-49EA-87C0-09363D7976E3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795" name="楕円 10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DBC0AD-A7C7-49BA-8AF8-8B19B7226A1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796" name="正方形/長方形 10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4CA4FCA-E0F7-4628-9683-B7A758C9D6D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745" name="グループ化 102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B4ECF82-A5D7-4778-805C-8C417EB523E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746" name="グループ化 10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83E72E-E801-434D-BAB0-75250FBA61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793" name="楕円 107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4BE300B-7282-4560-9B89-C96ABF34B1E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4" name="正方形/長方形 107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DAA1093-39EA-4827-B3BB-D30D6A867BE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7" name="グループ化 10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5CFBEC-388E-4CD6-92B9-2119267F7C2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791" name="楕円 107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D9BDA6F-9468-42C6-9B46-315E97C2627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92" name="正方形/長方形 10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8E55A44-3D87-41FD-B0D2-ABD37BEDCC0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748" name="グループ化 103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E19C5E-EC6A-4387-B7DE-4456D8354D4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753" name="グループ化 1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05CC1F0-F64C-4DCA-9967-7520B4FF314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9" name="楕円 10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612B1-D0E0-4B3F-BA73-5E2C3D1EE6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90" name="正方形/長方形 10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A964D17-E6DE-4501-9BEF-367CD8ED5F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4" name="グループ化 10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BF6009-095B-4EC9-8B37-28F148AF3EC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7" name="楕円 10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51B6C90-E718-4605-9013-8DE3E9EFCD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8" name="正方形/長方形 10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B1781-E8BD-412F-9132-7341EBF1C2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5" name="グループ化 10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154B4A9-0B8A-4654-9569-3308B1A52E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5" name="楕円 10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32F3A03-ADE3-45F1-8815-00341592E1E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6" name="正方形/長方形 10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7DF8D6-F4AA-4D3F-A330-855C13A677F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6" name="グループ化 10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51DD43-FFEE-450E-B6A7-4C074DD9F72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783" name="楕円 10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B5D4288-EE39-48D1-BEC7-22379D97408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4" name="正方形/長方形 10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278619-B2C4-49CE-936F-AEA443506C4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7" name="グループ化 10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A22D34B-0E9D-47BB-B5D5-7FF18492C4F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81" name="楕円 10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C0EDCA-3908-4F34-9143-BA5529E707F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2" name="正方形/長方形 10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432E4C-C507-4DF0-AD16-262DC08504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8" name="グループ化 10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E9E65C8-519D-495B-B65B-E6B79C04571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9" name="楕円 10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A6AC89F-A887-4DB9-8D82-40C4C08BC63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80" name="正方形/長方形 10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D130120-8CF6-4F90-BF4A-06F61B34609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59" name="グループ化 10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D846F5-7742-4188-8E86-D0CDF49140E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7" name="楕円 10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FB7B08-2540-4CD1-AE5F-BE1D12A26BE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8" name="正方形/長方形 10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B3F707-6CCF-4A7B-AA1C-3968AE575FC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0" name="グループ化 10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15EEB0-3A67-4FB1-BCB2-268E90C4F93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5" name="楕円 10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53AC8E-FFB3-4348-B98C-5D15C302A15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6" name="正方形/長方形 10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F975A8-4246-4E52-8B8C-3DB7A87CBFA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1" name="グループ化 10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B969F3-7F3F-4297-8E02-A911BCBCE84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3" name="楕円 10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A76DEEF-8B84-4E5B-A500-9970CE8F3A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4" name="正方形/長方形 10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5B12BE9-0619-4D1C-8079-D9FC33E50F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2" name="グループ化 10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4895E5C-1639-4F62-845B-D7F87DA8C32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771" name="楕円 10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8F7D38-2AEE-4CFC-9915-4083CED2DEA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2" name="正方形/長方形 10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1CAB9B-84B5-4DD2-AE5B-E22668C34E4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3" name="グループ化 10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EFF243-EFB7-4C87-A3BA-50573FCE9C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767" name="グループ化 105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561EB9F-0947-41A9-BA04-E57F00986CA2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769" name="楕円 105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816F9B4-7914-45FA-8B70-AED9895AD2B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770" name="正方形/長方形 105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2B4B4D4-C2B5-4A4F-B13C-CC29BA35E98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768" name="楕円 105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350305-7BCF-4E94-9642-91A039ECBC4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764" name="グループ化 10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55126DF-5E9F-4EE3-B4A8-F2A1864B17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765" name="正方形/長方形 10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EFA690-14C0-4981-9AFD-F17B9EBBCBA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66" name="楕円 10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11BB21-6A1A-4FCB-990A-746118AB38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749" name="グループ化 103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4837725-C58E-43BB-A128-EAD0EC5D035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751" name="正方形/長方形 10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CDEEBC8-96A2-49A2-8AB3-B6EBD03D75A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752" name="楕円 10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E376FC3-02E7-4F67-8BF2-2058DF709A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750" name="楕円 10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F5DCEB5-45B8-478B-9FAA-7A91470E473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733" name="グループ化 1016">
                                      <a:extLst>
                                        <a:ext uri="{FF2B5EF4-FFF2-40B4-BE49-F238E27FC236}">
                                          <a16:creationId xmlns:a16="http://schemas.microsoft.com/office/drawing/2014/main" id="{98E19FA1-19A7-4B7C-91F9-CDBB804928B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734" name="正方形/長方形 10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8A84602-0A86-44E8-8A34-850A50F098C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5" name="楕円 10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EF37CC3-7257-4A26-9698-2556028D2DF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714" name="グループ化 997">
                                    <a:extLst>
                                      <a:ext uri="{FF2B5EF4-FFF2-40B4-BE49-F238E27FC236}">
                                        <a16:creationId xmlns:a16="http://schemas.microsoft.com/office/drawing/2014/main" id="{14CA37AA-6E48-4A61-8052-BDCF3FD89C8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716" name="グループ化 999">
                                      <a:extLst>
                                        <a:ext uri="{FF2B5EF4-FFF2-40B4-BE49-F238E27FC236}">
                                          <a16:creationId xmlns:a16="http://schemas.microsoft.com/office/drawing/2014/main" id="{0355BB63-808D-4F02-8B34-0D76A9A5BBC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729" name="正方形/長方形 10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85B870-FB8F-453D-A483-191961A19F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30" name="楕円 10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57B78C-C7CF-4C9C-9674-36E75571D0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7" name="グループ化 1000">
                                      <a:extLst>
                                        <a:ext uri="{FF2B5EF4-FFF2-40B4-BE49-F238E27FC236}">
                                          <a16:creationId xmlns:a16="http://schemas.microsoft.com/office/drawing/2014/main" id="{6E21609F-CC19-4857-9A0B-BB45B2A2B91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727" name="正方形/長方形 10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EC6E364-4F20-467A-88BB-40170EF1F8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8" name="楕円 10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F80183E-9959-4512-AA6E-33D75B36E99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8" name="グループ化 1001">
                                      <a:extLst>
                                        <a:ext uri="{FF2B5EF4-FFF2-40B4-BE49-F238E27FC236}">
                                          <a16:creationId xmlns:a16="http://schemas.microsoft.com/office/drawing/2014/main" id="{0E3D90BF-EACE-452E-892E-C907239583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725" name="正方形/長方形 10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C494A7-7701-45F4-8DCF-D6CABB7C70E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6" name="楕円 10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ED1103-928C-4BF0-8A9C-317D3B046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19" name="グループ化 1002">
                                      <a:extLst>
                                        <a:ext uri="{FF2B5EF4-FFF2-40B4-BE49-F238E27FC236}">
                                          <a16:creationId xmlns:a16="http://schemas.microsoft.com/office/drawing/2014/main" id="{CAF7B85D-781D-4BA0-ACB8-54C6B82EE22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723" name="正方形/長方形 10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636058E-98FE-478C-913E-DCF3028CF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4" name="楕円 10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385D1-2432-4F78-9920-94F88E6677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720" name="グループ化 1003">
                                      <a:extLst>
                                        <a:ext uri="{FF2B5EF4-FFF2-40B4-BE49-F238E27FC236}">
                                          <a16:creationId xmlns:a16="http://schemas.microsoft.com/office/drawing/2014/main" id="{4EF6225F-1045-4C91-8A5D-40ACD62398D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721" name="正方形/長方形 10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B5E1DA-72BC-47D2-BA23-71C41CCCC0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722" name="楕円 10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93F6EA1-9656-49A6-B572-7A989795A2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715" name="楕円 998">
                                    <a:extLst>
                                      <a:ext uri="{FF2B5EF4-FFF2-40B4-BE49-F238E27FC236}">
                                        <a16:creationId xmlns:a16="http://schemas.microsoft.com/office/drawing/2014/main" id="{F73E686F-A08D-4399-9075-A04CB4CFCBF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712" name="楕円 995">
                                  <a:extLst>
                                    <a:ext uri="{FF2B5EF4-FFF2-40B4-BE49-F238E27FC236}">
                                      <a16:creationId xmlns:a16="http://schemas.microsoft.com/office/drawing/2014/main" id="{41129696-3FEA-4FDA-B8AB-A4FB08BD22C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688" name="グループ化 971">
                    <a:extLst>
                      <a:ext uri="{FF2B5EF4-FFF2-40B4-BE49-F238E27FC236}">
                        <a16:creationId xmlns:a16="http://schemas.microsoft.com/office/drawing/2014/main" id="{9338B43F-47E9-471F-8455-507DDEC70ADE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689" name="楕円 972">
                      <a:extLst>
                        <a:ext uri="{FF2B5EF4-FFF2-40B4-BE49-F238E27FC236}">
                          <a16:creationId xmlns:a16="http://schemas.microsoft.com/office/drawing/2014/main" id="{5A8FC6A9-2549-42A2-AC69-28ED8EE44EB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690" name="正方形/長方形 973">
                      <a:extLst>
                        <a:ext uri="{FF2B5EF4-FFF2-40B4-BE49-F238E27FC236}">
                          <a16:creationId xmlns:a16="http://schemas.microsoft.com/office/drawing/2014/main" id="{0A599397-22E5-4D4C-BDBA-20A21B34A77E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691" name="楕円 974">
                      <a:extLst>
                        <a:ext uri="{FF2B5EF4-FFF2-40B4-BE49-F238E27FC236}">
                          <a16:creationId xmlns:a16="http://schemas.microsoft.com/office/drawing/2014/main" id="{1F0B82D3-2247-4A61-89CD-04591279A37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2541" name="グループ化 824">
                  <a:extLst>
                    <a:ext uri="{FF2B5EF4-FFF2-40B4-BE49-F238E27FC236}">
                      <a16:creationId xmlns:a16="http://schemas.microsoft.com/office/drawing/2014/main" id="{FF240F91-1723-4793-BADF-38241C61E782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542" name="グループ化 825">
                    <a:extLst>
                      <a:ext uri="{FF2B5EF4-FFF2-40B4-BE49-F238E27FC236}">
                        <a16:creationId xmlns:a16="http://schemas.microsoft.com/office/drawing/2014/main" id="{865FC169-AC76-4943-ACA9-DC039B2774B7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547" name="正方形/長方形 830">
                      <a:extLst>
                        <a:ext uri="{FF2B5EF4-FFF2-40B4-BE49-F238E27FC236}">
                          <a16:creationId xmlns:a16="http://schemas.microsoft.com/office/drawing/2014/main" id="{4B4B231B-7892-4818-AE18-D942032EF28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8" name="正方形/長方形 831">
                      <a:extLst>
                        <a:ext uri="{FF2B5EF4-FFF2-40B4-BE49-F238E27FC236}">
                          <a16:creationId xmlns:a16="http://schemas.microsoft.com/office/drawing/2014/main" id="{9232F811-0E82-46AB-A7E0-10BCE4EA9F56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549" name="グループ化 832">
                      <a:extLst>
                        <a:ext uri="{FF2B5EF4-FFF2-40B4-BE49-F238E27FC236}">
                          <a16:creationId xmlns:a16="http://schemas.microsoft.com/office/drawing/2014/main" id="{1BBE591F-2504-4D4B-954C-597297D30F3B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5" name="楕円 968">
                        <a:extLst>
                          <a:ext uri="{FF2B5EF4-FFF2-40B4-BE49-F238E27FC236}">
                            <a16:creationId xmlns:a16="http://schemas.microsoft.com/office/drawing/2014/main" id="{DEBCBCBD-0EEB-47E8-AD13-A810A2AAB2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6" name="正方形/長方形 969">
                        <a:extLst>
                          <a:ext uri="{FF2B5EF4-FFF2-40B4-BE49-F238E27FC236}">
                            <a16:creationId xmlns:a16="http://schemas.microsoft.com/office/drawing/2014/main" id="{A08C41D7-1403-4E1F-BC21-7E72B26B40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0" name="グループ化 833">
                      <a:extLst>
                        <a:ext uri="{FF2B5EF4-FFF2-40B4-BE49-F238E27FC236}">
                          <a16:creationId xmlns:a16="http://schemas.microsoft.com/office/drawing/2014/main" id="{9E7831C2-E494-4B37-AAD8-39E8053DA81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683" name="楕円 966">
                        <a:extLst>
                          <a:ext uri="{FF2B5EF4-FFF2-40B4-BE49-F238E27FC236}">
                            <a16:creationId xmlns:a16="http://schemas.microsoft.com/office/drawing/2014/main" id="{92C0792C-2BA8-476E-8D43-36F9988BC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4" name="正方形/長方形 967">
                        <a:extLst>
                          <a:ext uri="{FF2B5EF4-FFF2-40B4-BE49-F238E27FC236}">
                            <a16:creationId xmlns:a16="http://schemas.microsoft.com/office/drawing/2014/main" id="{42B9F78C-3C06-4D1D-A02F-32B2AF7A103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1" name="グループ化 834">
                      <a:extLst>
                        <a:ext uri="{FF2B5EF4-FFF2-40B4-BE49-F238E27FC236}">
                          <a16:creationId xmlns:a16="http://schemas.microsoft.com/office/drawing/2014/main" id="{B395563E-80F6-43B0-A7D2-3653F2E789D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681" name="楕円 964">
                        <a:extLst>
                          <a:ext uri="{FF2B5EF4-FFF2-40B4-BE49-F238E27FC236}">
                            <a16:creationId xmlns:a16="http://schemas.microsoft.com/office/drawing/2014/main" id="{A1FBA3C4-EBD3-4643-B2F1-6EAE1A4C35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2" name="正方形/長方形 965">
                        <a:extLst>
                          <a:ext uri="{FF2B5EF4-FFF2-40B4-BE49-F238E27FC236}">
                            <a16:creationId xmlns:a16="http://schemas.microsoft.com/office/drawing/2014/main" id="{F3480D29-77B1-4287-9EE9-C2E39427AF1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2" name="グループ化 835">
                      <a:extLst>
                        <a:ext uri="{FF2B5EF4-FFF2-40B4-BE49-F238E27FC236}">
                          <a16:creationId xmlns:a16="http://schemas.microsoft.com/office/drawing/2014/main" id="{3D275CB4-E0DC-4F32-AE4B-477824838663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679" name="楕円 962">
                        <a:extLst>
                          <a:ext uri="{FF2B5EF4-FFF2-40B4-BE49-F238E27FC236}">
                            <a16:creationId xmlns:a16="http://schemas.microsoft.com/office/drawing/2014/main" id="{C3131459-5C80-4F42-8842-406AC3AB4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680" name="正方形/長方形 963">
                        <a:extLst>
                          <a:ext uri="{FF2B5EF4-FFF2-40B4-BE49-F238E27FC236}">
                            <a16:creationId xmlns:a16="http://schemas.microsoft.com/office/drawing/2014/main" id="{F72B6684-B90C-48B0-8842-D5F144445CC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553" name="グループ化 836">
                      <a:extLst>
                        <a:ext uri="{FF2B5EF4-FFF2-40B4-BE49-F238E27FC236}">
                          <a16:creationId xmlns:a16="http://schemas.microsoft.com/office/drawing/2014/main" id="{FC237CEF-1A9F-42AE-A5AE-8E01C4A3E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554" name="グループ化 837">
                        <a:extLst>
                          <a:ext uri="{FF2B5EF4-FFF2-40B4-BE49-F238E27FC236}">
                            <a16:creationId xmlns:a16="http://schemas.microsoft.com/office/drawing/2014/main" id="{D63F495C-E2DE-4730-977E-7FD7ABBC423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676" name="楕円 959">
                          <a:extLst>
                            <a:ext uri="{FF2B5EF4-FFF2-40B4-BE49-F238E27FC236}">
                              <a16:creationId xmlns:a16="http://schemas.microsoft.com/office/drawing/2014/main" id="{DAC679ED-FE76-4DA1-8519-FACDACFD44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7" name="正方形/長方形 960">
                          <a:extLst>
                            <a:ext uri="{FF2B5EF4-FFF2-40B4-BE49-F238E27FC236}">
                              <a16:creationId xmlns:a16="http://schemas.microsoft.com/office/drawing/2014/main" id="{973D7F71-BCF3-4F7E-A0FA-1D55119C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678" name="楕円 961">
                          <a:extLst>
                            <a:ext uri="{FF2B5EF4-FFF2-40B4-BE49-F238E27FC236}">
                              <a16:creationId xmlns:a16="http://schemas.microsoft.com/office/drawing/2014/main" id="{B1073947-E7FC-46F2-B507-6D12D545CB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555" name="グループ化 838">
                        <a:extLst>
                          <a:ext uri="{FF2B5EF4-FFF2-40B4-BE49-F238E27FC236}">
                            <a16:creationId xmlns:a16="http://schemas.microsoft.com/office/drawing/2014/main" id="{9C00C62D-31E9-479D-B4EC-F97F01E16E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556" name="グループ化 839">
                          <a:extLst>
                            <a:ext uri="{FF2B5EF4-FFF2-40B4-BE49-F238E27FC236}">
                              <a16:creationId xmlns:a16="http://schemas.microsoft.com/office/drawing/2014/main" id="{074B914B-295E-4773-B8C4-4D04799AB3C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674" name="楕円 957">
                            <a:extLst>
                              <a:ext uri="{FF2B5EF4-FFF2-40B4-BE49-F238E27FC236}">
                                <a16:creationId xmlns:a16="http://schemas.microsoft.com/office/drawing/2014/main" id="{2BF3CCE9-2D0C-4079-9A9A-AB4B93563B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675" name="正方形/長方形 958">
                            <a:extLst>
                              <a:ext uri="{FF2B5EF4-FFF2-40B4-BE49-F238E27FC236}">
                                <a16:creationId xmlns:a16="http://schemas.microsoft.com/office/drawing/2014/main" id="{2B6E667F-A6ED-4452-82BF-6C197A0C40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57" name="グループ化 840">
                          <a:extLst>
                            <a:ext uri="{FF2B5EF4-FFF2-40B4-BE49-F238E27FC236}">
                              <a16:creationId xmlns:a16="http://schemas.microsoft.com/office/drawing/2014/main" id="{172952D3-6677-4117-9FB2-19A7A85715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558" name="正方形/長方形 841">
                            <a:extLst>
                              <a:ext uri="{FF2B5EF4-FFF2-40B4-BE49-F238E27FC236}">
                                <a16:creationId xmlns:a16="http://schemas.microsoft.com/office/drawing/2014/main" id="{3B5F85D9-8F7C-4109-87A8-43D339F9BC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559" name="グループ化 842">
                            <a:extLst>
                              <a:ext uri="{FF2B5EF4-FFF2-40B4-BE49-F238E27FC236}">
                                <a16:creationId xmlns:a16="http://schemas.microsoft.com/office/drawing/2014/main" id="{FB8C8C57-7D5F-4A96-A2E6-8ED5918C94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672" name="楕円 955">
                              <a:extLst>
                                <a:ext uri="{FF2B5EF4-FFF2-40B4-BE49-F238E27FC236}">
                                  <a16:creationId xmlns:a16="http://schemas.microsoft.com/office/drawing/2014/main" id="{C3E45D78-7E4A-44BD-98F6-8FB6BC3F39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673" name="正方形/長方形 956">
                              <a:extLst>
                                <a:ext uri="{FF2B5EF4-FFF2-40B4-BE49-F238E27FC236}">
                                  <a16:creationId xmlns:a16="http://schemas.microsoft.com/office/drawing/2014/main" id="{10DC4310-7552-4B48-9DA3-5E52E4768E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560" name="グループ化 843">
                            <a:extLst>
                              <a:ext uri="{FF2B5EF4-FFF2-40B4-BE49-F238E27FC236}">
                                <a16:creationId xmlns:a16="http://schemas.microsoft.com/office/drawing/2014/main" id="{59F609F0-0C35-43DE-A7FB-B3210CEC5F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561" name="グループ化 844">
                              <a:extLst>
                                <a:ext uri="{FF2B5EF4-FFF2-40B4-BE49-F238E27FC236}">
                                  <a16:creationId xmlns:a16="http://schemas.microsoft.com/office/drawing/2014/main" id="{96AA8347-0DBB-4A27-AFAD-1A6145ABD3F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70" name="楕円 953">
                                <a:extLst>
                                  <a:ext uri="{FF2B5EF4-FFF2-40B4-BE49-F238E27FC236}">
                                    <a16:creationId xmlns:a16="http://schemas.microsoft.com/office/drawing/2014/main" id="{0AB31051-0162-4C0B-AD28-ADC1CDD2B8C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71" name="正方形/長方形 954">
                                <a:extLst>
                                  <a:ext uri="{FF2B5EF4-FFF2-40B4-BE49-F238E27FC236}">
                                    <a16:creationId xmlns:a16="http://schemas.microsoft.com/office/drawing/2014/main" id="{FBAC43B7-E62A-43C3-A0F7-70D66E5B87D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2" name="グループ化 845">
                              <a:extLst>
                                <a:ext uri="{FF2B5EF4-FFF2-40B4-BE49-F238E27FC236}">
                                  <a16:creationId xmlns:a16="http://schemas.microsoft.com/office/drawing/2014/main" id="{30D8EDBC-4DF8-4438-9B90-D41D2307EDC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668" name="楕円 951">
                                <a:extLst>
                                  <a:ext uri="{FF2B5EF4-FFF2-40B4-BE49-F238E27FC236}">
                                    <a16:creationId xmlns:a16="http://schemas.microsoft.com/office/drawing/2014/main" id="{4AF5F712-CB1E-4D8B-903B-B9694C4761C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669" name="正方形/長方形 952">
                                <a:extLst>
                                  <a:ext uri="{FF2B5EF4-FFF2-40B4-BE49-F238E27FC236}">
                                    <a16:creationId xmlns:a16="http://schemas.microsoft.com/office/drawing/2014/main" id="{298132F3-1E86-48CC-972C-A42968B3594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63" name="グループ化 846">
                              <a:extLst>
                                <a:ext uri="{FF2B5EF4-FFF2-40B4-BE49-F238E27FC236}">
                                  <a16:creationId xmlns:a16="http://schemas.microsoft.com/office/drawing/2014/main" id="{B3B194E4-5700-407F-BA66-2EE374D53A2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564" name="グループ化 847">
                                <a:extLst>
                                  <a:ext uri="{FF2B5EF4-FFF2-40B4-BE49-F238E27FC236}">
                                    <a16:creationId xmlns:a16="http://schemas.microsoft.com/office/drawing/2014/main" id="{CC7C9DEE-ABE8-42B4-B9FA-BAB801CF51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666" name="楕円 949">
                                  <a:extLst>
                                    <a:ext uri="{FF2B5EF4-FFF2-40B4-BE49-F238E27FC236}">
                                      <a16:creationId xmlns:a16="http://schemas.microsoft.com/office/drawing/2014/main" id="{962B7C41-0E07-4422-861B-0DCB1987DED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667" name="正方形/長方形 950">
                                  <a:extLst>
                                    <a:ext uri="{FF2B5EF4-FFF2-40B4-BE49-F238E27FC236}">
                                      <a16:creationId xmlns:a16="http://schemas.microsoft.com/office/drawing/2014/main" id="{AB2AE7DD-53DB-44CC-9911-2BCD6F344DD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565" name="グループ化 848">
                                <a:extLst>
                                  <a:ext uri="{FF2B5EF4-FFF2-40B4-BE49-F238E27FC236}">
                                    <a16:creationId xmlns:a16="http://schemas.microsoft.com/office/drawing/2014/main" id="{B68085A8-1876-4A2C-8E19-8A4184AFFEF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566" name="グループ化 849">
                                  <a:extLst>
                                    <a:ext uri="{FF2B5EF4-FFF2-40B4-BE49-F238E27FC236}">
                                      <a16:creationId xmlns:a16="http://schemas.microsoft.com/office/drawing/2014/main" id="{D6EC62EB-5BC9-4378-923F-4FF3AF6B476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568" name="グループ化 851">
                                    <a:extLst>
                                      <a:ext uri="{FF2B5EF4-FFF2-40B4-BE49-F238E27FC236}">
                                        <a16:creationId xmlns:a16="http://schemas.microsoft.com/office/drawing/2014/main" id="{3ABA8D64-B4E9-4074-8F41-1BA02159314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586" name="グループ化 869">
                                      <a:extLst>
                                        <a:ext uri="{FF2B5EF4-FFF2-40B4-BE49-F238E27FC236}">
                                          <a16:creationId xmlns:a16="http://schemas.microsoft.com/office/drawing/2014/main" id="{F822BBE4-8CEE-4196-8130-AF7472F848C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664" name="正方形/長方形 94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BD1E2BC-F39D-441F-934D-23C8EAB009E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665" name="楕円 94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3C74107-CCA2-4B31-BE59-6A39994A7CA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87" name="グループ化 870">
                                      <a:extLst>
                                        <a:ext uri="{FF2B5EF4-FFF2-40B4-BE49-F238E27FC236}">
                                          <a16:creationId xmlns:a16="http://schemas.microsoft.com/office/drawing/2014/main" id="{B34481B7-FB37-4A27-AE61-4DC1D135B33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591" name="正方形/長方形 8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FD2D4ED-D511-46B4-9E1B-9E0BCFB09D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592" name="グループ化 8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CDCE52E-10F5-4E46-9DF4-03B1F58157A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662" name="正方形/長方形 9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05210B-BE07-45C3-B57D-4B8BD3CECCF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3" name="楕円 9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9E224C-83D0-4F5F-96ED-7207BB90E96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3" name="グループ化 8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01317E-2BA7-4C17-B574-F58135F520F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60" name="正方形/長方形 9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D934206-FF4C-4BCD-BC5B-A45E6C62AD4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61" name="楕円 9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10A9A95-6514-4164-A3EC-C8ACBB2DD75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4" name="グループ化 8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176233-3731-479C-A1A0-8600E800C5A3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8" name="正方形/長方形 9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5878C33-2BCA-43D1-ADEF-676F0CA3310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9" name="楕円 9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EF9DCD-8530-460E-B90B-98FFACDCE10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5" name="グループ化 8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0F04CF2-6804-47AE-A5FE-BBA042ABE14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656" name="正方形/長方形 9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166218D-8FB1-4B22-9163-65C44A60335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657" name="楕円 9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DF8F71B-8BB4-4EDF-A29D-0D002F9028F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596" name="グループ化 8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71DA070-A8E8-4F0A-9E87-B3A9902C85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597" name="グループ化 8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1F143E-C1EC-47CC-AC05-16E79368E2B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654" name="楕円 9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B368B5-C5C7-4A43-A980-611125E4067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5" name="正方形/長方形 9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7643E8A-4663-43AE-A4D3-05D1AB1E3A6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8" name="グループ化 8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ED4FAE-1C7C-4023-B3C3-476EB8BC81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652" name="楕円 9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E6C45AA-C4BE-4018-83CB-C87EF86E179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3" name="正方形/長方形 9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B7AFE16-4B3F-4820-84EC-6AA0989B87A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599" name="グループ化 8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48335A8-6D0D-46D1-9E25-D82DDAA1C71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650" name="楕円 9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1347176-75A6-4687-90FD-1BE2D158ADF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651" name="正方形/長方形 9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3576D79-AD7A-47F8-8F63-5B975760559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600" name="グループ化 8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742EA55-A544-438B-AB4E-1891BE99FC3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601" name="グループ化 8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F281D3-E532-4DCF-9E9E-E9CD7F882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648" name="楕円 93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D606CF-400D-497E-BE8E-47984A7CE22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9" name="正方形/長方形 9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DB7447-58CA-4C14-AE26-3F35896C635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2" name="グループ化 8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40F9A8-9F7D-4398-AC5B-C09676031C9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646" name="楕円 9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CAEEB93-729B-496D-BFD2-89FB09C0C9A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47" name="正方形/長方形 9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9C446-066B-4E23-A0D1-AF15AF0AC57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603" name="グループ化 8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1BD3B9B-033F-4594-9667-C56E8FE0ACF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608" name="グループ化 8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0DCCF3-A5B4-47EA-B409-74909A57035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4" name="楕円 9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3019377-4EDE-4FFE-B10D-FABF0DF4C1D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5" name="正方形/長方形 9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4B7ADB4-1447-4E92-B389-82A1F0604F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09" name="グループ化 8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7BB87CC-D521-4164-B204-16EFCC21A1C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2" name="楕円 9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85B40E-418C-466C-B171-E863E2E8BFB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3" name="正方形/長方形 9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B62CD0-3B84-4C19-B58A-12237919A91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0" name="グループ化 8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D1261EA-0517-42D5-9F3E-360AC1A7C99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40" name="楕円 9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7DFD49D-0E5B-4288-9AFB-75DD854F03F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41" name="正方形/長方形 9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CE93545-2449-46B4-8C14-B32F9C4CBE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1" name="グループ化 8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1212F9-B3C3-4F1B-AFA5-76E34716E51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638" name="楕円 9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881143-6623-45C6-BE7A-814B248599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9" name="正方形/長方形 9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C2FCD1-6AAB-48B4-9DD6-438CD87B4F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2" name="グループ化 8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9812CD-977D-4F70-A99C-A6A614FE55D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6" name="楕円 9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9B3967-676A-44BE-81B0-FF63AA4CE4B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7" name="正方形/長方形 9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55DE6-41AA-4454-9923-57A0248F26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3" name="グループ化 8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C9EB41F-CC1F-4B18-A198-836514685DE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4" name="楕円 9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D1DCC2E-EA07-4905-9EAF-7EA04ABC82A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5" name="正方形/長方形 9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5ED2A87-A288-43A7-A739-D91F972FF4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4" name="グループ化 8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FD07A6-AAE6-45AD-B598-C51678FD467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2" name="楕円 9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5360787-D7B0-422F-A03D-9978952215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3" name="正方形/長方形 9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F7B3D1-561A-4CDC-8B1C-5D99F8C2C5C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5" name="グループ化 8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8521E1-E428-4E8C-B1CD-066D7892D51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30" name="楕円 9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614BCB-D26D-477D-AA18-3916829CE45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31" name="正方形/長方形 9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171F200-B336-428A-9C47-5B6FA53518C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6" name="グループ化 8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207AEF-E2AA-405C-93B7-1F91F1B2F3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8" name="楕円 9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D71DE5F-1873-4C8D-B24A-4211A77AC13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9" name="正方形/長方形 9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8E128FC-2324-4219-B84B-8C77FAAC736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7" name="グループ化 9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8C3B1E5-5FB1-4370-9264-FD5244ADB79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626" name="楕円 9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514177E-2202-40E3-B4D6-A27D03C004A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7" name="正方形/長方形 9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295B4A-A64D-431E-BF35-805FA1D85E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8" name="グループ化 9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D9A6992-676B-41D2-B6F2-0B34DA3ED8B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622" name="グループ化 9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E2D572A-2759-44A7-B680-6AC60282FC4E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624" name="楕円 90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F66503B-1EA3-4CD9-A950-0019B5DCABC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625" name="正方形/長方形 90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3F1754D-0958-4344-9E2C-E83EED9E273A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623" name="楕円 90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DABF724-ABFD-4D30-B1F9-4D7B620DAF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619" name="グループ化 9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7EA369F-042C-4850-9206-A70FE6E9AA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620" name="正方形/長方形 9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19023C-C138-43F2-B812-2BA5A5C47D1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21" name="楕円 9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76BEA06-3FF1-47C8-B530-E367F548540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604" name="グループ化 8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D6D7F02-00E9-41EB-AD27-2C058E344B8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606" name="正方形/長方形 8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4AFF9C4-EB67-4EFA-8673-8A2E7BEF481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607" name="楕円 8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BFE0A3-E72B-4C3F-B33E-65AD035EC22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605" name="楕円 8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8A1C3F-9E11-4227-854D-5CDA39F615E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588" name="グループ化 871">
                                      <a:extLst>
                                        <a:ext uri="{FF2B5EF4-FFF2-40B4-BE49-F238E27FC236}">
                                          <a16:creationId xmlns:a16="http://schemas.microsoft.com/office/drawing/2014/main" id="{C6B64B68-4E75-4546-A4E0-082F5A7B55B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589" name="正方形/長方形 8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61C5C8C-30FD-4C15-9504-DD9F50E9ACE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90" name="楕円 8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5F208-024D-4B20-9A53-88EF3FD3EB7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569" name="グループ化 852">
                                    <a:extLst>
                                      <a:ext uri="{FF2B5EF4-FFF2-40B4-BE49-F238E27FC236}">
                                        <a16:creationId xmlns:a16="http://schemas.microsoft.com/office/drawing/2014/main" id="{F972B561-A1E0-4BDD-95DE-E1E1835CAD4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571" name="グループ化 854">
                                      <a:extLst>
                                        <a:ext uri="{FF2B5EF4-FFF2-40B4-BE49-F238E27FC236}">
                                          <a16:creationId xmlns:a16="http://schemas.microsoft.com/office/drawing/2014/main" id="{02E15156-7E09-45A8-B96E-9D438A06236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584" name="正方形/長方形 8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293F1F0-70BC-41C0-B45C-7AEE53C94F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5" name="楕円 8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7430CDC-04AC-4A3B-B8E5-6A26EA6826B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2" name="グループ化 855">
                                      <a:extLst>
                                        <a:ext uri="{FF2B5EF4-FFF2-40B4-BE49-F238E27FC236}">
                                          <a16:creationId xmlns:a16="http://schemas.microsoft.com/office/drawing/2014/main" id="{A366D603-D4B1-4626-8646-1467929C45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582" name="正方形/長方形 8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DB2CAC1-A58A-45F7-8BD1-95FCBEA2F52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3" name="楕円 8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C32FD1-FB28-4866-8E3A-532FCAF843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3" name="グループ化 856">
                                      <a:extLst>
                                        <a:ext uri="{FF2B5EF4-FFF2-40B4-BE49-F238E27FC236}">
                                          <a16:creationId xmlns:a16="http://schemas.microsoft.com/office/drawing/2014/main" id="{0EB8C6A1-19AB-4939-922C-88F5997B7A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580" name="正方形/長方形 8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AAE0D5-9446-444D-B13F-8FDF8625788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81" name="楕円 8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0E34EBE-713B-4E21-9247-A405CEA50E0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4" name="グループ化 857">
                                      <a:extLst>
                                        <a:ext uri="{FF2B5EF4-FFF2-40B4-BE49-F238E27FC236}">
                                          <a16:creationId xmlns:a16="http://schemas.microsoft.com/office/drawing/2014/main" id="{48EC4D48-6944-41D4-8B58-EDCFABDAB71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578" name="正方形/長方形 8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C98901-4281-4042-B8EA-DFAEE2D2BD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9" name="楕円 8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B1725C9-6843-48B1-AA66-91D5763C935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575" name="グループ化 858">
                                      <a:extLst>
                                        <a:ext uri="{FF2B5EF4-FFF2-40B4-BE49-F238E27FC236}">
                                          <a16:creationId xmlns:a16="http://schemas.microsoft.com/office/drawing/2014/main" id="{FD3C00DD-1185-41F5-9793-1E6C505CC5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576" name="正方形/長方形 8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EA22B37-E75E-4314-A885-4A8B862DCDF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77" name="楕円 8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5DE677-E919-471D-93F7-61B9C62E747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570" name="楕円 853">
                                    <a:extLst>
                                      <a:ext uri="{FF2B5EF4-FFF2-40B4-BE49-F238E27FC236}">
                                        <a16:creationId xmlns:a16="http://schemas.microsoft.com/office/drawing/2014/main" id="{9179ABA3-0839-4DC8-956C-0D82394DBF3B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567" name="楕円 850">
                                  <a:extLst>
                                    <a:ext uri="{FF2B5EF4-FFF2-40B4-BE49-F238E27FC236}">
                                      <a16:creationId xmlns:a16="http://schemas.microsoft.com/office/drawing/2014/main" id="{9298578D-D5EB-4236-B8C6-EAE721A8077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543" name="グループ化 826">
                    <a:extLst>
                      <a:ext uri="{FF2B5EF4-FFF2-40B4-BE49-F238E27FC236}">
                        <a16:creationId xmlns:a16="http://schemas.microsoft.com/office/drawing/2014/main" id="{78B25656-F312-4EE5-B0CF-F4F2F4A7F9DA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544" name="楕円 827">
                      <a:extLst>
                        <a:ext uri="{FF2B5EF4-FFF2-40B4-BE49-F238E27FC236}">
                          <a16:creationId xmlns:a16="http://schemas.microsoft.com/office/drawing/2014/main" id="{28787AAA-E657-4291-B1BA-AC663528A8A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545" name="正方形/長方形 828">
                      <a:extLst>
                        <a:ext uri="{FF2B5EF4-FFF2-40B4-BE49-F238E27FC236}">
                          <a16:creationId xmlns:a16="http://schemas.microsoft.com/office/drawing/2014/main" id="{6FC6EBBB-7B41-4B67-895D-698E0EAB04C5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546" name="楕円 829">
                      <a:extLst>
                        <a:ext uri="{FF2B5EF4-FFF2-40B4-BE49-F238E27FC236}">
                          <a16:creationId xmlns:a16="http://schemas.microsoft.com/office/drawing/2014/main" id="{1037707F-D343-4BA3-8557-860ADB20696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  <p:grpSp>
          <p:nvGrpSpPr>
            <p:cNvPr id="1245" name="グループ化 234">
              <a:extLst>
                <a:ext uri="{FF2B5EF4-FFF2-40B4-BE49-F238E27FC236}">
                  <a16:creationId xmlns:a16="http://schemas.microsoft.com/office/drawing/2014/main" id="{CB79F0F5-C7E7-45AB-8624-93195E301279}"/>
                </a:ext>
              </a:extLst>
            </p:cNvPr>
            <p:cNvGrpSpPr/>
            <p:nvPr/>
          </p:nvGrpSpPr>
          <p:grpSpPr>
            <a:xfrm rot="21296565" flipH="1">
              <a:off x="4130932" y="1135106"/>
              <a:ext cx="3530245" cy="6224170"/>
              <a:chOff x="1171778" y="594864"/>
              <a:chExt cx="3852000" cy="6224170"/>
            </a:xfrm>
          </p:grpSpPr>
          <p:grpSp>
            <p:nvGrpSpPr>
              <p:cNvPr id="1246" name="グループ化 235">
                <a:extLst>
                  <a:ext uri="{FF2B5EF4-FFF2-40B4-BE49-F238E27FC236}">
                    <a16:creationId xmlns:a16="http://schemas.microsoft.com/office/drawing/2014/main" id="{9E048C30-52F6-4C74-8632-1F7511006484}"/>
                  </a:ext>
                </a:extLst>
              </p:cNvPr>
              <p:cNvGrpSpPr/>
              <p:nvPr/>
            </p:nvGrpSpPr>
            <p:grpSpPr>
              <a:xfrm>
                <a:off x="1220216" y="594864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757" name="グループ化 529">
                  <a:extLst>
                    <a:ext uri="{FF2B5EF4-FFF2-40B4-BE49-F238E27FC236}">
                      <a16:creationId xmlns:a16="http://schemas.microsoft.com/office/drawing/2014/main" id="{4C0EDBFF-F74F-4415-BEFC-1239E1D9DF25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2393" name="グループ化 676">
                    <a:extLst>
                      <a:ext uri="{FF2B5EF4-FFF2-40B4-BE49-F238E27FC236}">
                        <a16:creationId xmlns:a16="http://schemas.microsoft.com/office/drawing/2014/main" id="{9F66A9DB-3D68-40D9-8998-805E1C6FF17E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2398" name="正方形/長方形 681">
                      <a:extLst>
                        <a:ext uri="{FF2B5EF4-FFF2-40B4-BE49-F238E27FC236}">
                          <a16:creationId xmlns:a16="http://schemas.microsoft.com/office/drawing/2014/main" id="{B7DD2862-26F7-40AE-A88E-168380E7B57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9" name="正方形/長方形 682">
                      <a:extLst>
                        <a:ext uri="{FF2B5EF4-FFF2-40B4-BE49-F238E27FC236}">
                          <a16:creationId xmlns:a16="http://schemas.microsoft.com/office/drawing/2014/main" id="{CF514D5F-7443-4BBD-87D8-409A5DA6825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2400" name="グループ化 683">
                      <a:extLst>
                        <a:ext uri="{FF2B5EF4-FFF2-40B4-BE49-F238E27FC236}">
                          <a16:creationId xmlns:a16="http://schemas.microsoft.com/office/drawing/2014/main" id="{09E156E2-C03C-4961-8597-B0C0A9D17637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6" name="楕円 819">
                        <a:extLst>
                          <a:ext uri="{FF2B5EF4-FFF2-40B4-BE49-F238E27FC236}">
                            <a16:creationId xmlns:a16="http://schemas.microsoft.com/office/drawing/2014/main" id="{3E71CFE5-349B-419C-ACD5-3C65543F7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7" name="正方形/長方形 820">
                        <a:extLst>
                          <a:ext uri="{FF2B5EF4-FFF2-40B4-BE49-F238E27FC236}">
                            <a16:creationId xmlns:a16="http://schemas.microsoft.com/office/drawing/2014/main" id="{E74A2D57-D857-4A63-9788-AE8D67D8791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1" name="グループ化 684">
                      <a:extLst>
                        <a:ext uri="{FF2B5EF4-FFF2-40B4-BE49-F238E27FC236}">
                          <a16:creationId xmlns:a16="http://schemas.microsoft.com/office/drawing/2014/main" id="{B00701E9-C566-4BE6-9E55-28D8C03FFC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534" name="楕円 817">
                        <a:extLst>
                          <a:ext uri="{FF2B5EF4-FFF2-40B4-BE49-F238E27FC236}">
                            <a16:creationId xmlns:a16="http://schemas.microsoft.com/office/drawing/2014/main" id="{573A2384-0DE2-4D46-9C89-A176FA301B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5" name="正方形/長方形 818">
                        <a:extLst>
                          <a:ext uri="{FF2B5EF4-FFF2-40B4-BE49-F238E27FC236}">
                            <a16:creationId xmlns:a16="http://schemas.microsoft.com/office/drawing/2014/main" id="{A3AB4949-3417-429B-8023-511A4F3FFC0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2" name="グループ化 685">
                      <a:extLst>
                        <a:ext uri="{FF2B5EF4-FFF2-40B4-BE49-F238E27FC236}">
                          <a16:creationId xmlns:a16="http://schemas.microsoft.com/office/drawing/2014/main" id="{B1FADAC0-ACDE-4321-8C77-701B73641A3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532" name="楕円 815">
                        <a:extLst>
                          <a:ext uri="{FF2B5EF4-FFF2-40B4-BE49-F238E27FC236}">
                            <a16:creationId xmlns:a16="http://schemas.microsoft.com/office/drawing/2014/main" id="{02356734-D35D-4864-9A97-0C362C13F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3" name="正方形/長方形 816">
                        <a:extLst>
                          <a:ext uri="{FF2B5EF4-FFF2-40B4-BE49-F238E27FC236}">
                            <a16:creationId xmlns:a16="http://schemas.microsoft.com/office/drawing/2014/main" id="{3B83E4B5-FD49-4CB2-95FF-C3553623E00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3" name="グループ化 686">
                      <a:extLst>
                        <a:ext uri="{FF2B5EF4-FFF2-40B4-BE49-F238E27FC236}">
                          <a16:creationId xmlns:a16="http://schemas.microsoft.com/office/drawing/2014/main" id="{676CEE90-0218-4D9B-84C0-EC4D3872AFEA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530" name="楕円 813">
                        <a:extLst>
                          <a:ext uri="{FF2B5EF4-FFF2-40B4-BE49-F238E27FC236}">
                            <a16:creationId xmlns:a16="http://schemas.microsoft.com/office/drawing/2014/main" id="{7E76A4B8-1170-4E35-BF9F-BEA118A325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531" name="正方形/長方形 814">
                        <a:extLst>
                          <a:ext uri="{FF2B5EF4-FFF2-40B4-BE49-F238E27FC236}">
                            <a16:creationId xmlns:a16="http://schemas.microsoft.com/office/drawing/2014/main" id="{8F2C6361-A00D-4F5E-BFF7-B3ECFA97E9B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2404" name="グループ化 687">
                      <a:extLst>
                        <a:ext uri="{FF2B5EF4-FFF2-40B4-BE49-F238E27FC236}">
                          <a16:creationId xmlns:a16="http://schemas.microsoft.com/office/drawing/2014/main" id="{24DA769E-9D7D-4249-80C5-AEE8FA7A31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2405" name="グループ化 688">
                        <a:extLst>
                          <a:ext uri="{FF2B5EF4-FFF2-40B4-BE49-F238E27FC236}">
                            <a16:creationId xmlns:a16="http://schemas.microsoft.com/office/drawing/2014/main" id="{091AEFAD-23C0-4E9B-A4FC-2456DD9E08B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527" name="楕円 810">
                          <a:extLst>
                            <a:ext uri="{FF2B5EF4-FFF2-40B4-BE49-F238E27FC236}">
                              <a16:creationId xmlns:a16="http://schemas.microsoft.com/office/drawing/2014/main" id="{49F205F3-2A65-4083-BF4A-E193B1AF36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8" name="正方形/長方形 811">
                          <a:extLst>
                            <a:ext uri="{FF2B5EF4-FFF2-40B4-BE49-F238E27FC236}">
                              <a16:creationId xmlns:a16="http://schemas.microsoft.com/office/drawing/2014/main" id="{6CADD5B5-DB5D-4A41-8EA4-BA1C373A7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529" name="楕円 812">
                          <a:extLst>
                            <a:ext uri="{FF2B5EF4-FFF2-40B4-BE49-F238E27FC236}">
                              <a16:creationId xmlns:a16="http://schemas.microsoft.com/office/drawing/2014/main" id="{3F22FD11-66CD-49A5-8BCF-7ADB2EA2A6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2406" name="グループ化 689">
                        <a:extLst>
                          <a:ext uri="{FF2B5EF4-FFF2-40B4-BE49-F238E27FC236}">
                            <a16:creationId xmlns:a16="http://schemas.microsoft.com/office/drawing/2014/main" id="{6CCC667F-94A9-41AD-8906-DF31105438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2407" name="グループ化 690">
                          <a:extLst>
                            <a:ext uri="{FF2B5EF4-FFF2-40B4-BE49-F238E27FC236}">
                              <a16:creationId xmlns:a16="http://schemas.microsoft.com/office/drawing/2014/main" id="{F1A13165-7D75-4748-911B-CCF84F098E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525" name="楕円 808">
                            <a:extLst>
                              <a:ext uri="{FF2B5EF4-FFF2-40B4-BE49-F238E27FC236}">
                                <a16:creationId xmlns:a16="http://schemas.microsoft.com/office/drawing/2014/main" id="{A62FA6A0-AB7A-4DF4-851B-979FEDE7C9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526" name="正方形/長方形 809">
                            <a:extLst>
                              <a:ext uri="{FF2B5EF4-FFF2-40B4-BE49-F238E27FC236}">
                                <a16:creationId xmlns:a16="http://schemas.microsoft.com/office/drawing/2014/main" id="{26F3FB62-12B3-431D-B00E-2BE796685F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408" name="グループ化 691">
                          <a:extLst>
                            <a:ext uri="{FF2B5EF4-FFF2-40B4-BE49-F238E27FC236}">
                              <a16:creationId xmlns:a16="http://schemas.microsoft.com/office/drawing/2014/main" id="{456B49B4-EEA1-402A-B582-FAB79EEE40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409" name="正方形/長方形 692">
                            <a:extLst>
                              <a:ext uri="{FF2B5EF4-FFF2-40B4-BE49-F238E27FC236}">
                                <a16:creationId xmlns:a16="http://schemas.microsoft.com/office/drawing/2014/main" id="{C8399488-0F51-4478-8847-BA487FCAE3E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410" name="グループ化 693">
                            <a:extLst>
                              <a:ext uri="{FF2B5EF4-FFF2-40B4-BE49-F238E27FC236}">
                                <a16:creationId xmlns:a16="http://schemas.microsoft.com/office/drawing/2014/main" id="{C2BF1649-7963-420D-ACAB-9B26D40232B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523" name="楕円 806">
                              <a:extLst>
                                <a:ext uri="{FF2B5EF4-FFF2-40B4-BE49-F238E27FC236}">
                                  <a16:creationId xmlns:a16="http://schemas.microsoft.com/office/drawing/2014/main" id="{1AFFDB2E-C056-473C-BE5A-78E473A581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524" name="正方形/長方形 807">
                              <a:extLst>
                                <a:ext uri="{FF2B5EF4-FFF2-40B4-BE49-F238E27FC236}">
                                  <a16:creationId xmlns:a16="http://schemas.microsoft.com/office/drawing/2014/main" id="{CBD06A31-73AC-465D-9007-69E4F5ED79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11" name="グループ化 694">
                            <a:extLst>
                              <a:ext uri="{FF2B5EF4-FFF2-40B4-BE49-F238E27FC236}">
                                <a16:creationId xmlns:a16="http://schemas.microsoft.com/office/drawing/2014/main" id="{03F03750-2941-4B02-9507-1E9E05C6E4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412" name="グループ化 695">
                              <a:extLst>
                                <a:ext uri="{FF2B5EF4-FFF2-40B4-BE49-F238E27FC236}">
                                  <a16:creationId xmlns:a16="http://schemas.microsoft.com/office/drawing/2014/main" id="{295EB889-219F-42D6-8064-007D62D807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21" name="楕円 804">
                                <a:extLst>
                                  <a:ext uri="{FF2B5EF4-FFF2-40B4-BE49-F238E27FC236}">
                                    <a16:creationId xmlns:a16="http://schemas.microsoft.com/office/drawing/2014/main" id="{6967F08A-33EB-467B-AE1E-B1417C3036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2" name="正方形/長方形 805">
                                <a:extLst>
                                  <a:ext uri="{FF2B5EF4-FFF2-40B4-BE49-F238E27FC236}">
                                    <a16:creationId xmlns:a16="http://schemas.microsoft.com/office/drawing/2014/main" id="{410AB991-F280-45D5-8E68-7E8E49876A9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3" name="グループ化 696">
                              <a:extLst>
                                <a:ext uri="{FF2B5EF4-FFF2-40B4-BE49-F238E27FC236}">
                                  <a16:creationId xmlns:a16="http://schemas.microsoft.com/office/drawing/2014/main" id="{13ED6728-91DA-4A9B-959F-F665173967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519" name="楕円 802">
                                <a:extLst>
                                  <a:ext uri="{FF2B5EF4-FFF2-40B4-BE49-F238E27FC236}">
                                    <a16:creationId xmlns:a16="http://schemas.microsoft.com/office/drawing/2014/main" id="{8CB7378D-6023-4275-81DB-88F16A6EBE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520" name="正方形/長方形 803">
                                <a:extLst>
                                  <a:ext uri="{FF2B5EF4-FFF2-40B4-BE49-F238E27FC236}">
                                    <a16:creationId xmlns:a16="http://schemas.microsoft.com/office/drawing/2014/main" id="{4B446D5E-2DBA-4CF9-89FC-9F841E0A6FC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414" name="グループ化 697">
                              <a:extLst>
                                <a:ext uri="{FF2B5EF4-FFF2-40B4-BE49-F238E27FC236}">
                                  <a16:creationId xmlns:a16="http://schemas.microsoft.com/office/drawing/2014/main" id="{3067DCFC-6130-4B52-9D86-49AFAB78AAA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415" name="グループ化 698">
                                <a:extLst>
                                  <a:ext uri="{FF2B5EF4-FFF2-40B4-BE49-F238E27FC236}">
                                    <a16:creationId xmlns:a16="http://schemas.microsoft.com/office/drawing/2014/main" id="{0B879750-852A-425E-B3CD-C0D2D0E843D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517" name="楕円 800">
                                  <a:extLst>
                                    <a:ext uri="{FF2B5EF4-FFF2-40B4-BE49-F238E27FC236}">
                                      <a16:creationId xmlns:a16="http://schemas.microsoft.com/office/drawing/2014/main" id="{6EF61F0A-248E-4874-951E-2A3C8C69CE7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518" name="正方形/長方形 801">
                                  <a:extLst>
                                    <a:ext uri="{FF2B5EF4-FFF2-40B4-BE49-F238E27FC236}">
                                      <a16:creationId xmlns:a16="http://schemas.microsoft.com/office/drawing/2014/main" id="{930AEA89-507A-4058-9158-F3940E431D7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416" name="グループ化 699">
                                <a:extLst>
                                  <a:ext uri="{FF2B5EF4-FFF2-40B4-BE49-F238E27FC236}">
                                    <a16:creationId xmlns:a16="http://schemas.microsoft.com/office/drawing/2014/main" id="{E0177958-3A3C-4B14-896F-5704092A10A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417" name="グループ化 700">
                                  <a:extLst>
                                    <a:ext uri="{FF2B5EF4-FFF2-40B4-BE49-F238E27FC236}">
                                      <a16:creationId xmlns:a16="http://schemas.microsoft.com/office/drawing/2014/main" id="{E4EFEB1E-FB39-4D41-9518-F9ECD7F1C51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419" name="グループ化 702">
                                    <a:extLst>
                                      <a:ext uri="{FF2B5EF4-FFF2-40B4-BE49-F238E27FC236}">
                                        <a16:creationId xmlns:a16="http://schemas.microsoft.com/office/drawing/2014/main" id="{C2DCF2BD-2B75-4245-9B18-2DDCC691DA3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437" name="グループ化 720">
                                      <a:extLst>
                                        <a:ext uri="{FF2B5EF4-FFF2-40B4-BE49-F238E27FC236}">
                                          <a16:creationId xmlns:a16="http://schemas.microsoft.com/office/drawing/2014/main" id="{DB6C6F58-3D57-4D6E-ADB8-17931B55C9F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515" name="正方形/長方形 7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3A5C11-DEB5-4472-B47B-260DAC7F6B7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516" name="楕円 7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3FE9DEB-1523-4659-B822-0A6CBE69528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38" name="グループ化 721">
                                      <a:extLst>
                                        <a:ext uri="{FF2B5EF4-FFF2-40B4-BE49-F238E27FC236}">
                                          <a16:creationId xmlns:a16="http://schemas.microsoft.com/office/drawing/2014/main" id="{0D3542F6-63AD-49C3-AF6F-CA3AC3EB69F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442" name="正方形/長方形 7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DDB76EB-7AD5-4D1B-A3F0-BC31B27819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443" name="グループ化 7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486BBA-5B63-41A8-92D7-A99C0A792AE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513" name="正方形/長方形 7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649E231-BCAB-48DA-9792-87C2A98C80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4" name="楕円 7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FDCAB78-6603-4BE3-83B1-552C55EB64E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4" name="グループ化 7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BCC6DC-8A51-474D-9EBB-29D24864234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11" name="正方形/長方形 7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5CC3CC-6E12-4E01-87B4-7A589F18D1C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2" name="楕円 7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55647DC-69B4-4302-BFE5-0BC5AD0C647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5" name="グループ化 7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027E332-44BC-484C-8749-E548580B69C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9" name="正方形/長方形 79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79D7261-2776-4F91-8DB0-10E78CF893E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10" name="楕円 79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962B7CF-BF27-4695-A53D-C1285F67036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6" name="グループ化 7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A974142-29B6-476E-ACBB-1DB0B1DB950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507" name="正方形/長方形 7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1038E22-1915-4EED-9E03-A5193CA74CB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08" name="楕円 7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543149A-9D5C-4867-A64A-79E59CFDBD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447" name="グループ化 7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2A73FFB-B6A8-4417-9608-9FABCB11975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448" name="グループ化 7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309AE81-7A09-42EB-823A-BCBD3751E84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505" name="楕円 7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2C500F6-3DA2-45B5-82FE-220FFDC3930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6" name="正方形/長方形 7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DEC5765-5AE5-4C17-9874-CBEA48B69AD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49" name="グループ化 7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4FED01F-1BC6-45C6-B154-92F4ED3FD58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503" name="楕円 7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01FC72F-3DCE-4D79-BBBF-EFEEBD9CC43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4" name="正方形/長方形 7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CEC17A-30AB-4E68-A2C0-353B916CCD9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0" name="グループ化 7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3165C5-A2D6-41DC-BFC0-E9B9F4C96EB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501" name="楕円 7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23C1827-B320-462F-BAD2-19047F31E96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502" name="正方形/長方形 7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547FF67-F11F-4746-84FB-0514E639BFF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451" name="グループ化 7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1520B84-4AD2-48A7-9467-E90F2B1B3D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452" name="グループ化 7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6E41843-C29A-48F0-A253-B2E1C826854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499" name="楕円 7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AF36BB2-ECAD-485A-9ABC-FF1E5596D76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500" name="正方形/長方形 7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5318FF7-9355-429E-96F3-0B01F085AD8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3" name="グループ化 7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A561C64-7EDF-49B3-91EE-2C7EBA70491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497" name="楕円 7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0F253A1-4836-4FF0-B8C8-2176048C1DC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98" name="正方形/長方形 7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76AA764-04F2-4C00-917D-A63DE390CBF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454" name="グループ化 7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E78C71E-402E-4E94-91AC-A93A3656C03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459" name="グループ化 7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0F145D-0D18-4E13-80F2-F8FBA32C94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5" name="楕円 7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292FF1-4D4E-4AFC-95C1-D7A8048796C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6" name="正方形/長方形 7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3CCB7AB-90B6-4479-9BF9-E75BB93A5A5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0" name="グループ化 7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95D5D87-1592-47B9-AAFA-B113CDC09E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3" name="楕円 7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7A84C6-B08C-44AF-A9DF-6CEC49EA04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4" name="正方形/長方形 7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B396CA2-33BE-4ECC-8B73-278E7F4D05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1" name="グループ化 7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28B64D8-6C7B-46F7-BAD3-ED18D0EEE70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91" name="楕円 7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2EBB830-9CB6-4FE1-B68B-AA0075B21D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2" name="正方形/長方形 7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90592AD-2671-4435-AFDA-9FB7BCDBC7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2" name="グループ化 7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E5AB461-DB9F-4FC7-8387-9DA728FC316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489" name="楕円 7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B955F6-6342-4ACB-9A22-D0899E2FDE0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90" name="正方形/長方形 7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EE0C9-9FD4-4542-BF78-06729F7B246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3" name="グループ化 7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9FEF802-EAAC-4407-BE53-7D9E1E5EEEF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7" name="楕円 7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77A70EC-1F68-4053-8FEA-51039E93F54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8" name="正方形/長方形 7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CBB374-9824-4223-AC54-C7490C98D32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4" name="グループ化 7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F5C69A-F053-435F-8655-391320108AA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5" name="楕円 7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40A30D3-5815-42EF-9723-C7F9320EADA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6" name="正方形/長方形 7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CD5713A-9A3F-440B-AC9E-44FCB7061BD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5" name="グループ化 7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69C3C1-2970-4889-8AFE-D1F5A10CB2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3" name="楕円 7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071399-C9AE-4818-8476-DCB90D54EE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4" name="正方形/長方形 7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37224C-5659-45E5-9337-9BD991395B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6" name="グループ化 7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CA8FC8-1E82-443C-9D0D-1CC23E9F40D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81" name="楕円 7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7EB9EE-2356-4186-BB39-6EE92554AE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2" name="正方形/長方形 7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905B28-FB54-4448-99E2-05A3F7ADEE1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7" name="グループ化 7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1A84F34-24A8-408B-9E19-CDF6F629C3E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9" name="楕円 7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C3B6121-68D4-4D0A-8072-C087FAE252A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80" name="正方形/長方形 7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0274FF8-3F9C-497A-AAB2-5C5C63FF3C5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8" name="グループ化 7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A13B301-5328-4EED-BDB2-2D6F6B89C97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477" name="楕円 7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5F943EB-F927-4801-8B8C-C8D1AA5DA1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8" name="正方形/長方形 7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E65E894-589F-4BEC-886A-6BB1A7D246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69" name="グループ化 7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67831D-B6B6-47BC-B1A4-1A69B2F1FEB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473" name="グループ化 7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E80BC02-C88A-402E-BC89-9BAB4583A6E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475" name="楕円 75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8CC4F5E-0AE8-47AC-B2BE-82838B6BDF3C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476" name="正方形/長方形 75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6ABD5A3-BA69-44B6-93CB-CC88FE7FC9E8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474" name="楕円 7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2218A3-9129-4227-9E50-74056E39B6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470" name="グループ化 7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20D6A0-78FB-4BB9-A514-355D7B71AE6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471" name="正方形/長方形 7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35EAAF6-454B-4451-8553-8AB5FD5E0F3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472" name="楕円 7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3AE7840-C132-4802-8DF6-82937160828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455" name="グループ化 7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B711E20-1BDB-457A-BA77-3272DD54E20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457" name="正方形/長方形 7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8F0C01-012E-4A7E-84E5-61F59B83F1A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58" name="楕円 7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CF73C9-224D-4283-9648-F7D3F09EFCF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456" name="楕円 7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57579D4-E188-44B3-92D8-32210531B0C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439" name="グループ化 722">
                                      <a:extLst>
                                        <a:ext uri="{FF2B5EF4-FFF2-40B4-BE49-F238E27FC236}">
                                          <a16:creationId xmlns:a16="http://schemas.microsoft.com/office/drawing/2014/main" id="{B32526D7-2E26-4104-8CFC-F8C6812D164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440" name="正方形/長方形 7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3F71D8A-3C86-4D24-B758-89295261A08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41" name="楕円 7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5B16478-6EDA-4D42-96F1-7B8F7CC59E1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420" name="グループ化 703">
                                    <a:extLst>
                                      <a:ext uri="{FF2B5EF4-FFF2-40B4-BE49-F238E27FC236}">
                                        <a16:creationId xmlns:a16="http://schemas.microsoft.com/office/drawing/2014/main" id="{856C2958-2818-4392-A51C-74792FB618D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422" name="グループ化 705">
                                      <a:extLst>
                                        <a:ext uri="{FF2B5EF4-FFF2-40B4-BE49-F238E27FC236}">
                                          <a16:creationId xmlns:a16="http://schemas.microsoft.com/office/drawing/2014/main" id="{6650D036-3ED4-48E2-A214-6EA2C28BF74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435" name="正方形/長方形 7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43AAA43-36B4-4E9A-9492-5B559DC10FF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6" name="楕円 7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3E8688-BD7C-439B-A5E6-009A4D6FD79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3" name="グループ化 706">
                                      <a:extLst>
                                        <a:ext uri="{FF2B5EF4-FFF2-40B4-BE49-F238E27FC236}">
                                          <a16:creationId xmlns:a16="http://schemas.microsoft.com/office/drawing/2014/main" id="{A89B7644-2658-4A25-9F6C-6A25CF8483A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433" name="正方形/長方形 7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19ED96-B1D6-40F5-A42B-F12EA989224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4" name="楕円 7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57A83D8-DBFE-40D2-B8B2-AE08E6680B4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4" name="グループ化 707">
                                      <a:extLst>
                                        <a:ext uri="{FF2B5EF4-FFF2-40B4-BE49-F238E27FC236}">
                                          <a16:creationId xmlns:a16="http://schemas.microsoft.com/office/drawing/2014/main" id="{983F35E0-EB74-4CE6-A248-143CCD7ED29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431" name="正方形/長方形 7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B4DDDA-B467-4195-B48C-A5A84D003F5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2" name="楕円 7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461E5C3-8592-4C6C-A362-BE49EA023A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5" name="グループ化 708">
                                      <a:extLst>
                                        <a:ext uri="{FF2B5EF4-FFF2-40B4-BE49-F238E27FC236}">
                                          <a16:creationId xmlns:a16="http://schemas.microsoft.com/office/drawing/2014/main" id="{584EDC34-EE17-4CDD-8F83-030D33D70E5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429" name="正方形/長方形 7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48B43E-1278-40C7-AEAB-5C7EA1EB6D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30" name="楕円 7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D5B182-698E-4F19-8CEF-4DA483E8E7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426" name="グループ化 709">
                                      <a:extLst>
                                        <a:ext uri="{FF2B5EF4-FFF2-40B4-BE49-F238E27FC236}">
                                          <a16:creationId xmlns:a16="http://schemas.microsoft.com/office/drawing/2014/main" id="{4FD78A4C-1CEC-4A78-809F-A3602AFA066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427" name="正方形/長方形 7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54A5892-9E4A-48D6-BCA0-B1B22D3DC17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428" name="楕円 7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F60370-C7E2-45F8-962C-32929FA5332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421" name="楕円 704">
                                    <a:extLst>
                                      <a:ext uri="{FF2B5EF4-FFF2-40B4-BE49-F238E27FC236}">
                                        <a16:creationId xmlns:a16="http://schemas.microsoft.com/office/drawing/2014/main" id="{6B499E07-F68B-471C-9C86-2A8763A58341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418" name="楕円 701">
                                  <a:extLst>
                                    <a:ext uri="{FF2B5EF4-FFF2-40B4-BE49-F238E27FC236}">
                                      <a16:creationId xmlns:a16="http://schemas.microsoft.com/office/drawing/2014/main" id="{EDEDF032-65D4-4442-A29D-12AF83F7BC7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48" y="2573705"/>
                                  <a:ext cx="720001" cy="72096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2394" name="グループ化 677">
                    <a:extLst>
                      <a:ext uri="{FF2B5EF4-FFF2-40B4-BE49-F238E27FC236}">
                        <a16:creationId xmlns:a16="http://schemas.microsoft.com/office/drawing/2014/main" id="{B21FB930-CC00-4CCD-92E0-05F1E5A9DBB5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2395" name="楕円 678">
                      <a:extLst>
                        <a:ext uri="{FF2B5EF4-FFF2-40B4-BE49-F238E27FC236}">
                          <a16:creationId xmlns:a16="http://schemas.microsoft.com/office/drawing/2014/main" id="{30663B9C-017C-4A7A-8344-909132CE74A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2396" name="正方形/長方形 679">
                      <a:extLst>
                        <a:ext uri="{FF2B5EF4-FFF2-40B4-BE49-F238E27FC236}">
                          <a16:creationId xmlns:a16="http://schemas.microsoft.com/office/drawing/2014/main" id="{F1C56FFB-067E-4FF1-B633-0DDC4DC7C95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2397" name="楕円 680">
                      <a:extLst>
                        <a:ext uri="{FF2B5EF4-FFF2-40B4-BE49-F238E27FC236}">
                          <a16:creationId xmlns:a16="http://schemas.microsoft.com/office/drawing/2014/main" id="{7C4875F0-7C12-443C-AB74-B81AD20AFEE1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799" name="グループ化 530">
                  <a:extLst>
                    <a:ext uri="{FF2B5EF4-FFF2-40B4-BE49-F238E27FC236}">
                      <a16:creationId xmlns:a16="http://schemas.microsoft.com/office/drawing/2014/main" id="{88D0AEE6-35FC-4E8A-973E-BD32C1D19813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824" name="グループ化 531">
                    <a:extLst>
                      <a:ext uri="{FF2B5EF4-FFF2-40B4-BE49-F238E27FC236}">
                        <a16:creationId xmlns:a16="http://schemas.microsoft.com/office/drawing/2014/main" id="{D0ABCCB7-5655-4BA4-AE60-6410357A9B89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829" name="正方形/長方形 536">
                      <a:extLst>
                        <a:ext uri="{FF2B5EF4-FFF2-40B4-BE49-F238E27FC236}">
                          <a16:creationId xmlns:a16="http://schemas.microsoft.com/office/drawing/2014/main" id="{8DAD0ECA-2E1F-40DA-977A-72E603F9CE04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30" name="正方形/長方形 537">
                      <a:extLst>
                        <a:ext uri="{FF2B5EF4-FFF2-40B4-BE49-F238E27FC236}">
                          <a16:creationId xmlns:a16="http://schemas.microsoft.com/office/drawing/2014/main" id="{85DC78B5-1C69-4E6F-90CD-B9804D930A7B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831" name="グループ化 538">
                      <a:extLst>
                        <a:ext uri="{FF2B5EF4-FFF2-40B4-BE49-F238E27FC236}">
                          <a16:creationId xmlns:a16="http://schemas.microsoft.com/office/drawing/2014/main" id="{A5B3627E-086A-44D8-8C5D-A6C3FA618EF8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91" name="楕円 674">
                        <a:extLst>
                          <a:ext uri="{FF2B5EF4-FFF2-40B4-BE49-F238E27FC236}">
                            <a16:creationId xmlns:a16="http://schemas.microsoft.com/office/drawing/2014/main" id="{77FA0C3C-F65B-49B0-879E-075F0FB0CA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2" name="正方形/長方形 675">
                        <a:extLst>
                          <a:ext uri="{FF2B5EF4-FFF2-40B4-BE49-F238E27FC236}">
                            <a16:creationId xmlns:a16="http://schemas.microsoft.com/office/drawing/2014/main" id="{3572B765-5A6E-488A-8793-7177D6661E6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2" name="グループ化 539">
                      <a:extLst>
                        <a:ext uri="{FF2B5EF4-FFF2-40B4-BE49-F238E27FC236}">
                          <a16:creationId xmlns:a16="http://schemas.microsoft.com/office/drawing/2014/main" id="{7143C1EC-DCB9-4BC3-8FA8-29F7DFC18D1B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2389" name="楕円 672">
                        <a:extLst>
                          <a:ext uri="{FF2B5EF4-FFF2-40B4-BE49-F238E27FC236}">
                            <a16:creationId xmlns:a16="http://schemas.microsoft.com/office/drawing/2014/main" id="{070F7958-9D6F-4563-93F3-FB30B5D6D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90" name="正方形/長方形 673">
                        <a:extLst>
                          <a:ext uri="{FF2B5EF4-FFF2-40B4-BE49-F238E27FC236}">
                            <a16:creationId xmlns:a16="http://schemas.microsoft.com/office/drawing/2014/main" id="{7D29089B-E852-484A-9B56-3F32ADAF1BA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3" name="グループ化 540">
                      <a:extLst>
                        <a:ext uri="{FF2B5EF4-FFF2-40B4-BE49-F238E27FC236}">
                          <a16:creationId xmlns:a16="http://schemas.microsoft.com/office/drawing/2014/main" id="{9C636D3C-7B0F-48EF-AC74-2349F8831C86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2387" name="楕円 670">
                        <a:extLst>
                          <a:ext uri="{FF2B5EF4-FFF2-40B4-BE49-F238E27FC236}">
                            <a16:creationId xmlns:a16="http://schemas.microsoft.com/office/drawing/2014/main" id="{E5C0CF74-18AD-4CC7-AC7F-C8297B699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8" name="正方形/長方形 671">
                        <a:extLst>
                          <a:ext uri="{FF2B5EF4-FFF2-40B4-BE49-F238E27FC236}">
                            <a16:creationId xmlns:a16="http://schemas.microsoft.com/office/drawing/2014/main" id="{995B3A45-9781-462A-B8B4-7C1E39B9BD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4" name="グループ化 541">
                      <a:extLst>
                        <a:ext uri="{FF2B5EF4-FFF2-40B4-BE49-F238E27FC236}">
                          <a16:creationId xmlns:a16="http://schemas.microsoft.com/office/drawing/2014/main" id="{2B614A1E-DC81-409F-8090-6824148F75B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2385" name="楕円 668">
                        <a:extLst>
                          <a:ext uri="{FF2B5EF4-FFF2-40B4-BE49-F238E27FC236}">
                            <a16:creationId xmlns:a16="http://schemas.microsoft.com/office/drawing/2014/main" id="{CE4A4176-9EF9-4A1C-A478-76245B12A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2386" name="正方形/長方形 669">
                        <a:extLst>
                          <a:ext uri="{FF2B5EF4-FFF2-40B4-BE49-F238E27FC236}">
                            <a16:creationId xmlns:a16="http://schemas.microsoft.com/office/drawing/2014/main" id="{89DD3084-39A0-4CA3-952A-84FFF5F75EA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835" name="グループ化 542">
                      <a:extLst>
                        <a:ext uri="{FF2B5EF4-FFF2-40B4-BE49-F238E27FC236}">
                          <a16:creationId xmlns:a16="http://schemas.microsoft.com/office/drawing/2014/main" id="{44E13404-ED97-43B1-80BD-A7AD19AB4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836" name="グループ化 543">
                        <a:extLst>
                          <a:ext uri="{FF2B5EF4-FFF2-40B4-BE49-F238E27FC236}">
                            <a16:creationId xmlns:a16="http://schemas.microsoft.com/office/drawing/2014/main" id="{9D34E96B-0837-4104-AD97-74C8ADBAF11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2382" name="楕円 665">
                          <a:extLst>
                            <a:ext uri="{FF2B5EF4-FFF2-40B4-BE49-F238E27FC236}">
                              <a16:creationId xmlns:a16="http://schemas.microsoft.com/office/drawing/2014/main" id="{3A588924-6D49-4158-A91A-C8F4B06BD7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3" name="正方形/長方形 666">
                          <a:extLst>
                            <a:ext uri="{FF2B5EF4-FFF2-40B4-BE49-F238E27FC236}">
                              <a16:creationId xmlns:a16="http://schemas.microsoft.com/office/drawing/2014/main" id="{8D355A7A-12CA-4FB1-96D0-884DEB396B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2384" name="楕円 667">
                          <a:extLst>
                            <a:ext uri="{FF2B5EF4-FFF2-40B4-BE49-F238E27FC236}">
                              <a16:creationId xmlns:a16="http://schemas.microsoft.com/office/drawing/2014/main" id="{AB8DE433-7C55-4641-BCB8-645BA6FEF9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984" name="グループ化 544">
                        <a:extLst>
                          <a:ext uri="{FF2B5EF4-FFF2-40B4-BE49-F238E27FC236}">
                            <a16:creationId xmlns:a16="http://schemas.microsoft.com/office/drawing/2014/main" id="{5BE3B22F-78F0-4A6C-99FD-D399FB50DE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985" name="グループ化 545">
                          <a:extLst>
                            <a:ext uri="{FF2B5EF4-FFF2-40B4-BE49-F238E27FC236}">
                              <a16:creationId xmlns:a16="http://schemas.microsoft.com/office/drawing/2014/main" id="{DBE639CF-A0C9-44AF-88D2-3DC20450CE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2380" name="楕円 663">
                            <a:extLst>
                              <a:ext uri="{FF2B5EF4-FFF2-40B4-BE49-F238E27FC236}">
                                <a16:creationId xmlns:a16="http://schemas.microsoft.com/office/drawing/2014/main" id="{E88BCB1B-65DA-471B-8495-204D099EEA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2381" name="正方形/長方形 664">
                            <a:extLst>
                              <a:ext uri="{FF2B5EF4-FFF2-40B4-BE49-F238E27FC236}">
                                <a16:creationId xmlns:a16="http://schemas.microsoft.com/office/drawing/2014/main" id="{895284F3-96E5-45BE-92AC-FDB7CAEE85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86" name="グループ化 546">
                          <a:extLst>
                            <a:ext uri="{FF2B5EF4-FFF2-40B4-BE49-F238E27FC236}">
                              <a16:creationId xmlns:a16="http://schemas.microsoft.com/office/drawing/2014/main" id="{5D353869-6A4E-479D-8301-DB45DB62BC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2056" name="正方形/長方形 547">
                            <a:extLst>
                              <a:ext uri="{FF2B5EF4-FFF2-40B4-BE49-F238E27FC236}">
                                <a16:creationId xmlns:a16="http://schemas.microsoft.com/office/drawing/2014/main" id="{FD0F9AB4-3C56-4871-8D73-808611A19B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2057" name="グループ化 548">
                            <a:extLst>
                              <a:ext uri="{FF2B5EF4-FFF2-40B4-BE49-F238E27FC236}">
                                <a16:creationId xmlns:a16="http://schemas.microsoft.com/office/drawing/2014/main" id="{D1EB1AD7-4E97-4163-8642-AFEE8B2E92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2378" name="楕円 661">
                              <a:extLst>
                                <a:ext uri="{FF2B5EF4-FFF2-40B4-BE49-F238E27FC236}">
                                  <a16:creationId xmlns:a16="http://schemas.microsoft.com/office/drawing/2014/main" id="{E3A44FBB-9497-44A0-A55E-CB76E36391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2379" name="正方形/長方形 662">
                              <a:extLst>
                                <a:ext uri="{FF2B5EF4-FFF2-40B4-BE49-F238E27FC236}">
                                  <a16:creationId xmlns:a16="http://schemas.microsoft.com/office/drawing/2014/main" id="{AE7DA73E-8FA1-47D5-91C5-826D9B20B8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058" name="グループ化 549">
                            <a:extLst>
                              <a:ext uri="{FF2B5EF4-FFF2-40B4-BE49-F238E27FC236}">
                                <a16:creationId xmlns:a16="http://schemas.microsoft.com/office/drawing/2014/main" id="{CC2B639C-F934-476C-AD74-9C0A63A341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2059" name="グループ化 550">
                              <a:extLst>
                                <a:ext uri="{FF2B5EF4-FFF2-40B4-BE49-F238E27FC236}">
                                  <a16:creationId xmlns:a16="http://schemas.microsoft.com/office/drawing/2014/main" id="{3F246917-CD5D-4BC9-BC3C-FB24B9650E6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6" name="楕円 659">
                                <a:extLst>
                                  <a:ext uri="{FF2B5EF4-FFF2-40B4-BE49-F238E27FC236}">
                                    <a16:creationId xmlns:a16="http://schemas.microsoft.com/office/drawing/2014/main" id="{5DC6D423-8352-425A-B25B-1DFEA205B8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7" name="正方形/長方形 660">
                                <a:extLst>
                                  <a:ext uri="{FF2B5EF4-FFF2-40B4-BE49-F238E27FC236}">
                                    <a16:creationId xmlns:a16="http://schemas.microsoft.com/office/drawing/2014/main" id="{127B97F7-F325-4A91-9978-2659C4C2064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0" name="グループ化 551">
                              <a:extLst>
                                <a:ext uri="{FF2B5EF4-FFF2-40B4-BE49-F238E27FC236}">
                                  <a16:creationId xmlns:a16="http://schemas.microsoft.com/office/drawing/2014/main" id="{3732B2CD-38A4-4A93-9F87-A1407CDC281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2374" name="楕円 657">
                                <a:extLst>
                                  <a:ext uri="{FF2B5EF4-FFF2-40B4-BE49-F238E27FC236}">
                                    <a16:creationId xmlns:a16="http://schemas.microsoft.com/office/drawing/2014/main" id="{BB2C20CA-B989-4811-81AF-92AB8B56075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2375" name="正方形/長方形 658">
                                <a:extLst>
                                  <a:ext uri="{FF2B5EF4-FFF2-40B4-BE49-F238E27FC236}">
                                    <a16:creationId xmlns:a16="http://schemas.microsoft.com/office/drawing/2014/main" id="{5F3C614A-FD25-422A-87CC-B6B7386364C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61" name="グループ化 552">
                              <a:extLst>
                                <a:ext uri="{FF2B5EF4-FFF2-40B4-BE49-F238E27FC236}">
                                  <a16:creationId xmlns:a16="http://schemas.microsoft.com/office/drawing/2014/main" id="{F9602A61-4EB4-4C3C-9118-36361E65AC8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2062" name="グループ化 553">
                                <a:extLst>
                                  <a:ext uri="{FF2B5EF4-FFF2-40B4-BE49-F238E27FC236}">
                                    <a16:creationId xmlns:a16="http://schemas.microsoft.com/office/drawing/2014/main" id="{E9B64AB0-5ED5-468F-87E3-728D1FCDDF2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2372" name="楕円 655">
                                  <a:extLst>
                                    <a:ext uri="{FF2B5EF4-FFF2-40B4-BE49-F238E27FC236}">
                                      <a16:creationId xmlns:a16="http://schemas.microsoft.com/office/drawing/2014/main" id="{DDC95D84-9A3D-4D14-ADD8-F0FAE7CEA27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373" name="正方形/長方形 656">
                                  <a:extLst>
                                    <a:ext uri="{FF2B5EF4-FFF2-40B4-BE49-F238E27FC236}">
                                      <a16:creationId xmlns:a16="http://schemas.microsoft.com/office/drawing/2014/main" id="{03FCAD2A-FBD6-4029-BE24-80E79B33825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063" name="グループ化 554">
                                <a:extLst>
                                  <a:ext uri="{FF2B5EF4-FFF2-40B4-BE49-F238E27FC236}">
                                    <a16:creationId xmlns:a16="http://schemas.microsoft.com/office/drawing/2014/main" id="{CF8AD5C6-F3FD-4D6F-BDED-03DD2E569F3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2064" name="グループ化 555">
                                  <a:extLst>
                                    <a:ext uri="{FF2B5EF4-FFF2-40B4-BE49-F238E27FC236}">
                                      <a16:creationId xmlns:a16="http://schemas.microsoft.com/office/drawing/2014/main" id="{181E799D-55FF-494C-9988-0810D29BEB6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2066" name="グループ化 557">
                                    <a:extLst>
                                      <a:ext uri="{FF2B5EF4-FFF2-40B4-BE49-F238E27FC236}">
                                        <a16:creationId xmlns:a16="http://schemas.microsoft.com/office/drawing/2014/main" id="{5F474825-E09E-4D3A-A015-373B266B97A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2292" name="グループ化 575">
                                      <a:extLst>
                                        <a:ext uri="{FF2B5EF4-FFF2-40B4-BE49-F238E27FC236}">
                                          <a16:creationId xmlns:a16="http://schemas.microsoft.com/office/drawing/2014/main" id="{F20566EF-7810-460F-9B3A-089E4C42B98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2370" name="正方形/長方形 6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5F2CA36-7A74-4DDA-BD35-22CA6A559C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71" name="楕円 6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EDA461C-65AD-441A-AB7E-597DF19C2E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93" name="グループ化 576">
                                      <a:extLst>
                                        <a:ext uri="{FF2B5EF4-FFF2-40B4-BE49-F238E27FC236}">
                                          <a16:creationId xmlns:a16="http://schemas.microsoft.com/office/drawing/2014/main" id="{D6971CC9-04EC-4EEE-90EF-32F33A4880D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2297" name="正方形/長方形 5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A6EC1C-69DA-435B-8E54-19F3093C223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2298" name="グループ化 5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B8F3EB-73B4-414B-99C9-0FD77643CDE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2368" name="正方形/長方形 6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83C08BF-4AB3-4F84-A400-32943F2483A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9" name="楕円 6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9B08B4-8173-4CAB-93C5-42131CCF44F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299" name="グループ化 5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E74623C-14B4-4959-9F52-EF04E6EBBBB9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6" name="正方形/長方形 64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4AB1E77-D096-435B-8D74-F1EB26CF388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7" name="楕円 6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E85A4BA-68CC-487A-8E86-0EC1283BB10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0" name="グループ化 5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14E8AA8-E2C8-41FA-A8A4-9E6EECB6FCD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4" name="正方形/長方形 64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63AC896-5C61-49F7-862E-144C99AC5D9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5" name="楕円 64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1CEE41-C2B6-4F01-9EA6-DEA96B22B62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1" name="グループ化 5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3482457-8782-4F31-AA5F-93D3639FAC6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2362" name="正方形/長方形 6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03B84F9-A8D8-4CF6-A90B-F73B637A8F9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363" name="楕円 6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60F4104-41B8-4252-A060-1F368262CCB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2302" name="グループ化 5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A254B41-BED7-428B-8F4D-FF283621FB7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2303" name="グループ化 5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9F166C6-65C0-4205-8BA2-39446D2A8C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2360" name="楕円 6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FFA82E2-EB7C-4F33-8C40-CA6C2776BE0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61" name="正方形/長方形 6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39668A8-1FFF-47EC-B59D-793C2032E33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4" name="グループ化 5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A51AEBF-144E-449B-B206-CE180672FA7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2358" name="楕円 6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C14A5A-EB9A-4101-8609-B2333769940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9" name="正方形/長方形 6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DFBDB4-CA13-4A09-B877-F7C480A8DB5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5" name="グループ化 5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2822FB-5890-456D-A75A-43D1BF5997C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2356" name="楕円 6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B86169-B226-4FB6-829F-BF3EBDA8D9A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2357" name="正方形/長方形 6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869C392-703D-4780-8A33-29F42B61707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2306" name="グループ化 5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AAF9C66-C7F2-4632-9802-55C42A31574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2307" name="グループ化 5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9DE6C7A-E86D-4F47-A426-E203A1DDD76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2354" name="楕円 6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2DC91A-7E7C-4214-ABA1-FC24CEC0EA7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5" name="正方形/長方形 6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7C5583-9478-492B-88BC-5CCAF55C2F6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8" name="グループ化 59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BEA1985-813D-414D-AC76-4AC672BBEF9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2352" name="楕円 6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345C004-0CB3-419B-89BC-9A8F412DF93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3" name="正方形/長方形 6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83A63F8-2BD3-4A27-A3AC-3806F94C05D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09" name="グループ化 5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AAF1A06-8065-4382-9BC6-DEB9D850F7B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2314" name="グループ化 5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046CBA8-4E78-4794-B7D2-84C8AD68C34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50" name="楕円 6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AF28176-0051-4D57-905B-881D50C514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51" name="正方形/長方形 6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B1711BE-ADBC-4F80-B0E9-D91DBC89700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5" name="グループ化 5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0891195-CC92-4309-AC62-372BFB7D444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8" name="楕円 6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A721B0-7EEB-4089-BD70-838FEDC2069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9" name="正方形/長方形 6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6FE75B8-13A3-48DA-9E1A-D25D8D14EEB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6" name="グループ化 5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8668F74-31F6-40BE-B4C6-9044B8692B0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6" name="楕円 6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B3C875-AE52-4C21-824A-CA4C218AA46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7" name="正方形/長方形 6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633BAE-9F4C-493D-9DF2-0FDB6EE5DC1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7" name="グループ化 6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B0829A4-6F9A-48CB-9DDD-386237248C9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2344" name="楕円 6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B877297-EF31-4374-91AE-8F668C34D0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5" name="正方形/長方形 6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BCB63B7-E9CD-4101-8356-281DBC43239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8" name="グループ化 6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04B62F-9843-4293-86F6-5BAC0F3B6D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2" name="楕円 6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2F15D5F-2C59-41CA-A728-85127A0FC57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3" name="正方形/長方形 6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E433-745D-4F3D-8EDC-7546354687F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19" name="グループ化 6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787F2-949C-4A7C-A46F-4FF6A5A15DD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40" name="楕円 6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6CB1E6-C1A6-45AF-B190-0310D9E6E3A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41" name="正方形/長方形 6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0F3CC95-2A0A-48A4-B2BD-F4D2E3DD978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0" name="グループ化 6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715B2A-EA82-4F6D-A203-673B5077B20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8" name="楕円 6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C3DD32-4A30-4DA0-9A8D-D71F27C81DE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9" name="正方形/長方形 6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A587485-41E2-479F-AB2F-405C3B87E93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1" name="グループ化 6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3995EB9-84B7-47D1-9588-868E3895F08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6" name="楕円 6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E60778-39EF-46D4-98C1-BFA07ABEFE2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7" name="正方形/長方形 6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A47675-7880-4559-9470-74D813D835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2" name="グループ化 6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3142CE5-B788-4B22-8CD4-2B6060042E5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4" name="楕円 6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89831D-CD71-43D5-8322-D524BA45DA4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5" name="正方形/長方形 6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60B00D8-0E4C-4326-B148-88274A5B056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3" name="グループ化 6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A9D244-981E-47EA-8AD4-56CE510A6F8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2332" name="楕円 6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73F78E-6867-40B9-83C1-BA8DAFF20A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33" name="正方形/長方形 6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E0D6868-EC34-4F8D-B99B-681C9EB9E03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4" name="グループ化 6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959088C-9D34-4434-AA59-EE21ADAC257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328" name="グループ化 6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CA515C-D0CA-4F6B-9910-CD99160C779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2330" name="楕円 61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6F13E76-671D-4DE3-8067-C1C2B616D842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2331" name="正方形/長方形 61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8FAFE3D5-756E-4B21-9E81-B9B479A29AE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2329" name="楕円 6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58E7EA-C8A9-4D4F-AEDA-D30778BDE8B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2325" name="グループ化 6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E941964-D384-4565-B3F2-2BFD5E4E85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2326" name="正方形/長方形 6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7C751C5-F46B-4258-A85C-4897B29218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327" name="楕円 6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BCD7405-783B-4434-B3A1-70710C14CCB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2310" name="グループ化 5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F7B97F8-0AAC-4668-9F5A-BAB145EBA46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2312" name="正方形/長方形 5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3BFE0F2-D215-4231-87F3-8E1F5420CED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13" name="楕円 5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4D94DC6-87EF-4FC6-ACC7-A2E85DE0AEB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2311" name="楕円 5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ABBE579-246B-437E-AB5C-53CB0AD5AB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2294" name="グループ化 577">
                                      <a:extLst>
                                        <a:ext uri="{FF2B5EF4-FFF2-40B4-BE49-F238E27FC236}">
                                          <a16:creationId xmlns:a16="http://schemas.microsoft.com/office/drawing/2014/main" id="{FB08BC20-8EC7-423A-86DF-991842959DF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2295" name="正方形/長方形 5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55A1B2B-810A-48FF-B66C-796913A016E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6" name="楕円 5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7EB0D7-3DB5-4F05-AEBF-4423363128D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067" name="グループ化 558">
                                    <a:extLst>
                                      <a:ext uri="{FF2B5EF4-FFF2-40B4-BE49-F238E27FC236}">
                                        <a16:creationId xmlns:a16="http://schemas.microsoft.com/office/drawing/2014/main" id="{216FC9B5-1B81-4332-A0BD-9E1E9422832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2277" name="グループ化 560">
                                      <a:extLst>
                                        <a:ext uri="{FF2B5EF4-FFF2-40B4-BE49-F238E27FC236}">
                                          <a16:creationId xmlns:a16="http://schemas.microsoft.com/office/drawing/2014/main" id="{A9393F51-9B2B-4533-BA5A-103CFA21057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2290" name="正方形/長方形 5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12282C8-019C-4C10-AD72-7B4F547F093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91" name="楕円 5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C59204-D3E2-4FEA-A895-F434CF392B9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8" name="グループ化 561">
                                      <a:extLst>
                                        <a:ext uri="{FF2B5EF4-FFF2-40B4-BE49-F238E27FC236}">
                                          <a16:creationId xmlns:a16="http://schemas.microsoft.com/office/drawing/2014/main" id="{04F88DAE-CD90-46BC-A904-F25E9FFA9AF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2288" name="正方形/長方形 5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C800FB-36A3-494E-8851-199DDFC5FA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9" name="楕円 5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FC92CA-7832-42F7-AE85-A827444D52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79" name="グループ化 562">
                                      <a:extLst>
                                        <a:ext uri="{FF2B5EF4-FFF2-40B4-BE49-F238E27FC236}">
                                          <a16:creationId xmlns:a16="http://schemas.microsoft.com/office/drawing/2014/main" id="{EE8CF9D1-BA2F-448A-BF23-4AE643A894E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2286" name="正方形/長方形 5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FEC3BB0-C849-4BD7-B95B-AA1BAFF3CA9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7" name="楕円 5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D5CEE2-13BE-4D25-95B0-354A2E2F207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0" name="グループ化 563">
                                      <a:extLst>
                                        <a:ext uri="{FF2B5EF4-FFF2-40B4-BE49-F238E27FC236}">
                                          <a16:creationId xmlns:a16="http://schemas.microsoft.com/office/drawing/2014/main" id="{C0E3580B-4651-4E91-B9B8-15DAB60A354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2284" name="正方形/長方形 5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ED8558-4566-442A-8274-12C37565B8E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5" name="楕円 5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9DA24C2-C289-465E-BA98-B968998CC9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81" name="グループ化 564">
                                      <a:extLst>
                                        <a:ext uri="{FF2B5EF4-FFF2-40B4-BE49-F238E27FC236}">
                                          <a16:creationId xmlns:a16="http://schemas.microsoft.com/office/drawing/2014/main" id="{3CCE8A6E-EA5A-491B-A6ED-8E31D7B23CE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2282" name="正方形/長方形 5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8F51C9C-B9EC-45CC-A8E1-3CAABB65B4C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3" name="楕円 5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8DB51F-DD09-46B5-B1B3-38A0C80E80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276" name="楕円 559">
                                    <a:extLst>
                                      <a:ext uri="{FF2B5EF4-FFF2-40B4-BE49-F238E27FC236}">
                                        <a16:creationId xmlns:a16="http://schemas.microsoft.com/office/drawing/2014/main" id="{AD945030-03FE-4C4A-BDFB-4B974D9DF3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065" name="楕円 556">
                                  <a:extLst>
                                    <a:ext uri="{FF2B5EF4-FFF2-40B4-BE49-F238E27FC236}">
                                      <a16:creationId xmlns:a16="http://schemas.microsoft.com/office/drawing/2014/main" id="{8D0A3265-64D5-4E41-8486-2B6003C0B82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825" name="グループ化 532">
                    <a:extLst>
                      <a:ext uri="{FF2B5EF4-FFF2-40B4-BE49-F238E27FC236}">
                        <a16:creationId xmlns:a16="http://schemas.microsoft.com/office/drawing/2014/main" id="{FC91178A-8DC2-4FCD-8F14-CC9CC8316E1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826" name="楕円 533">
                      <a:extLst>
                        <a:ext uri="{FF2B5EF4-FFF2-40B4-BE49-F238E27FC236}">
                          <a16:creationId xmlns:a16="http://schemas.microsoft.com/office/drawing/2014/main" id="{F82F1FC4-2366-4B8F-B18F-4F6E74EF392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827" name="正方形/長方形 534">
                      <a:extLst>
                        <a:ext uri="{FF2B5EF4-FFF2-40B4-BE49-F238E27FC236}">
                          <a16:creationId xmlns:a16="http://schemas.microsoft.com/office/drawing/2014/main" id="{586D329F-2FD9-4455-9F20-D8B6DA027867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828" name="楕円 535">
                      <a:extLst>
                        <a:ext uri="{FF2B5EF4-FFF2-40B4-BE49-F238E27FC236}">
                          <a16:creationId xmlns:a16="http://schemas.microsoft.com/office/drawing/2014/main" id="{3B6F0014-0762-457B-8A24-B1443F13660B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1247" name="グループ化 236">
                <a:extLst>
                  <a:ext uri="{FF2B5EF4-FFF2-40B4-BE49-F238E27FC236}">
                    <a16:creationId xmlns:a16="http://schemas.microsoft.com/office/drawing/2014/main" id="{DDB8E23B-261A-4429-B1FA-DD6BA4D4BF13}"/>
                  </a:ext>
                </a:extLst>
              </p:cNvPr>
              <p:cNvGrpSpPr/>
              <p:nvPr/>
            </p:nvGrpSpPr>
            <p:grpSpPr>
              <a:xfrm rot="17443372">
                <a:off x="1599224" y="3394481"/>
                <a:ext cx="2997107" cy="3852000"/>
                <a:chOff x="1220216" y="594865"/>
                <a:chExt cx="2997107" cy="4766140"/>
              </a:xfrm>
            </p:grpSpPr>
            <p:grpSp>
              <p:nvGrpSpPr>
                <p:cNvPr id="1248" name="グループ化 237">
                  <a:extLst>
                    <a:ext uri="{FF2B5EF4-FFF2-40B4-BE49-F238E27FC236}">
                      <a16:creationId xmlns:a16="http://schemas.microsoft.com/office/drawing/2014/main" id="{AE2ADEE9-5E97-442A-A63A-7E23FBFDFE00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395" name="グループ化 384">
                    <a:extLst>
                      <a:ext uri="{FF2B5EF4-FFF2-40B4-BE49-F238E27FC236}">
                        <a16:creationId xmlns:a16="http://schemas.microsoft.com/office/drawing/2014/main" id="{31C73E51-B187-4606-89CE-469416AB079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400" name="正方形/長方形 389">
                      <a:extLst>
                        <a:ext uri="{FF2B5EF4-FFF2-40B4-BE49-F238E27FC236}">
                          <a16:creationId xmlns:a16="http://schemas.microsoft.com/office/drawing/2014/main" id="{89B8B425-6FED-47BF-A83E-93F0AA19C0E2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401" name="正方形/長方形 390">
                      <a:extLst>
                        <a:ext uri="{FF2B5EF4-FFF2-40B4-BE49-F238E27FC236}">
                          <a16:creationId xmlns:a16="http://schemas.microsoft.com/office/drawing/2014/main" id="{3C43E65B-A658-4C3A-9E83-79EE426B31D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402" name="グループ化 391">
                      <a:extLst>
                        <a:ext uri="{FF2B5EF4-FFF2-40B4-BE49-F238E27FC236}">
                          <a16:creationId xmlns:a16="http://schemas.microsoft.com/office/drawing/2014/main" id="{14510662-1590-46BB-90FE-9625DC373A06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5" name="楕円 527">
                        <a:extLst>
                          <a:ext uri="{FF2B5EF4-FFF2-40B4-BE49-F238E27FC236}">
                            <a16:creationId xmlns:a16="http://schemas.microsoft.com/office/drawing/2014/main" id="{BF6BD99D-E86C-4068-BB05-F854CA36E1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6" name="正方形/長方形 528">
                        <a:extLst>
                          <a:ext uri="{FF2B5EF4-FFF2-40B4-BE49-F238E27FC236}">
                            <a16:creationId xmlns:a16="http://schemas.microsoft.com/office/drawing/2014/main" id="{40C94111-1BDD-441B-AB58-2D23A177494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3" name="グループ化 392">
                      <a:extLst>
                        <a:ext uri="{FF2B5EF4-FFF2-40B4-BE49-F238E27FC236}">
                          <a16:creationId xmlns:a16="http://schemas.microsoft.com/office/drawing/2014/main" id="{50B51950-498B-4B0F-9FF0-C1043EEE3F05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753" name="楕円 525">
                        <a:extLst>
                          <a:ext uri="{FF2B5EF4-FFF2-40B4-BE49-F238E27FC236}">
                            <a16:creationId xmlns:a16="http://schemas.microsoft.com/office/drawing/2014/main" id="{320C1D45-CCBD-4B7A-8935-6014BBEC35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4" name="正方形/長方形 526">
                        <a:extLst>
                          <a:ext uri="{FF2B5EF4-FFF2-40B4-BE49-F238E27FC236}">
                            <a16:creationId xmlns:a16="http://schemas.microsoft.com/office/drawing/2014/main" id="{D6175D31-B0D1-4E55-876E-3E537A99F8F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4" name="グループ化 393">
                      <a:extLst>
                        <a:ext uri="{FF2B5EF4-FFF2-40B4-BE49-F238E27FC236}">
                          <a16:creationId xmlns:a16="http://schemas.microsoft.com/office/drawing/2014/main" id="{5D7D609F-0D47-402C-9CE9-2A29288CACB3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751" name="楕円 523">
                        <a:extLst>
                          <a:ext uri="{FF2B5EF4-FFF2-40B4-BE49-F238E27FC236}">
                            <a16:creationId xmlns:a16="http://schemas.microsoft.com/office/drawing/2014/main" id="{5FC570FC-BFD2-4E4F-9D60-78CFB52031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2" name="正方形/長方形 524">
                        <a:extLst>
                          <a:ext uri="{FF2B5EF4-FFF2-40B4-BE49-F238E27FC236}">
                            <a16:creationId xmlns:a16="http://schemas.microsoft.com/office/drawing/2014/main" id="{97C38059-9E1D-4B35-B885-86748A3B1FD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5" name="グループ化 394">
                      <a:extLst>
                        <a:ext uri="{FF2B5EF4-FFF2-40B4-BE49-F238E27FC236}">
                          <a16:creationId xmlns:a16="http://schemas.microsoft.com/office/drawing/2014/main" id="{C3C3E207-7017-4BD4-81B1-3F5D25C2A1D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749" name="楕円 521">
                        <a:extLst>
                          <a:ext uri="{FF2B5EF4-FFF2-40B4-BE49-F238E27FC236}">
                            <a16:creationId xmlns:a16="http://schemas.microsoft.com/office/drawing/2014/main" id="{3948F18F-B62B-4660-8C43-1B1D2A0CF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750" name="正方形/長方形 522">
                        <a:extLst>
                          <a:ext uri="{FF2B5EF4-FFF2-40B4-BE49-F238E27FC236}">
                            <a16:creationId xmlns:a16="http://schemas.microsoft.com/office/drawing/2014/main" id="{703401E6-6EC3-447B-8348-BC2542F397D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406" name="グループ化 395">
                      <a:extLst>
                        <a:ext uri="{FF2B5EF4-FFF2-40B4-BE49-F238E27FC236}">
                          <a16:creationId xmlns:a16="http://schemas.microsoft.com/office/drawing/2014/main" id="{C6F902F6-5349-415F-B5E2-61C7310504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407" name="グループ化 396">
                        <a:extLst>
                          <a:ext uri="{FF2B5EF4-FFF2-40B4-BE49-F238E27FC236}">
                            <a16:creationId xmlns:a16="http://schemas.microsoft.com/office/drawing/2014/main" id="{0294F89F-AE42-4FB8-BDF8-B970AB3A539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746" name="楕円 518">
                          <a:extLst>
                            <a:ext uri="{FF2B5EF4-FFF2-40B4-BE49-F238E27FC236}">
                              <a16:creationId xmlns:a16="http://schemas.microsoft.com/office/drawing/2014/main" id="{D0BC4446-728B-4845-ABC5-E5957D20DA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7" name="正方形/長方形 519">
                          <a:extLst>
                            <a:ext uri="{FF2B5EF4-FFF2-40B4-BE49-F238E27FC236}">
                              <a16:creationId xmlns:a16="http://schemas.microsoft.com/office/drawing/2014/main" id="{2CE5AC2B-757D-4276-969C-0D46309C0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748" name="楕円 520">
                          <a:extLst>
                            <a:ext uri="{FF2B5EF4-FFF2-40B4-BE49-F238E27FC236}">
                              <a16:creationId xmlns:a16="http://schemas.microsoft.com/office/drawing/2014/main" id="{314954DC-78F7-440C-81EE-D08235453B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408" name="グループ化 397">
                        <a:extLst>
                          <a:ext uri="{FF2B5EF4-FFF2-40B4-BE49-F238E27FC236}">
                            <a16:creationId xmlns:a16="http://schemas.microsoft.com/office/drawing/2014/main" id="{4488636A-9A5C-4135-83B8-17287892C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409" name="グループ化 398">
                          <a:extLst>
                            <a:ext uri="{FF2B5EF4-FFF2-40B4-BE49-F238E27FC236}">
                              <a16:creationId xmlns:a16="http://schemas.microsoft.com/office/drawing/2014/main" id="{92BFC71F-65CA-4700-9E28-89FD26A8D2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744" name="楕円 516">
                            <a:extLst>
                              <a:ext uri="{FF2B5EF4-FFF2-40B4-BE49-F238E27FC236}">
                                <a16:creationId xmlns:a16="http://schemas.microsoft.com/office/drawing/2014/main" id="{10FDBB35-DBC7-4E75-8FF2-5EC78D7FE1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745" name="正方形/長方形 517">
                            <a:extLst>
                              <a:ext uri="{FF2B5EF4-FFF2-40B4-BE49-F238E27FC236}">
                                <a16:creationId xmlns:a16="http://schemas.microsoft.com/office/drawing/2014/main" id="{226F86E1-294F-47B5-9156-8BBE45C800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410" name="グループ化 399">
                          <a:extLst>
                            <a:ext uri="{FF2B5EF4-FFF2-40B4-BE49-F238E27FC236}">
                              <a16:creationId xmlns:a16="http://schemas.microsoft.com/office/drawing/2014/main" id="{51D9E17A-604B-4A31-B7D9-208A3B4E09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411" name="正方形/長方形 400">
                            <a:extLst>
                              <a:ext uri="{FF2B5EF4-FFF2-40B4-BE49-F238E27FC236}">
                                <a16:creationId xmlns:a16="http://schemas.microsoft.com/office/drawing/2014/main" id="{CC141284-E51D-4B4B-999C-D0EF50A2F3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412" name="グループ化 401">
                            <a:extLst>
                              <a:ext uri="{FF2B5EF4-FFF2-40B4-BE49-F238E27FC236}">
                                <a16:creationId xmlns:a16="http://schemas.microsoft.com/office/drawing/2014/main" id="{642ED4CB-7D8A-44D9-A634-65FE4907223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742" name="楕円 514">
                              <a:extLst>
                                <a:ext uri="{FF2B5EF4-FFF2-40B4-BE49-F238E27FC236}">
                                  <a16:creationId xmlns:a16="http://schemas.microsoft.com/office/drawing/2014/main" id="{7DD534DB-7136-4076-ADB3-BF479A1AD81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743" name="正方形/長方形 515">
                              <a:extLst>
                                <a:ext uri="{FF2B5EF4-FFF2-40B4-BE49-F238E27FC236}">
                                  <a16:creationId xmlns:a16="http://schemas.microsoft.com/office/drawing/2014/main" id="{47A9D5CD-B364-4A6F-BEB0-14BAC4D730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413" name="グループ化 402">
                            <a:extLst>
                              <a:ext uri="{FF2B5EF4-FFF2-40B4-BE49-F238E27FC236}">
                                <a16:creationId xmlns:a16="http://schemas.microsoft.com/office/drawing/2014/main" id="{75B7B857-3E0A-4C67-98D9-676926669A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414" name="グループ化 403">
                              <a:extLst>
                                <a:ext uri="{FF2B5EF4-FFF2-40B4-BE49-F238E27FC236}">
                                  <a16:creationId xmlns:a16="http://schemas.microsoft.com/office/drawing/2014/main" id="{06FA70FE-01B1-481A-9F37-4E41194F2CF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40" name="楕円 512">
                                <a:extLst>
                                  <a:ext uri="{FF2B5EF4-FFF2-40B4-BE49-F238E27FC236}">
                                    <a16:creationId xmlns:a16="http://schemas.microsoft.com/office/drawing/2014/main" id="{A656B208-CC73-4E6B-8917-E5A53069CA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41" name="正方形/長方形 513">
                                <a:extLst>
                                  <a:ext uri="{FF2B5EF4-FFF2-40B4-BE49-F238E27FC236}">
                                    <a16:creationId xmlns:a16="http://schemas.microsoft.com/office/drawing/2014/main" id="{24AA7EEB-CE0E-4574-8A8F-3EB9C052D41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5" name="グループ化 404">
                              <a:extLst>
                                <a:ext uri="{FF2B5EF4-FFF2-40B4-BE49-F238E27FC236}">
                                  <a16:creationId xmlns:a16="http://schemas.microsoft.com/office/drawing/2014/main" id="{75222749-00B7-47CE-9D83-EA0D316BCA7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738" name="楕円 510">
                                <a:extLst>
                                  <a:ext uri="{FF2B5EF4-FFF2-40B4-BE49-F238E27FC236}">
                                    <a16:creationId xmlns:a16="http://schemas.microsoft.com/office/drawing/2014/main" id="{AB58245C-B93D-48E7-BF30-68CEBCB16F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739" name="正方形/長方形 511">
                                <a:extLst>
                                  <a:ext uri="{FF2B5EF4-FFF2-40B4-BE49-F238E27FC236}">
                                    <a16:creationId xmlns:a16="http://schemas.microsoft.com/office/drawing/2014/main" id="{2510A744-01F1-41C6-8DCF-C09FA6C7F27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16" name="グループ化 405">
                              <a:extLst>
                                <a:ext uri="{FF2B5EF4-FFF2-40B4-BE49-F238E27FC236}">
                                  <a16:creationId xmlns:a16="http://schemas.microsoft.com/office/drawing/2014/main" id="{9F7384D8-5D4A-410A-AE91-0706F0B8EEA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417" name="グループ化 406">
                                <a:extLst>
                                  <a:ext uri="{FF2B5EF4-FFF2-40B4-BE49-F238E27FC236}">
                                    <a16:creationId xmlns:a16="http://schemas.microsoft.com/office/drawing/2014/main" id="{1F0D4657-E507-4D95-840A-A47DF146C91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736" name="楕円 508">
                                  <a:extLst>
                                    <a:ext uri="{FF2B5EF4-FFF2-40B4-BE49-F238E27FC236}">
                                      <a16:creationId xmlns:a16="http://schemas.microsoft.com/office/drawing/2014/main" id="{D8C0D580-EE60-43A8-A537-AD2A98CD7D3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37" name="正方形/長方形 509">
                                  <a:extLst>
                                    <a:ext uri="{FF2B5EF4-FFF2-40B4-BE49-F238E27FC236}">
                                      <a16:creationId xmlns:a16="http://schemas.microsoft.com/office/drawing/2014/main" id="{C233B6B2-3260-4DD2-B02A-3AA771930EA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418" name="グループ化 407">
                                <a:extLst>
                                  <a:ext uri="{FF2B5EF4-FFF2-40B4-BE49-F238E27FC236}">
                                    <a16:creationId xmlns:a16="http://schemas.microsoft.com/office/drawing/2014/main" id="{D6BE1849-7695-4802-BF5C-0A1F63DDEE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419" name="グループ化 408">
                                  <a:extLst>
                                    <a:ext uri="{FF2B5EF4-FFF2-40B4-BE49-F238E27FC236}">
                                      <a16:creationId xmlns:a16="http://schemas.microsoft.com/office/drawing/2014/main" id="{D7547BE7-A1CE-4A19-B461-C72DB1BCCBF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421" name="グループ化 410">
                                    <a:extLst>
                                      <a:ext uri="{FF2B5EF4-FFF2-40B4-BE49-F238E27FC236}">
                                        <a16:creationId xmlns:a16="http://schemas.microsoft.com/office/drawing/2014/main" id="{FCEA0D07-ABF8-4F4C-989D-C6F673493E7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439" name="グループ化 428">
                                      <a:extLst>
                                        <a:ext uri="{FF2B5EF4-FFF2-40B4-BE49-F238E27FC236}">
                                          <a16:creationId xmlns:a16="http://schemas.microsoft.com/office/drawing/2014/main" id="{4C9650A4-AF37-48F7-8109-ACC46CC84AB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734" name="正方形/長方形 5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146AF9-36B7-4714-A057-7FF7164D08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735" name="楕円 5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7523ADB-66ED-4425-B2BD-761FDE999FC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40" name="グループ化 429">
                                      <a:extLst>
                                        <a:ext uri="{FF2B5EF4-FFF2-40B4-BE49-F238E27FC236}">
                                          <a16:creationId xmlns:a16="http://schemas.microsoft.com/office/drawing/2014/main" id="{4F2D5720-5762-4C77-9821-DD2F97C8479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444" name="正方形/長方形 4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DD14A9-CA19-4A68-9814-F6DB1100CF9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445" name="グループ化 4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532B00-B791-49AE-936B-5513BF1BCB6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732" name="正方形/長方形 50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4561BC2-9EE3-4FC3-9B4D-7AB30B24E0F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733" name="楕円 50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29DE92-1EB5-4BED-889E-A60476D482A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6" name="グループ化 4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0312E44-78B8-4318-9877-8AFC555565A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3" name="正方形/長方形 5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DD52756-8C09-4344-9DD2-33D2B4E1DBC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22" name="楕円 50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DA1760F-0F90-4079-9D30-84337B0B76F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7" name="グループ化 4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86C513-989E-47F1-B854-006BC950DCE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11" name="正方形/長方形 50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BF95409-6258-46D1-A866-F3D3C712F03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2" name="楕円 50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DB1D272-8587-414A-BDBB-EAC2EB0AB00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8" name="グループ化 4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AA6A46-8F78-4015-80A4-577D29388BA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509" name="正方形/長方形 49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C607D2B-1CF4-4BFA-89C5-AD5BFE0D39E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510" name="楕円 49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D03EBCC-1CA3-4075-99E0-57AE552B627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49" name="グループ化 4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5DCA8C-256D-460D-94A5-F72F435E443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450" name="グループ化 4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B883B3F-DEEA-4C3A-A483-2BFE6051DD2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507" name="楕円 49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754F153-6B6E-4D11-A0B8-F04CBD1A48C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8" name="正方形/長方形 4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BACA4A9-CC7D-49FF-8865-844301902D7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1" name="グループ化 4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0EF3A38-398D-401E-BAD7-4B746B951FF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505" name="楕円 4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09FB50-58BF-43CE-B70F-DA4FA06C70E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6" name="正方形/長方形 49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2BD9FAA-D4A7-4F93-B70C-5563A9924B3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2" name="グループ化 4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73DD99C-02DA-417C-8D67-AFAD22D9634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503" name="楕円 4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BEA515-5644-407D-B5BF-244844611A1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504" name="正方形/長方形 4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753ABD-8752-43E8-A4E5-E79C82CD518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53" name="グループ化 4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7B3D679-B86F-401A-8B80-83260030857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454" name="グループ化 4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60BC3B0-F18A-455D-B892-238D08D985D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501" name="楕円 4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769EFD-C251-492B-B726-D660715B0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2" name="正方形/長方形 4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5206CC-ABCE-4D5A-B863-C3935A0A371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5" name="グループ化 4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5FF2817-A2BF-4577-A276-E3DD2AC82F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499" name="楕円 4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772D4C-5106-4855-8A47-EB4876811F0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500" name="正方形/長方形 4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AF34EA7-5167-48A3-B833-8F7A905DFFD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56" name="グループ化 4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AA070C-871E-49DA-BD44-74F75071534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461" name="グループ化 4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99E2FA6-69F8-4E0B-BC78-C88B505052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7" name="楕円 48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0FE9206-5466-4EA7-B68D-1C8A96416E9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8" name="正方形/長方形 48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F386D50-D7B1-4F5B-B96C-F87468109E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2" name="グループ化 4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96DB3C-34A2-4A81-A5CB-A23AAC14C10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5" name="楕円 4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335375-AE0B-4792-B57D-F74B7059FE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6" name="正方形/長方形 48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DC021C-2F0D-4BC7-B423-92A22F17DB7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3" name="グループ化 4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6980AA0-3B2F-4D79-B8A3-305AFE4B308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93" name="楕円 4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14585F-20EC-4591-8992-A7BF2866951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4" name="正方形/長方形 4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6992EB3-9F0D-4C17-B4CD-9AF52AFFC57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4" name="グループ化 4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48BA17-C734-4B6B-A103-C19B1A76EEB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491" name="楕円 4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78EAAAB-4EA6-4A98-96F5-AFA9D3F012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2" name="正方形/長方形 4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0840290-BE34-4737-980D-011CF50D9F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5" name="グループ化 4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61EE44A-BAC1-43DF-A56C-828CB59EE29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9" name="楕円 4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61F774-1816-452D-B17B-EBA79F5957C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90" name="正方形/長方形 4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949AC24-B53D-48CF-A5CD-91ABE175D9F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6" name="グループ化 4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9DF6B7-B2EE-4793-A2E5-F528DF2AC52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7" name="楕円 4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0D8DEFE-DBE6-43CB-B7BA-D2B58C8213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8" name="正方形/長方形 4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77DE81F-2C8D-4D4C-89DE-E2D04F46A7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7" name="グループ化 45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3C0483-EFAF-4B4D-B467-72CBB0C381E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5" name="楕円 4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65AC83-60DD-4E01-BF21-F3196D9F13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6" name="正方形/長方形 4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619577F-DB50-44CA-BF3C-F2684A03061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8" name="グループ化 45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9EEFFC-1D7A-4295-B617-30BF4D59CD1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3" name="楕円 4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8161678-F78E-453D-AFAD-0896F01764C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4" name="正方形/長方形 4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40BF8CF-F83B-46C4-A6E0-F9A77D1731E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69" name="グループ化 45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CC8367-6D8C-4AF9-97D2-22A555500A8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81" name="楕円 4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A4339A0-DC74-4EBC-865F-4A3196D0765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2" name="正方形/長方形 4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2FC54C5-2864-4033-BEEB-DA9BA5AE72D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0" name="グループ化 45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399EB04-E6B6-49EF-A10E-3C7A7FF0AAC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479" name="楕円 4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A27F114-2286-4F56-B349-5E3F5E372A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80" name="正方形/長方形 4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4B8C57-85EE-4508-BEDD-642EFD749F2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1" name="グループ化 46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196086-00EA-4AB9-B98F-15963A5DA17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18709" y="3687665"/>
                                              <a:ext cx="1132054" cy="651993"/>
                                              <a:chOff x="-941738" y="4321928"/>
                                              <a:chExt cx="1132054" cy="651993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75" name="グループ化 4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7F1CFBE-2B25-45CD-8FE7-16E2ED2CBD7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477" name="楕円 46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46E5B35-69F1-44CD-B240-9E443BACA6C0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478" name="正方形/長方形 46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B1A30794-83A2-4FE2-A50D-B72C8D7DB1A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476" name="楕円 4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8876C18-972F-4A84-AA2E-8A2983890F8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69926" y="4613680"/>
                                                <a:ext cx="360001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72" name="グループ化 46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E2DA0B-6ADD-4CF6-92A1-E0DEA4CBEED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473" name="正方形/長方形 4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79C145-1DB0-43AA-AF42-58420201F7A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74" name="楕円 4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D36BB5B-EC79-4DAA-A736-F9D4460F528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457" name="グループ化 4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EA9C564-BBBF-4FE7-AF43-A5A2D75E275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459" name="正方形/長方形 4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F441EDD-3C5A-4A55-AA81-160C3726D97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60" name="楕円 4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347522-A724-42D9-B523-526FA7C429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458" name="楕円 4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237E713-CE98-4A03-9413-070CDE2E26C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441" name="グループ化 430">
                                      <a:extLst>
                                        <a:ext uri="{FF2B5EF4-FFF2-40B4-BE49-F238E27FC236}">
                                          <a16:creationId xmlns:a16="http://schemas.microsoft.com/office/drawing/2014/main" id="{F35190FA-2F1C-4BE8-897C-3532E551E94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442" name="正方形/長方形 4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7EC56D-1038-4FD2-89E2-60F39A01A8B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43" name="楕円 4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D5E24E-D8A4-4639-ACF1-98E07B9AFA6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422" name="グループ化 411">
                                    <a:extLst>
                                      <a:ext uri="{FF2B5EF4-FFF2-40B4-BE49-F238E27FC236}">
                                        <a16:creationId xmlns:a16="http://schemas.microsoft.com/office/drawing/2014/main" id="{C061909D-3558-4987-ACE6-18458310242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424" name="グループ化 413">
                                      <a:extLst>
                                        <a:ext uri="{FF2B5EF4-FFF2-40B4-BE49-F238E27FC236}">
                                          <a16:creationId xmlns:a16="http://schemas.microsoft.com/office/drawing/2014/main" id="{46110460-13B6-4B99-BA44-E40DCD9B521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437" name="正方形/長方形 4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EB89FD-8510-4FCF-A597-B265D1CE6A9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8" name="楕円 4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A9F276-9BB8-4EC6-9C51-23BDFBCE658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5" name="グループ化 414">
                                      <a:extLst>
                                        <a:ext uri="{FF2B5EF4-FFF2-40B4-BE49-F238E27FC236}">
                                          <a16:creationId xmlns:a16="http://schemas.microsoft.com/office/drawing/2014/main" id="{920498A1-68C1-4CA1-8B93-26918213DEB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435" name="正方形/長方形 4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2DF889E-EBF5-435B-A1B7-C0D2430286F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6" name="楕円 4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80BAA5F-92C0-4FBC-ACA1-5A23FF4601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6" name="グループ化 415">
                                      <a:extLst>
                                        <a:ext uri="{FF2B5EF4-FFF2-40B4-BE49-F238E27FC236}">
                                          <a16:creationId xmlns:a16="http://schemas.microsoft.com/office/drawing/2014/main" id="{8CC17A1E-E3D1-427D-9E18-6C802A73546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433" name="正方形/長方形 4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D865312-6347-4E85-B2CC-B7A8AEB06B5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4" name="楕円 4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B2AE82-480F-423F-99F4-F3D16BAD075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7" name="グループ化 416">
                                      <a:extLst>
                                        <a:ext uri="{FF2B5EF4-FFF2-40B4-BE49-F238E27FC236}">
                                          <a16:creationId xmlns:a16="http://schemas.microsoft.com/office/drawing/2014/main" id="{C7D00D11-E844-4108-B612-BD5C0D7F3DA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431" name="正方形/長方形 4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1D91B9D-C89E-482C-9AD5-A3EF01496E0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2" name="楕円 4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AD13AE-174B-4E0E-BBEE-90944A5133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28" name="グループ化 417">
                                      <a:extLst>
                                        <a:ext uri="{FF2B5EF4-FFF2-40B4-BE49-F238E27FC236}">
                                          <a16:creationId xmlns:a16="http://schemas.microsoft.com/office/drawing/2014/main" id="{2DDC7332-56D7-44A3-9F70-BB178466092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429" name="正方形/長方形 4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C8F3A80-6A89-4912-ADFD-83C3563C14A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30" name="楕円 4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9267F-49C0-4B20-A45A-E09A4BF7D9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423" name="楕円 412">
                                    <a:extLst>
                                      <a:ext uri="{FF2B5EF4-FFF2-40B4-BE49-F238E27FC236}">
                                        <a16:creationId xmlns:a16="http://schemas.microsoft.com/office/drawing/2014/main" id="{5F500B1C-3CC1-47A9-A3BF-27C29A827BB6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420" name="楕円 409">
                                  <a:extLst>
                                    <a:ext uri="{FF2B5EF4-FFF2-40B4-BE49-F238E27FC236}">
                                      <a16:creationId xmlns:a16="http://schemas.microsoft.com/office/drawing/2014/main" id="{2712AE06-961F-4F5B-B0E6-A3CD5F291B1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96" name="グループ化 385">
                    <a:extLst>
                      <a:ext uri="{FF2B5EF4-FFF2-40B4-BE49-F238E27FC236}">
                        <a16:creationId xmlns:a16="http://schemas.microsoft.com/office/drawing/2014/main" id="{AC7B66E1-7858-4056-A98E-EBD10D72DE74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397" name="楕円 386">
                      <a:extLst>
                        <a:ext uri="{FF2B5EF4-FFF2-40B4-BE49-F238E27FC236}">
                          <a16:creationId xmlns:a16="http://schemas.microsoft.com/office/drawing/2014/main" id="{BA0AB056-84E3-4348-9A1E-8DAB43988800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398" name="正方形/長方形 387">
                      <a:extLst>
                        <a:ext uri="{FF2B5EF4-FFF2-40B4-BE49-F238E27FC236}">
                          <a16:creationId xmlns:a16="http://schemas.microsoft.com/office/drawing/2014/main" id="{13C84D63-BDD0-4C98-82DA-933BF8EAEA38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399" name="楕円 388">
                      <a:extLst>
                        <a:ext uri="{FF2B5EF4-FFF2-40B4-BE49-F238E27FC236}">
                          <a16:creationId xmlns:a16="http://schemas.microsoft.com/office/drawing/2014/main" id="{1E9C2475-4737-4A55-BE42-CC0869709B8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249" name="グループ化 238">
                  <a:extLst>
                    <a:ext uri="{FF2B5EF4-FFF2-40B4-BE49-F238E27FC236}">
                      <a16:creationId xmlns:a16="http://schemas.microsoft.com/office/drawing/2014/main" id="{D19FFCA1-9E7C-44AB-995F-0D112A3C6891}"/>
                    </a:ext>
                  </a:extLst>
                </p:cNvPr>
                <p:cNvGrpSpPr/>
                <p:nvPr/>
              </p:nvGrpSpPr>
              <p:grpSpPr>
                <a:xfrm rot="11230909">
                  <a:off x="1220216" y="2481004"/>
                  <a:ext cx="2879997" cy="2880001"/>
                  <a:chOff x="291065" y="-893989"/>
                  <a:chExt cx="8477022" cy="5528182"/>
                </a:xfrm>
                <a:effectLst/>
              </p:grpSpPr>
              <p:grpSp>
                <p:nvGrpSpPr>
                  <p:cNvPr id="1250" name="グループ化 239">
                    <a:extLst>
                      <a:ext uri="{FF2B5EF4-FFF2-40B4-BE49-F238E27FC236}">
                        <a16:creationId xmlns:a16="http://schemas.microsoft.com/office/drawing/2014/main" id="{42BBA857-2ACB-413B-8BC5-91065836BDC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2" cy="5528182"/>
                    <a:chOff x="291996" y="-530725"/>
                    <a:chExt cx="8477022" cy="5528182"/>
                  </a:xfrm>
                </p:grpSpPr>
                <p:sp>
                  <p:nvSpPr>
                    <p:cNvPr id="1255" name="正方形/長方形 244">
                      <a:extLst>
                        <a:ext uri="{FF2B5EF4-FFF2-40B4-BE49-F238E27FC236}">
                          <a16:creationId xmlns:a16="http://schemas.microsoft.com/office/drawing/2014/main" id="{431DF1CE-61EA-4961-9966-0DA54489E87D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6" name="正方形/長方形 245">
                      <a:extLst>
                        <a:ext uri="{FF2B5EF4-FFF2-40B4-BE49-F238E27FC236}">
                          <a16:creationId xmlns:a16="http://schemas.microsoft.com/office/drawing/2014/main" id="{C503BBD2-2ABA-4005-8BDF-81417C1E1B9A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257" name="グループ化 246">
                      <a:extLst>
                        <a:ext uri="{FF2B5EF4-FFF2-40B4-BE49-F238E27FC236}">
                          <a16:creationId xmlns:a16="http://schemas.microsoft.com/office/drawing/2014/main" id="{BED30FE0-2E94-4037-B07A-9F3583647E8C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4" y="4060743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3" name="楕円 382">
                        <a:extLst>
                          <a:ext uri="{FF2B5EF4-FFF2-40B4-BE49-F238E27FC236}">
                            <a16:creationId xmlns:a16="http://schemas.microsoft.com/office/drawing/2014/main" id="{AA8781B0-B75D-4D05-9591-CCDF24799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4" name="正方形/長方形 383">
                        <a:extLst>
                          <a:ext uri="{FF2B5EF4-FFF2-40B4-BE49-F238E27FC236}">
                            <a16:creationId xmlns:a16="http://schemas.microsoft.com/office/drawing/2014/main" id="{56AACE83-4ABA-4D97-BADC-C4D2DFC8D78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8" name="グループ化 247">
                      <a:extLst>
                        <a:ext uri="{FF2B5EF4-FFF2-40B4-BE49-F238E27FC236}">
                          <a16:creationId xmlns:a16="http://schemas.microsoft.com/office/drawing/2014/main" id="{1FFDBF67-EC94-4C01-97DA-A40C8A7F718D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40"/>
                      <a:ext cx="360000" cy="1259999"/>
                      <a:chOff x="-3706456" y="724351"/>
                      <a:chExt cx="720000" cy="2516628"/>
                    </a:xfrm>
                  </p:grpSpPr>
                  <p:sp>
                    <p:nvSpPr>
                      <p:cNvPr id="1391" name="楕円 380">
                        <a:extLst>
                          <a:ext uri="{FF2B5EF4-FFF2-40B4-BE49-F238E27FC236}">
                            <a16:creationId xmlns:a16="http://schemas.microsoft.com/office/drawing/2014/main" id="{CC70A187-6834-46D8-9732-AFF913D269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2" name="正方形/長方形 381">
                        <a:extLst>
                          <a:ext uri="{FF2B5EF4-FFF2-40B4-BE49-F238E27FC236}">
                            <a16:creationId xmlns:a16="http://schemas.microsoft.com/office/drawing/2014/main" id="{DF2DBB84-AA39-4139-8F53-C89E3ECC62E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59" name="グループ化 248">
                      <a:extLst>
                        <a:ext uri="{FF2B5EF4-FFF2-40B4-BE49-F238E27FC236}">
                          <a16:creationId xmlns:a16="http://schemas.microsoft.com/office/drawing/2014/main" id="{25FAED13-2120-4362-8416-D197F223D569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7"/>
                      <a:ext cx="540000" cy="1713601"/>
                      <a:chOff x="-3706456" y="724351"/>
                      <a:chExt cx="720000" cy="2253095"/>
                    </a:xfrm>
                  </p:grpSpPr>
                  <p:sp>
                    <p:nvSpPr>
                      <p:cNvPr id="1389" name="楕円 378">
                        <a:extLst>
                          <a:ext uri="{FF2B5EF4-FFF2-40B4-BE49-F238E27FC236}">
                            <a16:creationId xmlns:a16="http://schemas.microsoft.com/office/drawing/2014/main" id="{0280B5DC-4380-4329-A936-157697C26F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90" name="正方形/長方形 379">
                        <a:extLst>
                          <a:ext uri="{FF2B5EF4-FFF2-40B4-BE49-F238E27FC236}">
                            <a16:creationId xmlns:a16="http://schemas.microsoft.com/office/drawing/2014/main" id="{FD56A867-08FF-4639-AE38-F369CFFB09F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0" name="グループ化 249">
                      <a:extLst>
                        <a:ext uri="{FF2B5EF4-FFF2-40B4-BE49-F238E27FC236}">
                          <a16:creationId xmlns:a16="http://schemas.microsoft.com/office/drawing/2014/main" id="{2EEDDB73-CF73-4FC7-B533-7DADC433A5AC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3" y="1812350"/>
                      <a:ext cx="540000" cy="1013035"/>
                      <a:chOff x="-3706456" y="724351"/>
                      <a:chExt cx="720000" cy="1331970"/>
                    </a:xfrm>
                  </p:grpSpPr>
                  <p:sp>
                    <p:nvSpPr>
                      <p:cNvPr id="1387" name="楕円 376">
                        <a:extLst>
                          <a:ext uri="{FF2B5EF4-FFF2-40B4-BE49-F238E27FC236}">
                            <a16:creationId xmlns:a16="http://schemas.microsoft.com/office/drawing/2014/main" id="{E05902C9-007A-4046-BFF6-95B45D916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88" name="正方形/長方形 377">
                        <a:extLst>
                          <a:ext uri="{FF2B5EF4-FFF2-40B4-BE49-F238E27FC236}">
                            <a16:creationId xmlns:a16="http://schemas.microsoft.com/office/drawing/2014/main" id="{1D6379A9-243B-4AC5-92C0-33F4341BF8B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61" name="グループ化 250">
                      <a:extLst>
                        <a:ext uri="{FF2B5EF4-FFF2-40B4-BE49-F238E27FC236}">
                          <a16:creationId xmlns:a16="http://schemas.microsoft.com/office/drawing/2014/main" id="{07DADEA0-55A2-4CF8-AD22-3454524279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29" y="-530725"/>
                      <a:ext cx="7076289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262" name="グループ化 251">
                        <a:extLst>
                          <a:ext uri="{FF2B5EF4-FFF2-40B4-BE49-F238E27FC236}">
                            <a16:creationId xmlns:a16="http://schemas.microsoft.com/office/drawing/2014/main" id="{6C451C54-C174-4957-8BE9-5F5C6B2E1B4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0" y="1954942"/>
                        <a:ext cx="1361461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384" name="楕円 373">
                          <a:extLst>
                            <a:ext uri="{FF2B5EF4-FFF2-40B4-BE49-F238E27FC236}">
                              <a16:creationId xmlns:a16="http://schemas.microsoft.com/office/drawing/2014/main" id="{7B812718-DE43-4A20-BDD3-369DC99A5A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5" name="正方形/長方形 374">
                          <a:extLst>
                            <a:ext uri="{FF2B5EF4-FFF2-40B4-BE49-F238E27FC236}">
                              <a16:creationId xmlns:a16="http://schemas.microsoft.com/office/drawing/2014/main" id="{49D350C5-3F2D-440B-A0F2-AE1EEEB4E1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86" name="楕円 375">
                          <a:extLst>
                            <a:ext uri="{FF2B5EF4-FFF2-40B4-BE49-F238E27FC236}">
                              <a16:creationId xmlns:a16="http://schemas.microsoft.com/office/drawing/2014/main" id="{61BDD723-4662-4DB1-9976-AC098F573E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263" name="グループ化 252">
                        <a:extLst>
                          <a:ext uri="{FF2B5EF4-FFF2-40B4-BE49-F238E27FC236}">
                            <a16:creationId xmlns:a16="http://schemas.microsoft.com/office/drawing/2014/main" id="{D712EBAB-7A28-42D0-A9D2-9DB5CC84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264" name="グループ化 253">
                          <a:extLst>
                            <a:ext uri="{FF2B5EF4-FFF2-40B4-BE49-F238E27FC236}">
                              <a16:creationId xmlns:a16="http://schemas.microsoft.com/office/drawing/2014/main" id="{098B29F9-3AD4-4672-AB5A-444D53BECAA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20"/>
                          <a:ext cx="360000" cy="1798790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382" name="楕円 371">
                            <a:extLst>
                              <a:ext uri="{FF2B5EF4-FFF2-40B4-BE49-F238E27FC236}">
                                <a16:creationId xmlns:a16="http://schemas.microsoft.com/office/drawing/2014/main" id="{3E72AE12-805B-40CB-946A-EBDFFF882B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383" name="正方形/長方形 372">
                            <a:extLst>
                              <a:ext uri="{FF2B5EF4-FFF2-40B4-BE49-F238E27FC236}">
                                <a16:creationId xmlns:a16="http://schemas.microsoft.com/office/drawing/2014/main" id="{10FAB0A1-D3B2-4081-9C77-48740BE6FE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65" name="グループ化 254">
                          <a:extLst>
                            <a:ext uri="{FF2B5EF4-FFF2-40B4-BE49-F238E27FC236}">
                              <a16:creationId xmlns:a16="http://schemas.microsoft.com/office/drawing/2014/main" id="{B43925CF-2047-4C6E-BEB9-7D2A6BF36C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266" name="正方形/長方形 255">
                            <a:extLst>
                              <a:ext uri="{FF2B5EF4-FFF2-40B4-BE49-F238E27FC236}">
                                <a16:creationId xmlns:a16="http://schemas.microsoft.com/office/drawing/2014/main" id="{DD583593-10E2-4559-A415-D29F43C835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267" name="グループ化 256">
                            <a:extLst>
                              <a:ext uri="{FF2B5EF4-FFF2-40B4-BE49-F238E27FC236}">
                                <a16:creationId xmlns:a16="http://schemas.microsoft.com/office/drawing/2014/main" id="{E9A55669-760F-410F-B83E-D0EC16166A1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380" name="楕円 369">
                              <a:extLst>
                                <a:ext uri="{FF2B5EF4-FFF2-40B4-BE49-F238E27FC236}">
                                  <a16:creationId xmlns:a16="http://schemas.microsoft.com/office/drawing/2014/main" id="{7A17A482-2815-49D4-9A5D-43D3C0C911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381" name="正方形/長方形 370">
                              <a:extLst>
                                <a:ext uri="{FF2B5EF4-FFF2-40B4-BE49-F238E27FC236}">
                                  <a16:creationId xmlns:a16="http://schemas.microsoft.com/office/drawing/2014/main" id="{347D2BB3-769D-432A-AE14-C5DDAC3DE7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268" name="グループ化 257">
                            <a:extLst>
                              <a:ext uri="{FF2B5EF4-FFF2-40B4-BE49-F238E27FC236}">
                                <a16:creationId xmlns:a16="http://schemas.microsoft.com/office/drawing/2014/main" id="{898FCABB-E151-451F-9815-7C900BA609B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905"/>
                            <a:chOff x="747714" y="148729"/>
                            <a:chExt cx="6921714" cy="4863905"/>
                          </a:xfrm>
                        </p:grpSpPr>
                        <p:grpSp>
                          <p:nvGrpSpPr>
                            <p:cNvPr id="1269" name="グループ化 258">
                              <a:extLst>
                                <a:ext uri="{FF2B5EF4-FFF2-40B4-BE49-F238E27FC236}">
                                  <a16:creationId xmlns:a16="http://schemas.microsoft.com/office/drawing/2014/main" id="{FB48836E-1247-4780-B6BB-9C5E45E460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8" name="楕円 367">
                                <a:extLst>
                                  <a:ext uri="{FF2B5EF4-FFF2-40B4-BE49-F238E27FC236}">
                                    <a16:creationId xmlns:a16="http://schemas.microsoft.com/office/drawing/2014/main" id="{B888E18C-B5BB-4BDB-AD21-70B90EC8BF9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9" name="正方形/長方形 368">
                                <a:extLst>
                                  <a:ext uri="{FF2B5EF4-FFF2-40B4-BE49-F238E27FC236}">
                                    <a16:creationId xmlns:a16="http://schemas.microsoft.com/office/drawing/2014/main" id="{6263C485-A557-492E-B726-7A475F8A559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0" name="グループ化 259">
                              <a:extLst>
                                <a:ext uri="{FF2B5EF4-FFF2-40B4-BE49-F238E27FC236}">
                                  <a16:creationId xmlns:a16="http://schemas.microsoft.com/office/drawing/2014/main" id="{F9B7EB1D-59C8-4CF9-94A6-20C295923A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76" name="楕円 365">
                                <a:extLst>
                                  <a:ext uri="{FF2B5EF4-FFF2-40B4-BE49-F238E27FC236}">
                                    <a16:creationId xmlns:a16="http://schemas.microsoft.com/office/drawing/2014/main" id="{0F0B3B77-1F56-4782-88E8-9A09B95B94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77" name="正方形/長方形 366">
                                <a:extLst>
                                  <a:ext uri="{FF2B5EF4-FFF2-40B4-BE49-F238E27FC236}">
                                    <a16:creationId xmlns:a16="http://schemas.microsoft.com/office/drawing/2014/main" id="{28C8A59B-21DC-445E-80C2-3CD35F6E76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71" name="グループ化 260">
                              <a:extLst>
                                <a:ext uri="{FF2B5EF4-FFF2-40B4-BE49-F238E27FC236}">
                                  <a16:creationId xmlns:a16="http://schemas.microsoft.com/office/drawing/2014/main" id="{B630442A-6AB0-40FF-9415-85E2CB3CAFE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905"/>
                              <a:chOff x="747714" y="148729"/>
                              <a:chExt cx="6921714" cy="4863905"/>
                            </a:xfrm>
                          </p:grpSpPr>
                          <p:grpSp>
                            <p:nvGrpSpPr>
                              <p:cNvPr id="1272" name="グループ化 261">
                                <a:extLst>
                                  <a:ext uri="{FF2B5EF4-FFF2-40B4-BE49-F238E27FC236}">
                                    <a16:creationId xmlns:a16="http://schemas.microsoft.com/office/drawing/2014/main" id="{13EBAEB0-5636-4061-9E52-3EFB7309EEB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6"/>
                                <a:ext cx="360000" cy="1259999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374" name="楕円 363">
                                  <a:extLst>
                                    <a:ext uri="{FF2B5EF4-FFF2-40B4-BE49-F238E27FC236}">
                                      <a16:creationId xmlns:a16="http://schemas.microsoft.com/office/drawing/2014/main" id="{D1C50D26-F3E6-4C2A-8A75-33845C7522B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75" name="正方形/長方形 364">
                                  <a:extLst>
                                    <a:ext uri="{FF2B5EF4-FFF2-40B4-BE49-F238E27FC236}">
                                      <a16:creationId xmlns:a16="http://schemas.microsoft.com/office/drawing/2014/main" id="{2705BB9D-373D-417E-8DCF-83B25AF1A30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273" name="グループ化 262">
                                <a:extLst>
                                  <a:ext uri="{FF2B5EF4-FFF2-40B4-BE49-F238E27FC236}">
                                    <a16:creationId xmlns:a16="http://schemas.microsoft.com/office/drawing/2014/main" id="{53A5F629-38BC-44BB-A1B7-5422566B49B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905"/>
                                <a:chOff x="1204725" y="148729"/>
                                <a:chExt cx="6921714" cy="4863905"/>
                              </a:xfrm>
                            </p:grpSpPr>
                            <p:grpSp>
                              <p:nvGrpSpPr>
                                <p:cNvPr id="1274" name="グループ化 263">
                                  <a:extLst>
                                    <a:ext uri="{FF2B5EF4-FFF2-40B4-BE49-F238E27FC236}">
                                      <a16:creationId xmlns:a16="http://schemas.microsoft.com/office/drawing/2014/main" id="{19D4C1FC-8315-4C89-B954-8A9286CC0CE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905"/>
                                  <a:chOff x="1131824" y="251971"/>
                                  <a:chExt cx="6921714" cy="4863905"/>
                                </a:xfrm>
                              </p:grpSpPr>
                              <p:grpSp>
                                <p:nvGrpSpPr>
                                  <p:cNvPr id="1276" name="グループ化 265">
                                    <a:extLst>
                                      <a:ext uri="{FF2B5EF4-FFF2-40B4-BE49-F238E27FC236}">
                                        <a16:creationId xmlns:a16="http://schemas.microsoft.com/office/drawing/2014/main" id="{83E0F842-9D2F-4117-A906-B3F9D21D4D6D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294" name="グループ化 283">
                                      <a:extLst>
                                        <a:ext uri="{FF2B5EF4-FFF2-40B4-BE49-F238E27FC236}">
                                          <a16:creationId xmlns:a16="http://schemas.microsoft.com/office/drawing/2014/main" id="{85E85A52-D2C9-4B0F-B910-6D4EBB3AE1A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372" name="正方形/長方形 3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C99E19-CCD5-4DEE-8B78-43B040A1A02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373" name="楕円 3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0016B82-ED4C-46DB-9DBF-04EE013CF32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95" name="グループ化 284">
                                      <a:extLst>
                                        <a:ext uri="{FF2B5EF4-FFF2-40B4-BE49-F238E27FC236}">
                                          <a16:creationId xmlns:a16="http://schemas.microsoft.com/office/drawing/2014/main" id="{6FDEF2AA-7F8C-485D-B475-01402E721E8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299" name="正方形/長方形 2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868148F-E1CA-4286-878B-7BBDADECF6D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300" name="グループ化 2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E1AF1CD-515C-4843-9B98-5425D375F0B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370" name="正方形/長方形 35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0D898C-668E-416A-BF67-E03D41EF83B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71" name="楕円 3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8AEC3F1-EDC0-4BE2-B2CA-B56FA8D0458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1" name="グループ化 2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D422AA1-3C55-4E9A-934E-6352E797A6E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8" name="正方形/長方形 3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09F0AAD-E8E2-4E13-BFFA-99C8B2D7F54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9" name="楕円 35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87838C0-BE84-4424-9586-D08FC61C3E2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2" name="グループ化 29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19E42-F7AF-4D6A-A9A3-7E73ECD975C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6" name="正方形/長方形 3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E19D928-E1A9-4063-BA1B-960A0444801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7" name="楕円 3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195F197-E02D-4739-9660-85A309A6989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3" name="グループ化 29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6E98714-1BA8-4361-BFBA-C2C0E758AF6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64" name="正方形/長方形 3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EB8C372-9426-470B-A96C-5E0BC2BCEA1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65" name="楕円 3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EAC0B0C-0F51-4716-99C5-7B0EB1E8657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304" name="グループ化 2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BD6CF52-0C08-4562-AD76-EBC18473084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305" name="グループ化 2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8E411FA-1D1C-4B22-80A4-9C6F3ED9FA5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362" name="楕円 35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F96D3F1-C4F2-4418-A7B2-6078CDF2E82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3" name="正方形/長方形 35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AB5C5F-8C01-4586-941C-175D990BDE2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6" name="グループ化 2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4ACD7B5-1F5B-4DB9-AB93-4816E7B0389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360" name="楕円 34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3379DE0-7E02-41D8-80E6-B1A2EFEA85E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61" name="正方形/長方形 35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E1B5C6A-39AA-4A3E-ABDC-6FE5EAE8F11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7" name="グループ化 2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57010A-B9EE-49D2-9E7D-14D891FF9E9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5"/>
                                          <a:ext cx="360000" cy="1259999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358" name="楕円 3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852F577-3184-4C4E-875B-6E72FE55C36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59" name="正方形/長方形 3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A4CB53D-0991-4278-9757-A72C5A5FE84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308" name="グループ化 2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8E01D4-92C4-44C7-89A8-A7D84F5C3B9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309" name="グループ化 29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19AE572-696D-453E-9732-3BF287E0ECE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20"/>
                                            <a:ext cx="360000" cy="1259999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356" name="楕円 3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345EE6A-7EC4-4247-AB50-9A4CEAD45C3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7" name="正方形/長方形 3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14219FD-599A-4876-B576-CF94E12AD34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0" name="グループ化 29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C93EC5C-5B71-4B4A-9A34-DC1FAAC9DA6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4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354" name="楕円 3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0A904C6-70F8-4F6B-A370-F46BDF862E8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55" name="正方形/長方形 3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882A7D-63B2-4CE9-9A69-59474A4398C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311" name="グループ化 30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55BC7F9-C564-44C7-8E5C-694F05C7A04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316" name="グループ化 3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5F5BC2-4C2D-4B08-9DB8-FD7DF0BC49D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1" y="188115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2" name="楕円 34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18C382C-B231-47D0-820C-B090D101DCF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3" name="正方形/長方形 34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9D63E41-3E80-4E3A-9982-213E14A7BB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7" name="グループ化 3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6C9AB60-2602-464E-8FD8-5A77D172422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71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50" name="楕円 33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7DB4BC-4D02-449D-8072-4B4596386D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51" name="正方形/長方形 34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CC14254-4AAA-400C-B24C-F63C254F1A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8" name="グループ化 3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E1268E-ED2F-4931-B1D2-F3F524A663E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8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8" name="楕円 33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2092D19-5A81-4121-98E8-15135DA117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9" name="正方形/長方形 33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37CCA9F-8886-4CCD-8BC6-E81D3EA355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19" name="グループ化 3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EA7FAF-099C-4779-B7F0-67F123835E6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2" y="1818496"/>
                                              <a:ext cx="360000" cy="754792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346" name="楕円 33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307988D-E264-47DE-B267-AB45F27D1E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7" name="正方形/長方形 33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910064B-8E93-4140-BA31-E90CC774C31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0" name="グループ化 30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EB433B-ED5D-4F99-A938-E630C757559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5" y="148997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4" name="楕円 3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B8F0E91-66B7-458C-AFF6-304E588152D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5" name="正方形/長方形 3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6EC43B9-E371-434A-9C5D-C4351DCF239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1" name="グループ化 3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25A2-D307-44D0-8046-77C5AF0921A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6" y="1098015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2" name="楕円 3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600B138-6F11-4289-9744-FDA19011202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3" name="正方形/長方形 3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90DFB94-16F6-4578-AC29-ED7312B0A44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2" name="グループ化 3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BFB37A-BF94-4C92-9CE8-6BB1AC9C50D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40" name="楕円 3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83C8861-7B05-49DB-B521-5E2B5442FBB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41" name="正方形/長方形 3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2ED018-C4C6-4608-8D1E-A90CD953397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3" name="グループ化 3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EF00DD-3C65-47CE-A070-6CCF12E53F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8" name="楕円 3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E39FD25-1D75-4465-AA34-086AE43AC1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9" name="正方形/長方形 3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E8ADEC1-FED1-49D2-9CE5-FF4C075F58B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4" name="グループ化 31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DCC8C3-0B36-40F9-92BB-F3B4552AFCA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5" y="2761333"/>
                                              <a:ext cx="360000" cy="1259999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6" name="楕円 3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C43B30-29B5-445E-84C6-9E3E43ABA6A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7" name="正方形/長方形 3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BD6748F-BA6A-4245-BD19-4C663BE7514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5" name="グループ化 31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8004E8E-7B11-44A8-8183-026F76F9E66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3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334" name="楕円 3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46F4F30-DFC5-4D4F-9B39-0622D233545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35" name="正方形/長方形 3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C7B1675-F319-470E-8FBC-1F5F66AD982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6" name="グループ化 31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F89365-A3C1-49FA-847E-A04FE540617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5" y="3696187"/>
                                              <a:ext cx="1192005" cy="703498"/>
                                              <a:chOff x="-941738" y="4321928"/>
                                              <a:chExt cx="1192005" cy="703498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330" name="グループ化 3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61BE9E2-07AA-4943-B118-CA4BEAF691F4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0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332" name="楕円 32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9D650156-E6FB-4B81-A4A6-5F820EF8862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333" name="正方形/長方形 32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2D27024-801E-4549-A094-C26EF6FD4A91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331" name="楕円 3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D39790-0C0E-444B-ABC6-4ADE4C810A2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27" name="グループ化 31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577128-C144-45F5-8182-3B2D9DEB4B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328" name="正方形/長方形 3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5BA1D6-666D-409E-9CD7-3CE1A9C2659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9" name="楕円 3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1330B03-2FD3-4995-BB97-378CADA6C90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312" name="グループ化 3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21B02E4-6B22-40BA-A959-B8B6E36AFB2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314" name="正方形/長方形 3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05C252-888D-4165-90AF-63DFBCA93A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15" name="楕円 3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36C243-7F7F-43AB-BB0E-51979B74450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313" name="楕円 30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AC84D7E-085D-4DE1-8B64-A3F5CB57D4F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296" name="グループ化 285">
                                      <a:extLst>
                                        <a:ext uri="{FF2B5EF4-FFF2-40B4-BE49-F238E27FC236}">
                                          <a16:creationId xmlns:a16="http://schemas.microsoft.com/office/drawing/2014/main" id="{419867F3-F1E6-4F67-B7C6-6A40608B6D0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297" name="正方形/長方形 2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DC4396D-744B-46F0-9287-885D23E8AC9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8" name="楕円 2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70F8AAB-EA00-4FB3-B5F9-4AE5DD521C0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277" name="グループ化 266">
                                    <a:extLst>
                                      <a:ext uri="{FF2B5EF4-FFF2-40B4-BE49-F238E27FC236}">
                                        <a16:creationId xmlns:a16="http://schemas.microsoft.com/office/drawing/2014/main" id="{471273F8-0496-49E8-A1B1-32CA31F73C1B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0" y="2754331"/>
                                    <a:ext cx="1855626" cy="2361545"/>
                                    <a:chOff x="3771923" y="3861759"/>
                                    <a:chExt cx="1910856" cy="2407477"/>
                                  </a:xfrm>
                                </p:grpSpPr>
                                <p:grpSp>
                                  <p:nvGrpSpPr>
                                    <p:cNvPr id="1279" name="グループ化 268">
                                      <a:extLst>
                                        <a:ext uri="{FF2B5EF4-FFF2-40B4-BE49-F238E27FC236}">
                                          <a16:creationId xmlns:a16="http://schemas.microsoft.com/office/drawing/2014/main" id="{B6D8CCE7-D97E-4987-BAB3-44F66989506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89" y="4638274"/>
                                      <a:ext cx="362812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292" name="正方形/長方形 2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17897D2-56CE-4437-B069-6211307B31E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3" name="楕円 2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F78FE0D-83B1-447A-9CC4-27ADBD9BB56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0" name="グループ化 269">
                                      <a:extLst>
                                        <a:ext uri="{FF2B5EF4-FFF2-40B4-BE49-F238E27FC236}">
                                          <a16:creationId xmlns:a16="http://schemas.microsoft.com/office/drawing/2014/main" id="{466DB413-507E-4C81-ACBB-9C646DB4D8F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91" y="5251957"/>
                                      <a:ext cx="360004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290" name="正方形/長方形 2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E93E12-ECC2-4ADB-B921-53E02E87E5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91" name="楕円 2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3B1B6F-F8D5-4780-B466-F15B1FE3575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1" name="グループ化 270">
                                      <a:extLst>
                                        <a:ext uri="{FF2B5EF4-FFF2-40B4-BE49-F238E27FC236}">
                                          <a16:creationId xmlns:a16="http://schemas.microsoft.com/office/drawing/2014/main" id="{801B35DE-499D-41B0-88DB-C77FCB55E49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288" name="正方形/長方形 2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94A7F7-DC53-4E05-AFA5-6CD21A72DCF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9" name="楕円 2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2E1042-072F-475E-91F8-AA81921ED37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2" name="グループ化 271">
                                      <a:extLst>
                                        <a:ext uri="{FF2B5EF4-FFF2-40B4-BE49-F238E27FC236}">
                                          <a16:creationId xmlns:a16="http://schemas.microsoft.com/office/drawing/2014/main" id="{5C31B43E-E491-4BDA-A539-1D28766B11E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286" name="正方形/長方形 2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08D9CA-64AC-44D1-9A65-FF4B5E38E22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7" name="楕円 2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816091-92A8-4908-A37C-A5611740ED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83" name="グループ化 272">
                                      <a:extLst>
                                        <a:ext uri="{FF2B5EF4-FFF2-40B4-BE49-F238E27FC236}">
                                          <a16:creationId xmlns:a16="http://schemas.microsoft.com/office/drawing/2014/main" id="{0F27922B-62E2-4124-B389-8B86B735761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284" name="正方形/長方形 2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DB1E8C-5864-494C-BAF5-24AEFDA620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85" name="楕円 2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071C94-DDA4-4F1A-A8DC-04C6983E17A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278" name="楕円 267">
                                    <a:extLst>
                                      <a:ext uri="{FF2B5EF4-FFF2-40B4-BE49-F238E27FC236}">
                                        <a16:creationId xmlns:a16="http://schemas.microsoft.com/office/drawing/2014/main" id="{1553A00D-F7F7-435E-8F0A-8D0920A6149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75" name="楕円 264">
                                  <a:extLst>
                                    <a:ext uri="{FF2B5EF4-FFF2-40B4-BE49-F238E27FC236}">
                                      <a16:creationId xmlns:a16="http://schemas.microsoft.com/office/drawing/2014/main" id="{A0CC5F19-4E8E-43DD-A496-8820034EDA2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51" name="グループ化 240">
                    <a:extLst>
                      <a:ext uri="{FF2B5EF4-FFF2-40B4-BE49-F238E27FC236}">
                        <a16:creationId xmlns:a16="http://schemas.microsoft.com/office/drawing/2014/main" id="{7538F0EC-0CA2-4948-AE48-BD30F2C79BD2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6" y="3112135"/>
                    <a:ext cx="944694" cy="1139497"/>
                    <a:chOff x="-1825494" y="6176679"/>
                    <a:chExt cx="1006845" cy="1208131"/>
                  </a:xfrm>
                </p:grpSpPr>
                <p:sp>
                  <p:nvSpPr>
                    <p:cNvPr id="1252" name="楕円 241">
                      <a:extLst>
                        <a:ext uri="{FF2B5EF4-FFF2-40B4-BE49-F238E27FC236}">
                          <a16:creationId xmlns:a16="http://schemas.microsoft.com/office/drawing/2014/main" id="{B05D3E5C-208F-40F6-A4BD-4DF812FBB98F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53" name="正方形/長方形 242">
                      <a:extLst>
                        <a:ext uri="{FF2B5EF4-FFF2-40B4-BE49-F238E27FC236}">
                          <a16:creationId xmlns:a16="http://schemas.microsoft.com/office/drawing/2014/main" id="{8274F251-AB59-44C5-A5C3-29AE51A2457C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254" name="楕円 243">
                      <a:extLst>
                        <a:ext uri="{FF2B5EF4-FFF2-40B4-BE49-F238E27FC236}">
                          <a16:creationId xmlns:a16="http://schemas.microsoft.com/office/drawing/2014/main" id="{A6D6D19F-8D5C-49D2-B7EF-286A4F944169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3124" name="グループ化 1605">
            <a:extLst>
              <a:ext uri="{FF2B5EF4-FFF2-40B4-BE49-F238E27FC236}">
                <a16:creationId xmlns:a16="http://schemas.microsoft.com/office/drawing/2014/main" id="{4DFEB06E-0B33-49B4-B3A1-70A5C9CC9C59}"/>
              </a:ext>
            </a:extLst>
          </p:cNvPr>
          <p:cNvGrpSpPr/>
          <p:nvPr/>
        </p:nvGrpSpPr>
        <p:grpSpPr>
          <a:xfrm>
            <a:off x="5189266" y="8621431"/>
            <a:ext cx="180000" cy="180000"/>
            <a:chOff x="-4638565" y="2256101"/>
            <a:chExt cx="2915316" cy="2916000"/>
          </a:xfrm>
          <a:solidFill>
            <a:srgbClr val="92D050"/>
          </a:solidFill>
        </p:grpSpPr>
        <p:grpSp>
          <p:nvGrpSpPr>
            <p:cNvPr id="3125" name="グループ化 1606">
              <a:extLst>
                <a:ext uri="{FF2B5EF4-FFF2-40B4-BE49-F238E27FC236}">
                  <a16:creationId xmlns:a16="http://schemas.microsoft.com/office/drawing/2014/main" id="{F4009EF0-DC9F-49C0-8C60-31140969452C}"/>
                </a:ext>
              </a:extLst>
            </p:cNvPr>
            <p:cNvGrpSpPr/>
            <p:nvPr/>
          </p:nvGrpSpPr>
          <p:grpSpPr>
            <a:xfrm>
              <a:off x="-4638565" y="2256101"/>
              <a:ext cx="2915316" cy="2916000"/>
              <a:chOff x="-4496375" y="4882465"/>
              <a:chExt cx="2915316" cy="2916000"/>
            </a:xfrm>
            <a:grpFill/>
          </p:grpSpPr>
          <p:sp>
            <p:nvSpPr>
              <p:cNvPr id="3127" name="楕円 1608">
                <a:extLst>
                  <a:ext uri="{FF2B5EF4-FFF2-40B4-BE49-F238E27FC236}">
                    <a16:creationId xmlns:a16="http://schemas.microsoft.com/office/drawing/2014/main" id="{FAF35999-C804-4D78-9EF4-38D708811ECB}"/>
                  </a:ext>
                </a:extLst>
              </p:cNvPr>
              <p:cNvSpPr/>
              <p:nvPr/>
            </p:nvSpPr>
            <p:spPr>
              <a:xfrm>
                <a:off x="-4057872" y="5269167"/>
                <a:ext cx="2160000" cy="2160000"/>
              </a:xfrm>
              <a:prstGeom prst="ellips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28" name="グループ化 1609">
                <a:extLst>
                  <a:ext uri="{FF2B5EF4-FFF2-40B4-BE49-F238E27FC236}">
                    <a16:creationId xmlns:a16="http://schemas.microsoft.com/office/drawing/2014/main" id="{AB28CE69-CE8B-42C1-9E47-72D0F3AD0D2D}"/>
                  </a:ext>
                </a:extLst>
              </p:cNvPr>
              <p:cNvGrpSpPr/>
              <p:nvPr/>
            </p:nvGrpSpPr>
            <p:grpSpPr>
              <a:xfrm>
                <a:off x="-4496375" y="4882465"/>
                <a:ext cx="2915316" cy="2916000"/>
                <a:chOff x="-4261229" y="1237482"/>
                <a:chExt cx="2915316" cy="2883310"/>
              </a:xfrm>
              <a:grpFill/>
            </p:grpSpPr>
            <p:sp>
              <p:nvSpPr>
                <p:cNvPr id="3129" name="十字形 3128">
                  <a:extLst>
                    <a:ext uri="{FF2B5EF4-FFF2-40B4-BE49-F238E27FC236}">
                      <a16:creationId xmlns:a16="http://schemas.microsoft.com/office/drawing/2014/main" id="{FEABEB33-46F3-470B-A5E1-15B02EF34EC6}"/>
                    </a:ext>
                  </a:extLst>
                </p:cNvPr>
                <p:cNvSpPr/>
                <p:nvPr/>
              </p:nvSpPr>
              <p:spPr>
                <a:xfrm>
                  <a:off x="-4261229" y="1237482"/>
                  <a:ext cx="2880000" cy="2880000"/>
                </a:xfrm>
                <a:prstGeom prst="plus">
                  <a:avLst>
                    <a:gd name="adj" fmla="val 4022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0" name="十字形 3129">
                  <a:extLst>
                    <a:ext uri="{FF2B5EF4-FFF2-40B4-BE49-F238E27FC236}">
                      <a16:creationId xmlns:a16="http://schemas.microsoft.com/office/drawing/2014/main" id="{54337FDE-F453-4775-9F09-548CAFEEECF7}"/>
                    </a:ext>
                  </a:extLst>
                </p:cNvPr>
                <p:cNvSpPr/>
                <p:nvPr/>
              </p:nvSpPr>
              <p:spPr>
                <a:xfrm rot="18840659">
                  <a:off x="-4225913" y="1240792"/>
                  <a:ext cx="2880000" cy="2880000"/>
                </a:xfrm>
                <a:prstGeom prst="plus">
                  <a:avLst>
                    <a:gd name="adj" fmla="val 40446"/>
                  </a:avLst>
                </a:prstGeom>
                <a:grp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3126" name="楕円 1607">
              <a:extLst>
                <a:ext uri="{FF2B5EF4-FFF2-40B4-BE49-F238E27FC236}">
                  <a16:creationId xmlns:a16="http://schemas.microsoft.com/office/drawing/2014/main" id="{1C30AEAA-D687-44AA-A941-8C243826211F}"/>
                </a:ext>
              </a:extLst>
            </p:cNvPr>
            <p:cNvSpPr/>
            <p:nvPr/>
          </p:nvSpPr>
          <p:spPr>
            <a:xfrm>
              <a:off x="-3811685" y="3090510"/>
              <a:ext cx="1260000" cy="12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2746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入门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chemeClr val="bg1"/>
                </a:solidFill>
              </a:rPr>
              <a:t>vue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2021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教材制作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LOH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教材制作</a:t>
            </a:r>
          </a:p>
        </p:txBody>
      </p:sp>
    </p:spTree>
    <p:extLst>
      <p:ext uri="{BB962C8B-B14F-4D97-AF65-F5344CB8AC3E}">
        <p14:creationId xmlns:p14="http://schemas.microsoft.com/office/powerpoint/2010/main" val="208544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77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Python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069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Python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4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SpringFramework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8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SpringFramework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16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Springboot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5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Springboot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0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9" y="4046752"/>
            <a:ext cx="218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10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Framework</a:t>
            </a:r>
            <a:r>
              <a:rPr kumimoji="1" lang="en-US" altLang="ja-JP" sz="4800" b="1" dirty="0">
                <a:solidFill>
                  <a:schemeClr val="bg1"/>
                </a:solidFill>
              </a:rPr>
              <a:t>7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0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110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Framewor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k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43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Vue</a:t>
            </a:r>
            <a:r>
              <a:rPr kumimoji="1" lang="en-US" altLang="ja-JP" sz="4800" b="1" dirty="0" smtClean="0">
                <a:solidFill>
                  <a:schemeClr val="bg1"/>
                </a:solidFill>
              </a:rPr>
              <a:t>-Infinite-Loading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Vue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-Infinite-Loading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37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err="1" smtClean="0">
                <a:solidFill>
                  <a:schemeClr val="bg1"/>
                </a:solidFill>
              </a:rPr>
              <a:t>MLki</a:t>
            </a:r>
            <a:r>
              <a:rPr kumimoji="1" lang="en-US" altLang="ja-JP" sz="4800" b="1" dirty="0" err="1">
                <a:solidFill>
                  <a:schemeClr val="bg1"/>
                </a:solidFill>
              </a:rPr>
              <a:t>t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1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 smtClean="0">
                <a:solidFill>
                  <a:schemeClr val="bg1"/>
                </a:solidFill>
              </a:rPr>
              <a:t>MLKit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76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Tensorflow.js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81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Tensorflow.js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464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Oracl</a:t>
            </a:r>
            <a:r>
              <a:rPr kumimoji="1" lang="en-US" altLang="ja-JP" sz="4800" b="1" dirty="0">
                <a:solidFill>
                  <a:schemeClr val="bg1"/>
                </a:solidFill>
              </a:rPr>
              <a:t>e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13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Oracl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e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218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C#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74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 smtClean="0">
                <a:solidFill>
                  <a:schemeClr val="bg1"/>
                </a:solidFill>
              </a:rPr>
              <a:t>Jav</a:t>
            </a:r>
            <a:r>
              <a:rPr kumimoji="1" lang="en-US" altLang="ja-JP" sz="4800" b="1" dirty="0">
                <a:solidFill>
                  <a:schemeClr val="bg1"/>
                </a:solidFill>
              </a:rPr>
              <a:t>a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6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Jav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a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入門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64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151118" y="3729046"/>
            <a:ext cx="4735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bg1"/>
                </a:solidFill>
              </a:rPr>
              <a:t>人工知能基礎知識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12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4579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人工知</a:t>
            </a:r>
            <a:r>
              <a:rPr kumimoji="1" lang="ja-JP" altLang="en-US" sz="3200" b="1" dirty="0" smtClean="0">
                <a:solidFill>
                  <a:schemeClr val="bg1"/>
                </a:solidFill>
              </a:rPr>
              <a:t>能基本知識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3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2979534" y="4046752"/>
            <a:ext cx="4448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システム開発入門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9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</a:rPr>
              <a:t>Angular</a:t>
            </a:r>
            <a:r>
              <a:rPr kumimoji="1" lang="ja-JP" altLang="en-US" sz="3200" b="1" dirty="0">
                <a:solidFill>
                  <a:schemeClr val="bg1"/>
                </a:solidFill>
              </a:rPr>
              <a:t>システム開発入門</a:t>
            </a:r>
          </a:p>
        </p:txBody>
      </p:sp>
    </p:spTree>
    <p:extLst>
      <p:ext uri="{BB962C8B-B14F-4D97-AF65-F5344CB8AC3E}">
        <p14:creationId xmlns:p14="http://schemas.microsoft.com/office/powerpoint/2010/main" val="91564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251392" y="3904147"/>
            <a:ext cx="463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4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0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9" y="3898536"/>
            <a:ext cx="477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bg1"/>
                </a:solidFill>
              </a:rPr>
              <a:t>ハイブリッド</a:t>
            </a:r>
            <a:r>
              <a:rPr kumimoji="1" lang="ja-JP" altLang="en-US" sz="2800" b="1" dirty="0">
                <a:solidFill>
                  <a:schemeClr val="bg1"/>
                </a:solidFill>
              </a:rPr>
              <a:t>応用システム開</a:t>
            </a:r>
            <a:r>
              <a:rPr kumimoji="1" lang="ja-JP" altLang="en-US" sz="2800" b="1" dirty="0" smtClean="0">
                <a:solidFill>
                  <a:schemeClr val="bg1"/>
                </a:solidFill>
              </a:rPr>
              <a:t>発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6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483" y="2878179"/>
            <a:ext cx="5271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威コンサル</a:t>
            </a:r>
            <a:r>
              <a:rPr kumimoji="1" lang="ja-JP" altLang="en-US" sz="2800" b="1" dirty="0"/>
              <a:t>ティング株式会社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779768" y="4046752"/>
            <a:ext cx="3935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48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66" y="3978937"/>
            <a:ext cx="1091623" cy="109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10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344" y="2618009"/>
            <a:ext cx="1091623" cy="109162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8648" y="3898536"/>
            <a:ext cx="39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>
                <a:solidFill>
                  <a:schemeClr val="bg1"/>
                </a:solidFill>
              </a:rPr>
              <a:t>nodejs</a:t>
            </a:r>
            <a:r>
              <a:rPr kumimoji="1" lang="zh-CN" altLang="en-US" sz="3200" b="1" dirty="0">
                <a:solidFill>
                  <a:schemeClr val="bg1"/>
                </a:solidFill>
              </a:rPr>
              <a:t>从入门到精通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684</Words>
  <Application>Microsoft Office PowerPoint</Application>
  <PresentationFormat>自定义</PresentationFormat>
  <Paragraphs>149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ＭＳ Ｐゴシック</vt:lpstr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2017-01-23T23:40:50Z</dcterms:created>
  <dcterms:modified xsi:type="dcterms:W3CDTF">2019-05-26T10:42:43Z</dcterms:modified>
</cp:coreProperties>
</file>