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6" r:id="rId3"/>
    <p:sldId id="258" r:id="rId4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4CD964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57" y="67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30.03.2019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Gerader Verbinder 37">
              <a:extLst>
                <a:ext uri="{FF2B5EF4-FFF2-40B4-BE49-F238E27FC236}">
                  <a16:creationId xmlns:a16="http://schemas.microsoft.com/office/drawing/2014/main" id="{3D20BADF-C2A7-4C5F-847F-FEE6BCD2185F}"/>
                </a:ext>
              </a:extLst>
            </p:cNvPr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8AAA82D-176B-49ED-BF9F-61196E567109}"/>
              </a:ext>
            </a:extLst>
          </p:cNvPr>
          <p:cNvGrpSpPr/>
          <p:nvPr/>
        </p:nvGrpSpPr>
        <p:grpSpPr>
          <a:xfrm rot="10800000">
            <a:off x="2938739" y="2987667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CB348B03-866A-4654-BD71-38D3C041E232}"/>
                </a:ext>
              </a:extLst>
            </p:cNvPr>
            <p:cNvGrpSpPr/>
            <p:nvPr/>
          </p:nvGrpSpPr>
          <p:grpSpPr>
            <a:xfrm rot="256877">
              <a:off x="1158128" y="1132962"/>
              <a:ext cx="3852000" cy="6224172"/>
              <a:chOff x="1171777" y="594865"/>
              <a:chExt cx="3852000" cy="6224172"/>
            </a:xfrm>
          </p:grpSpPr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E6D1ADAD-8AA9-4F1E-AD3F-10E1C43A7D2F}"/>
                  </a:ext>
                </a:extLst>
              </p:cNvPr>
              <p:cNvGrpSpPr/>
              <p:nvPr/>
            </p:nvGrpSpPr>
            <p:grpSpPr>
              <a:xfrm>
                <a:off x="1220214" y="594865"/>
                <a:ext cx="2997112" cy="3852000"/>
                <a:chOff x="1220214" y="594865"/>
                <a:chExt cx="2997112" cy="4766138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D2395497-7C78-4C9B-B877-1D92D75DEA48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D716F7ED-AA0C-418D-99D9-207E9DEB6D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482" name="正方形/長方形 481">
                      <a:extLst>
                        <a:ext uri="{FF2B5EF4-FFF2-40B4-BE49-F238E27FC236}">
                          <a16:creationId xmlns:a16="http://schemas.microsoft.com/office/drawing/2014/main" id="{64EDCD95-D1D5-4141-9E20-A7CBE242A83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483" name="正方形/長方形 482">
                      <a:extLst>
                        <a:ext uri="{FF2B5EF4-FFF2-40B4-BE49-F238E27FC236}">
                          <a16:creationId xmlns:a16="http://schemas.microsoft.com/office/drawing/2014/main" id="{47E51F15-6A80-4737-91B3-F30366288C2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479" name="グループ化 478">
                      <a:extLst>
                        <a:ext uri="{FF2B5EF4-FFF2-40B4-BE49-F238E27FC236}">
                          <a16:creationId xmlns:a16="http://schemas.microsoft.com/office/drawing/2014/main" id="{7B6B2277-3C7D-4A8B-B464-12CF3384FD32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480" name="楕円 479">
                        <a:extLst>
                          <a:ext uri="{FF2B5EF4-FFF2-40B4-BE49-F238E27FC236}">
                            <a16:creationId xmlns:a16="http://schemas.microsoft.com/office/drawing/2014/main" id="{5C8AABF0-2C68-473B-ACFD-77D5F32A9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481" name="正方形/長方形 480">
                        <a:extLst>
                          <a:ext uri="{FF2B5EF4-FFF2-40B4-BE49-F238E27FC236}">
                            <a16:creationId xmlns:a16="http://schemas.microsoft.com/office/drawing/2014/main" id="{5E53EC8C-0AFB-471E-ADF7-66B95AD313A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76" name="グループ化 475">
                      <a:extLst>
                        <a:ext uri="{FF2B5EF4-FFF2-40B4-BE49-F238E27FC236}">
                          <a16:creationId xmlns:a16="http://schemas.microsoft.com/office/drawing/2014/main" id="{3F7BAF0F-2481-4414-A4BE-9345E41C6BE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477" name="楕円 476">
                        <a:extLst>
                          <a:ext uri="{FF2B5EF4-FFF2-40B4-BE49-F238E27FC236}">
                            <a16:creationId xmlns:a16="http://schemas.microsoft.com/office/drawing/2014/main" id="{1C6A69CF-94DF-4169-BB95-35E875922D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478" name="正方形/長方形 477">
                        <a:extLst>
                          <a:ext uri="{FF2B5EF4-FFF2-40B4-BE49-F238E27FC236}">
                            <a16:creationId xmlns:a16="http://schemas.microsoft.com/office/drawing/2014/main" id="{F05AFF83-3AC7-4B9E-9C88-9F4C0120817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73" name="グループ化 472">
                      <a:extLst>
                        <a:ext uri="{FF2B5EF4-FFF2-40B4-BE49-F238E27FC236}">
                          <a16:creationId xmlns:a16="http://schemas.microsoft.com/office/drawing/2014/main" id="{DB3FEE08-BB5E-4E4E-B101-96565FC70D97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474" name="楕円 473">
                        <a:extLst>
                          <a:ext uri="{FF2B5EF4-FFF2-40B4-BE49-F238E27FC236}">
                            <a16:creationId xmlns:a16="http://schemas.microsoft.com/office/drawing/2014/main" id="{60329460-91AC-4014-931B-D2067CCE3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475" name="正方形/長方形 474">
                        <a:extLst>
                          <a:ext uri="{FF2B5EF4-FFF2-40B4-BE49-F238E27FC236}">
                            <a16:creationId xmlns:a16="http://schemas.microsoft.com/office/drawing/2014/main" id="{6EA20857-5012-46C9-BCFC-64D0B87035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70" name="グループ化 469">
                      <a:extLst>
                        <a:ext uri="{FF2B5EF4-FFF2-40B4-BE49-F238E27FC236}">
                          <a16:creationId xmlns:a16="http://schemas.microsoft.com/office/drawing/2014/main" id="{012AD33B-86FC-4026-82E3-0C3A0E3695C9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471" name="楕円 470">
                        <a:extLst>
                          <a:ext uri="{FF2B5EF4-FFF2-40B4-BE49-F238E27FC236}">
                            <a16:creationId xmlns:a16="http://schemas.microsoft.com/office/drawing/2014/main" id="{AB4475AD-DD4B-4F6A-A0EF-35E14A6328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472" name="正方形/長方形 471">
                        <a:extLst>
                          <a:ext uri="{FF2B5EF4-FFF2-40B4-BE49-F238E27FC236}">
                            <a16:creationId xmlns:a16="http://schemas.microsoft.com/office/drawing/2014/main" id="{FA9043C7-3EC2-4305-8434-FB28E696872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93944397-9125-414C-A37A-D0A640E8A8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53" name="グループ化 52">
                        <a:extLst>
                          <a:ext uri="{FF2B5EF4-FFF2-40B4-BE49-F238E27FC236}">
                            <a16:creationId xmlns:a16="http://schemas.microsoft.com/office/drawing/2014/main" id="{B35E8ACB-AC14-4745-B883-457E16A0BA6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464" name="楕円 463">
                          <a:extLst>
                            <a:ext uri="{FF2B5EF4-FFF2-40B4-BE49-F238E27FC236}">
                              <a16:creationId xmlns:a16="http://schemas.microsoft.com/office/drawing/2014/main" id="{B5988F65-ABD7-4B73-BDD6-4B757B4000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465" name="正方形/長方形 464">
                          <a:extLst>
                            <a:ext uri="{FF2B5EF4-FFF2-40B4-BE49-F238E27FC236}">
                              <a16:creationId xmlns:a16="http://schemas.microsoft.com/office/drawing/2014/main" id="{8D9DA792-23C1-49B1-B8F8-F9B2E04161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466" name="楕円 465">
                          <a:extLst>
                            <a:ext uri="{FF2B5EF4-FFF2-40B4-BE49-F238E27FC236}">
                              <a16:creationId xmlns:a16="http://schemas.microsoft.com/office/drawing/2014/main" id="{B9809443-726E-4741-9DA3-D3C2E6E4B9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52" name="グループ化 51">
                        <a:extLst>
                          <a:ext uri="{FF2B5EF4-FFF2-40B4-BE49-F238E27FC236}">
                            <a16:creationId xmlns:a16="http://schemas.microsoft.com/office/drawing/2014/main" id="{13A66947-0C81-4D9A-B0EA-B652079635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457" name="グループ化 456">
                          <a:extLst>
                            <a:ext uri="{FF2B5EF4-FFF2-40B4-BE49-F238E27FC236}">
                              <a16:creationId xmlns:a16="http://schemas.microsoft.com/office/drawing/2014/main" id="{C99CDA40-DF74-47B0-B50C-849F38096F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458" name="楕円 457">
                            <a:extLst>
                              <a:ext uri="{FF2B5EF4-FFF2-40B4-BE49-F238E27FC236}">
                                <a16:creationId xmlns:a16="http://schemas.microsoft.com/office/drawing/2014/main" id="{1AD5002F-E98A-43E5-A1B2-CD7CE50D73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459" name="正方形/長方形 458">
                            <a:extLst>
                              <a:ext uri="{FF2B5EF4-FFF2-40B4-BE49-F238E27FC236}">
                                <a16:creationId xmlns:a16="http://schemas.microsoft.com/office/drawing/2014/main" id="{2565A142-3FBE-46E8-9615-09627BF81C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" name="グループ化 50">
                          <a:extLst>
                            <a:ext uri="{FF2B5EF4-FFF2-40B4-BE49-F238E27FC236}">
                              <a16:creationId xmlns:a16="http://schemas.microsoft.com/office/drawing/2014/main" id="{A95A537A-BFBE-4D1A-9F8C-7859F52DB8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463" name="正方形/長方形 462">
                            <a:extLst>
                              <a:ext uri="{FF2B5EF4-FFF2-40B4-BE49-F238E27FC236}">
                                <a16:creationId xmlns:a16="http://schemas.microsoft.com/office/drawing/2014/main" id="{F8D1E339-A662-4F61-9DE1-50068D141A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346" name="グループ化 345">
                            <a:extLst>
                              <a:ext uri="{FF2B5EF4-FFF2-40B4-BE49-F238E27FC236}">
                                <a16:creationId xmlns:a16="http://schemas.microsoft.com/office/drawing/2014/main" id="{510E39FB-2426-46DE-BECA-525E624788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47" name="楕円 346">
                              <a:extLst>
                                <a:ext uri="{FF2B5EF4-FFF2-40B4-BE49-F238E27FC236}">
                                  <a16:creationId xmlns:a16="http://schemas.microsoft.com/office/drawing/2014/main" id="{36C132DF-A193-47D9-9034-20EBF6D3F6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48" name="正方形/長方形 347">
                              <a:extLst>
                                <a:ext uri="{FF2B5EF4-FFF2-40B4-BE49-F238E27FC236}">
                                  <a16:creationId xmlns:a16="http://schemas.microsoft.com/office/drawing/2014/main" id="{E58F973A-F4EB-4365-84A8-0E61B1258E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0" name="グループ化 49">
                            <a:extLst>
                              <a:ext uri="{FF2B5EF4-FFF2-40B4-BE49-F238E27FC236}">
                                <a16:creationId xmlns:a16="http://schemas.microsoft.com/office/drawing/2014/main" id="{D0F2E393-8BC1-4550-BC74-5276AFC311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460" name="グループ化 459">
                              <a:extLst>
                                <a:ext uri="{FF2B5EF4-FFF2-40B4-BE49-F238E27FC236}">
                                  <a16:creationId xmlns:a16="http://schemas.microsoft.com/office/drawing/2014/main" id="{0C1AAC5C-CFE8-46F8-AB2B-52BED0AD7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461" name="楕円 460">
                                <a:extLst>
                                  <a:ext uri="{FF2B5EF4-FFF2-40B4-BE49-F238E27FC236}">
                                    <a16:creationId xmlns:a16="http://schemas.microsoft.com/office/drawing/2014/main" id="{9C4B095A-3AC9-4ED5-AA4F-858091EA38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462" name="正方形/長方形 461">
                                <a:extLst>
                                  <a:ext uri="{FF2B5EF4-FFF2-40B4-BE49-F238E27FC236}">
                                    <a16:creationId xmlns:a16="http://schemas.microsoft.com/office/drawing/2014/main" id="{8FAC9132-8D36-4BD6-B123-3EE8AF30D2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54" name="グループ化 453">
                              <a:extLst>
                                <a:ext uri="{FF2B5EF4-FFF2-40B4-BE49-F238E27FC236}">
                                  <a16:creationId xmlns:a16="http://schemas.microsoft.com/office/drawing/2014/main" id="{3E1EA62C-C51C-4D5F-896A-F8FCA6468E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455" name="楕円 454">
                                <a:extLst>
                                  <a:ext uri="{FF2B5EF4-FFF2-40B4-BE49-F238E27FC236}">
                                    <a16:creationId xmlns:a16="http://schemas.microsoft.com/office/drawing/2014/main" id="{56535BF2-40CF-4E47-9119-8B84F755E3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456" name="正方形/長方形 455">
                                <a:extLst>
                                  <a:ext uri="{FF2B5EF4-FFF2-40B4-BE49-F238E27FC236}">
                                    <a16:creationId xmlns:a16="http://schemas.microsoft.com/office/drawing/2014/main" id="{DEBB2B55-6710-47E9-A5BC-4C9F4A101B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9" name="グループ化 48">
                              <a:extLst>
                                <a:ext uri="{FF2B5EF4-FFF2-40B4-BE49-F238E27FC236}">
                                  <a16:creationId xmlns:a16="http://schemas.microsoft.com/office/drawing/2014/main" id="{DB35C6B3-7527-4C05-899D-E8DCA3F2D5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451" name="グループ化 450">
                                <a:extLst>
                                  <a:ext uri="{FF2B5EF4-FFF2-40B4-BE49-F238E27FC236}">
                                    <a16:creationId xmlns:a16="http://schemas.microsoft.com/office/drawing/2014/main" id="{4D8AF35A-49F0-4D45-B6AF-7524F2C8D5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452" name="楕円 451">
                                  <a:extLst>
                                    <a:ext uri="{FF2B5EF4-FFF2-40B4-BE49-F238E27FC236}">
                                      <a16:creationId xmlns:a16="http://schemas.microsoft.com/office/drawing/2014/main" id="{0220270E-CFE3-4304-8076-5EF316D21D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53" name="正方形/長方形 452">
                                  <a:extLst>
                                    <a:ext uri="{FF2B5EF4-FFF2-40B4-BE49-F238E27FC236}">
                                      <a16:creationId xmlns:a16="http://schemas.microsoft.com/office/drawing/2014/main" id="{7172F592-3019-45C5-98D5-712D8A860F6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5" name="グループ化 34">
                                <a:extLst>
                                  <a:ext uri="{FF2B5EF4-FFF2-40B4-BE49-F238E27FC236}">
                                    <a16:creationId xmlns:a16="http://schemas.microsoft.com/office/drawing/2014/main" id="{B38C5051-8C2F-414F-981A-1D7B189A41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1CE7B981-7FDD-45A3-9D71-3DFF219B54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25" name="グループ化 24">
                                    <a:extLst>
                                      <a:ext uri="{FF2B5EF4-FFF2-40B4-BE49-F238E27FC236}">
                                        <a16:creationId xmlns:a16="http://schemas.microsoft.com/office/drawing/2014/main" id="{6389C74F-DD38-48FF-9490-8106ABFCBA2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58" name="グループ化 357">
                                      <a:extLst>
                                        <a:ext uri="{FF2B5EF4-FFF2-40B4-BE49-F238E27FC236}">
                                          <a16:creationId xmlns:a16="http://schemas.microsoft.com/office/drawing/2014/main" id="{51BC97C7-2CCA-4436-9EAF-C5F84532BF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60" name="正方形/長方形 3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CB7950-DBB3-4C60-B6E8-967007E851A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59" name="楕円 3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A19ACF-33C5-41F0-A0B1-1A9BF9BA87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0" name="グループ化 9">
                                      <a:extLst>
                                        <a:ext uri="{FF2B5EF4-FFF2-40B4-BE49-F238E27FC236}">
                                          <a16:creationId xmlns:a16="http://schemas.microsoft.com/office/drawing/2014/main" id="{FA941BCD-10D2-417C-9F45-8957C04B0E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430" name="正方形/長方形 4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13294F-366D-4556-AF34-1F6F39C7032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427" name="グループ化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6D48EA-49B7-4D79-925E-B2123DB9DEC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428" name="正方形/長方形 4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F6319E-A853-4568-8181-374698F65D6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29" name="楕円 4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AA6E29-49C0-4685-AE1C-FD59B7A83C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424" name="グループ化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44D11AE-209D-46BD-B1B9-45CDE2270D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425" name="正方形/長方形 4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387EA17-14B8-46C4-B266-94DE365D086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26" name="楕円 4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BC03473-6E97-4DC0-B203-6275C56CAB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421" name="グループ化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9AA7F7-0A61-4474-B6E9-529C4560AFE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422" name="正方形/長方形 4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692018D-4457-40C3-A0D7-FF0B6DB12BD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23" name="楕円 42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21C8FEB-728B-4512-A8E1-031EC4FE095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" name="グループ化 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B20146B-DDD6-452E-AA0D-C518112F646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420" name="正方形/長方形 4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B28CCC4-A83B-4B5F-B8D6-91E7855B17B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9" name="楕円 4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05234C-4B53-4DB6-9E8C-A4F5EF9D6F2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" name="グループ化 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7A3C4E-8E16-46F6-8D17-1FD131CEA77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410" name="グループ化 40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263A662-5D70-43E4-BE5C-98904A8D826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411" name="楕円 4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06CD3B-9DED-44E6-B341-D3E53D47B62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12" name="正方形/長方形 41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C691F9-5ADD-445D-82BC-11BE65BEE08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61" name="グループ化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C13B339-65B2-49EC-BA34-860CB1B4C4D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62" name="楕円 36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358707B-920E-4155-9D2E-6413571D08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63" name="正方形/長方形 36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A65DD0-28D3-4B27-9867-B49507AC235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404" name="グループ化 4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B637A8-7959-4E48-84BF-B6782D53C3C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405" name="楕円 40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DD1CD6F-F96A-45FA-A0EB-3E358BFA1A3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06" name="正方形/長方形 40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48BAC5A-92F6-43F0-A9EA-5158226D27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7" name="グループ化 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2E92C59-E6B4-490E-BE6B-1A5C0F758B3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401" name="グループ化 4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7D465B-6711-4A0B-82F1-948A372878F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402" name="楕円 4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E7E847-47DD-46A6-B41E-EE6061EDB67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403" name="正方形/長方形 4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717242-1D27-45A2-8617-F905AAB3B3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407" name="グループ化 40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F8E6BD-99A0-4155-AA86-9B4B97D842A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408" name="楕円 4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B5FC07-0EC3-422B-8A5E-9D0A29BDF438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409" name="正方形/長方形 4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063784-B522-4D6E-BEB4-A64F83B3199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" name="グループ化 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CEEC69-B184-40AC-B298-BC277C5FC5E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86" name="グループ化 3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6AE70B-DC67-4F84-A023-B74979063AC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87" name="楕円 3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F76D456-B45F-4252-81D6-EA6BCC3BA7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88" name="正方形/長方形 3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28656D-3C93-4704-A43C-1DD7EA7921D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95" name="グループ化 3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233B0A5-6AD0-4B8A-BAD9-EEB29942D95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96" name="楕円 3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456E755-5FFD-43DD-B752-711D48E09B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97" name="正方形/長方形 3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487E3B-D5DE-4D2F-8C60-2A90597BB5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92" name="グループ化 3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423D98-7CB0-47CA-AE0D-1C0AD55BDE6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93" name="楕円 39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8660D0-CDBA-487A-A350-2EA1C04B596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94" name="正方形/長方形 39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34C453-B5F0-4652-BA81-11B3A7692F0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98" name="グループ化 3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48B6F6-E89E-417A-AA38-C8D7E930BB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99" name="楕円 3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22FB8FB-7F7B-483B-85D7-F3452FC61B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400" name="正方形/長方形 39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432505B-15FE-4461-A4DB-65D65A6066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89" name="グループ化 3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84C05E-34E7-476E-AB3F-34290D5951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90" name="楕円 38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E67B60-0382-4944-B484-4AA183C8849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91" name="正方形/長方形 39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DCE50A-5639-4398-A4CB-D701C218025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64" name="グループ化 36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31E5903-3FCF-434C-B2B8-02846811BDE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65" name="楕円 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4B9E79-EA9C-4814-AA94-2136E2C7F6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66" name="正方形/長方形 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90020A4-0724-4528-AB07-7A4031008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76" name="グループ化 3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8E8BC2-A79D-4BAA-8F52-BC9131A1E7A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77" name="楕円 3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06F681-CEA9-4367-9276-0F7BF0ECF1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78" name="正方形/長方形 3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4430A62-B04D-4491-AE45-19979724475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73" name="グループ化 37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88725D2-BCAB-4730-B736-DE4DE967913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74" name="楕円 3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A3A46D-A597-49D9-806E-40FE9B49A2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75" name="正方形/長方形 3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CE1397-F167-4BA8-BA1A-CC0FBF4F60D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70" name="グループ化 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2D8C40-CE5B-46B9-AF6E-309076172B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71" name="楕円 3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9952E57-9BB0-4A5D-B979-039E826FB55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72" name="正方形/長方形 3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FC05287-751B-4E74-9234-5F11E4C484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82" name="グループ化 3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0AF320-0365-4D3A-933A-6CF4EF3D27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83" name="楕円 3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3DCAFA4-BF8F-494F-9505-F39DCF90DD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84" name="正方形/長方形 3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CEB591-705F-4F47-83F1-7EDD680905E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" name="グループ化 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53FE32-F082-4127-9170-B35445179CA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79" name="グループ化 3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7C486E-76AF-4285-B7CD-6664BB6838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80" name="楕円 37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4F91B977-C7A3-4051-8754-D5E40E63346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81" name="正方形/長方形 38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703E5AD-69DD-40E2-8C77-4B0DC09F5ABB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85" name="楕円 3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A9A372-F2CD-46D3-8EF7-6F1985934B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67" name="グループ化 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43F958-D353-400E-9EB7-50E31E05FEC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69" name="正方形/長方形 3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24627A4-9A3B-4E20-AF65-2AEECA18390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68" name="楕円 3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5DAB93-9904-4626-8D09-66A5B0DFAF0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413" name="グループ化 41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67E220C-923D-49D4-893A-59D3F4AC91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415" name="正方形/長方形 4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E4F9255-5538-4B4E-AF4F-B23F7AEF85D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414" name="楕円 4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2C96BDD-8FCA-48FA-921C-937C249CDF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417" name="楕円 41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83AB96-AF4D-48C1-A293-E0EAA06B536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1" name="グループ化 10">
                                      <a:extLst>
                                        <a:ext uri="{FF2B5EF4-FFF2-40B4-BE49-F238E27FC236}">
                                          <a16:creationId xmlns:a16="http://schemas.microsoft.com/office/drawing/2014/main" id="{93779D98-6D64-4BC2-B6C5-6F9AD7D9E66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43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AB32030-17C8-493B-8B2F-3659181F93D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31" name="楕円 4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031659-A139-4598-8259-C2595357C11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" name="グループ化 26">
                                    <a:extLst>
                                      <a:ext uri="{FF2B5EF4-FFF2-40B4-BE49-F238E27FC236}">
                                        <a16:creationId xmlns:a16="http://schemas.microsoft.com/office/drawing/2014/main" id="{38AE2791-74CD-432C-BF89-E2F4D594335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436" name="グループ化 435">
                                      <a:extLst>
                                        <a:ext uri="{FF2B5EF4-FFF2-40B4-BE49-F238E27FC236}">
                                          <a16:creationId xmlns:a16="http://schemas.microsoft.com/office/drawing/2014/main" id="{FEB17148-00FF-4EFD-8095-9C687C4F40F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438" name="正方形/長方形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3DA261-40D4-4D3E-B634-46FF020A61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37" name="楕円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CCF51EF-69FA-45B9-AC24-F50C606167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445" name="グループ化 444">
                                      <a:extLst>
                                        <a:ext uri="{FF2B5EF4-FFF2-40B4-BE49-F238E27FC236}">
                                          <a16:creationId xmlns:a16="http://schemas.microsoft.com/office/drawing/2014/main" id="{AD164643-590F-4886-9312-26A31DE5FD6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447" name="正方形/長方形 4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229EC4-40ED-4213-9626-60FE982FEB5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46" name="楕円 4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DBABF4-2030-4EBB-AC97-379C8975BB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442" name="グループ化 441">
                                      <a:extLst>
                                        <a:ext uri="{FF2B5EF4-FFF2-40B4-BE49-F238E27FC236}">
                                          <a16:creationId xmlns:a16="http://schemas.microsoft.com/office/drawing/2014/main" id="{22C67CD6-217C-47AC-8B76-B4AF8182800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444" name="正方形/長方形 44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5C992C3-68BE-4EE5-98F3-F8CF5A19630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43" name="楕円 4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2DEEAE-4F1E-4910-A303-21C9B041354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433" name="グループ化 432">
                                      <a:extLst>
                                        <a:ext uri="{FF2B5EF4-FFF2-40B4-BE49-F238E27FC236}">
                                          <a16:creationId xmlns:a16="http://schemas.microsoft.com/office/drawing/2014/main" id="{17136755-F743-44B5-9C3D-92BF20C690D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435" name="正方形/長方形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CDDA5FD-4FC1-4562-AD77-298464C96EE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34" name="楕円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DE71E0-D4C7-4C73-A1A9-CDD2FBF6C5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439" name="グループ化 438">
                                      <a:extLst>
                                        <a:ext uri="{FF2B5EF4-FFF2-40B4-BE49-F238E27FC236}">
                                          <a16:creationId xmlns:a16="http://schemas.microsoft.com/office/drawing/2014/main" id="{4FD52683-1C21-443C-9298-7D3F7DD1869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441" name="正方形/長方形 4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997B6B-8CF0-483E-BEB1-C8ED0DB7DBF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40" name="楕円 4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CFD50C-A7C9-43AD-84B2-67547DDCEB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448" name="楕円 447">
                                    <a:extLst>
                                      <a:ext uri="{FF2B5EF4-FFF2-40B4-BE49-F238E27FC236}">
                                        <a16:creationId xmlns:a16="http://schemas.microsoft.com/office/drawing/2014/main" id="{77E52F9A-7B10-4C29-B939-3D54F205D1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50" name="楕円 449">
                                  <a:extLst>
                                    <a:ext uri="{FF2B5EF4-FFF2-40B4-BE49-F238E27FC236}">
                                      <a16:creationId xmlns:a16="http://schemas.microsoft.com/office/drawing/2014/main" id="{0FE826CD-D00A-4D0B-9904-1CD88409FB6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484" name="グループ化 483">
                    <a:extLst>
                      <a:ext uri="{FF2B5EF4-FFF2-40B4-BE49-F238E27FC236}">
                        <a16:creationId xmlns:a16="http://schemas.microsoft.com/office/drawing/2014/main" id="{2FE252B4-489F-403F-ACE4-491EC16E0E93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485" name="楕円 484">
                      <a:extLst>
                        <a:ext uri="{FF2B5EF4-FFF2-40B4-BE49-F238E27FC236}">
                          <a16:creationId xmlns:a16="http://schemas.microsoft.com/office/drawing/2014/main" id="{7E502F7C-5B6D-42F4-B539-A5BE1703409C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486" name="正方形/長方形 485">
                      <a:extLst>
                        <a:ext uri="{FF2B5EF4-FFF2-40B4-BE49-F238E27FC236}">
                          <a16:creationId xmlns:a16="http://schemas.microsoft.com/office/drawing/2014/main" id="{83A1BD59-F57B-4E90-8952-37BD3CE83B19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487" name="楕円 486">
                      <a:extLst>
                        <a:ext uri="{FF2B5EF4-FFF2-40B4-BE49-F238E27FC236}">
                          <a16:creationId xmlns:a16="http://schemas.microsoft.com/office/drawing/2014/main" id="{23B89E40-6A33-419D-B486-5A795B01E32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488" name="グループ化 487">
                  <a:extLst>
                    <a:ext uri="{FF2B5EF4-FFF2-40B4-BE49-F238E27FC236}">
                      <a16:creationId xmlns:a16="http://schemas.microsoft.com/office/drawing/2014/main" id="{F6558B6B-C814-409E-B354-F805869719D9}"/>
                    </a:ext>
                  </a:extLst>
                </p:cNvPr>
                <p:cNvGrpSpPr/>
                <p:nvPr/>
              </p:nvGrpSpPr>
              <p:grpSpPr>
                <a:xfrm rot="11230909">
                  <a:off x="1220214" y="2481003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489" name="グループ化 488">
                    <a:extLst>
                      <a:ext uri="{FF2B5EF4-FFF2-40B4-BE49-F238E27FC236}">
                        <a16:creationId xmlns:a16="http://schemas.microsoft.com/office/drawing/2014/main" id="{8FFC3F3E-0374-4D6E-851E-1275764318D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494" name="正方形/長方形 493">
                      <a:extLst>
                        <a:ext uri="{FF2B5EF4-FFF2-40B4-BE49-F238E27FC236}">
                          <a16:creationId xmlns:a16="http://schemas.microsoft.com/office/drawing/2014/main" id="{D1A26690-6902-4025-A6A5-08E92E538C11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495" name="正方形/長方形 494">
                      <a:extLst>
                        <a:ext uri="{FF2B5EF4-FFF2-40B4-BE49-F238E27FC236}">
                          <a16:creationId xmlns:a16="http://schemas.microsoft.com/office/drawing/2014/main" id="{4E4FE1CD-C96D-40B3-9E44-7D4ED5852E0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496" name="グループ化 495">
                      <a:extLst>
                        <a:ext uri="{FF2B5EF4-FFF2-40B4-BE49-F238E27FC236}">
                          <a16:creationId xmlns:a16="http://schemas.microsoft.com/office/drawing/2014/main" id="{017E1D37-B33E-4E89-AD38-83B51C762011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632" name="楕円 631">
                        <a:extLst>
                          <a:ext uri="{FF2B5EF4-FFF2-40B4-BE49-F238E27FC236}">
                            <a16:creationId xmlns:a16="http://schemas.microsoft.com/office/drawing/2014/main" id="{F4D88C74-8D7B-43E9-8CC6-B1C6BA8D1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633" name="正方形/長方形 632">
                        <a:extLst>
                          <a:ext uri="{FF2B5EF4-FFF2-40B4-BE49-F238E27FC236}">
                            <a16:creationId xmlns:a16="http://schemas.microsoft.com/office/drawing/2014/main" id="{1267E9BB-A31D-41A4-9D42-A2A038AEB79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97" name="グループ化 496">
                      <a:extLst>
                        <a:ext uri="{FF2B5EF4-FFF2-40B4-BE49-F238E27FC236}">
                          <a16:creationId xmlns:a16="http://schemas.microsoft.com/office/drawing/2014/main" id="{7A90A4B9-2C9D-4078-9CCC-8FE4EE2138F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630" name="楕円 629">
                        <a:extLst>
                          <a:ext uri="{FF2B5EF4-FFF2-40B4-BE49-F238E27FC236}">
                            <a16:creationId xmlns:a16="http://schemas.microsoft.com/office/drawing/2014/main" id="{DC2AFA49-7DE6-4FAA-A279-024CC3F562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631" name="正方形/長方形 630">
                        <a:extLst>
                          <a:ext uri="{FF2B5EF4-FFF2-40B4-BE49-F238E27FC236}">
                            <a16:creationId xmlns:a16="http://schemas.microsoft.com/office/drawing/2014/main" id="{D8C4FA93-6CA1-49E6-80FC-E435B53FDBE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98" name="グループ化 497">
                      <a:extLst>
                        <a:ext uri="{FF2B5EF4-FFF2-40B4-BE49-F238E27FC236}">
                          <a16:creationId xmlns:a16="http://schemas.microsoft.com/office/drawing/2014/main" id="{5ED021C1-062D-4278-A89E-F8EC84A29F0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628" name="楕円 627">
                        <a:extLst>
                          <a:ext uri="{FF2B5EF4-FFF2-40B4-BE49-F238E27FC236}">
                            <a16:creationId xmlns:a16="http://schemas.microsoft.com/office/drawing/2014/main" id="{55B0977D-6575-4B95-84AA-2F545A6E69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629" name="正方形/長方形 628">
                        <a:extLst>
                          <a:ext uri="{FF2B5EF4-FFF2-40B4-BE49-F238E27FC236}">
                            <a16:creationId xmlns:a16="http://schemas.microsoft.com/office/drawing/2014/main" id="{504ED543-A0FE-47FD-871B-3A5C8FC14D8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99" name="グループ化 498">
                      <a:extLst>
                        <a:ext uri="{FF2B5EF4-FFF2-40B4-BE49-F238E27FC236}">
                          <a16:creationId xmlns:a16="http://schemas.microsoft.com/office/drawing/2014/main" id="{D47BE9BD-56E8-4508-89A4-2DF2D1C3470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626" name="楕円 625">
                        <a:extLst>
                          <a:ext uri="{FF2B5EF4-FFF2-40B4-BE49-F238E27FC236}">
                            <a16:creationId xmlns:a16="http://schemas.microsoft.com/office/drawing/2014/main" id="{9DA1D36F-03E9-4117-A037-AA9F82607B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627" name="正方形/長方形 626">
                        <a:extLst>
                          <a:ext uri="{FF2B5EF4-FFF2-40B4-BE49-F238E27FC236}">
                            <a16:creationId xmlns:a16="http://schemas.microsoft.com/office/drawing/2014/main" id="{2967C108-8F0F-46BC-803E-2CF46E49AC6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500" name="グループ化 499">
                      <a:extLst>
                        <a:ext uri="{FF2B5EF4-FFF2-40B4-BE49-F238E27FC236}">
                          <a16:creationId xmlns:a16="http://schemas.microsoft.com/office/drawing/2014/main" id="{682A83B0-5044-431B-97C6-8EDAFA310D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501" name="グループ化 500">
                        <a:extLst>
                          <a:ext uri="{FF2B5EF4-FFF2-40B4-BE49-F238E27FC236}">
                            <a16:creationId xmlns:a16="http://schemas.microsoft.com/office/drawing/2014/main" id="{151978B7-04B7-43A7-8640-878EFA2D2F6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623" name="楕円 622">
                          <a:extLst>
                            <a:ext uri="{FF2B5EF4-FFF2-40B4-BE49-F238E27FC236}">
                              <a16:creationId xmlns:a16="http://schemas.microsoft.com/office/drawing/2014/main" id="{F760837D-D6D5-4B19-9FD3-55453C9B0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624" name="正方形/長方形 623">
                          <a:extLst>
                            <a:ext uri="{FF2B5EF4-FFF2-40B4-BE49-F238E27FC236}">
                              <a16:creationId xmlns:a16="http://schemas.microsoft.com/office/drawing/2014/main" id="{BD1E9F83-D0B2-4179-B9F3-404F2524E0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625" name="楕円 624">
                          <a:extLst>
                            <a:ext uri="{FF2B5EF4-FFF2-40B4-BE49-F238E27FC236}">
                              <a16:creationId xmlns:a16="http://schemas.microsoft.com/office/drawing/2014/main" id="{B326DE9B-555C-4567-9058-A44090C62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502" name="グループ化 501">
                        <a:extLst>
                          <a:ext uri="{FF2B5EF4-FFF2-40B4-BE49-F238E27FC236}">
                            <a16:creationId xmlns:a16="http://schemas.microsoft.com/office/drawing/2014/main" id="{82562BD7-0640-4761-A20E-FF533355E1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503" name="グループ化 502">
                          <a:extLst>
                            <a:ext uri="{FF2B5EF4-FFF2-40B4-BE49-F238E27FC236}">
                              <a16:creationId xmlns:a16="http://schemas.microsoft.com/office/drawing/2014/main" id="{3089F666-CDFE-47AC-B378-75D4886D17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621" name="楕円 620">
                            <a:extLst>
                              <a:ext uri="{FF2B5EF4-FFF2-40B4-BE49-F238E27FC236}">
                                <a16:creationId xmlns:a16="http://schemas.microsoft.com/office/drawing/2014/main" id="{5FB10BE5-07B1-42C3-9FC2-36B0CF0734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622" name="正方形/長方形 621">
                            <a:extLst>
                              <a:ext uri="{FF2B5EF4-FFF2-40B4-BE49-F238E27FC236}">
                                <a16:creationId xmlns:a16="http://schemas.microsoft.com/office/drawing/2014/main" id="{907BAD55-4BCC-4B06-87C6-13D2136C30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4" name="グループ化 503">
                          <a:extLst>
                            <a:ext uri="{FF2B5EF4-FFF2-40B4-BE49-F238E27FC236}">
                              <a16:creationId xmlns:a16="http://schemas.microsoft.com/office/drawing/2014/main" id="{84D285E5-EA6C-4C3E-9929-9D5B1A11C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505" name="正方形/長方形 504">
                            <a:extLst>
                              <a:ext uri="{FF2B5EF4-FFF2-40B4-BE49-F238E27FC236}">
                                <a16:creationId xmlns:a16="http://schemas.microsoft.com/office/drawing/2014/main" id="{5EF389FC-9EB5-4F1A-8D5B-B20303C415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506" name="グループ化 505">
                            <a:extLst>
                              <a:ext uri="{FF2B5EF4-FFF2-40B4-BE49-F238E27FC236}">
                                <a16:creationId xmlns:a16="http://schemas.microsoft.com/office/drawing/2014/main" id="{ADEA26FE-5936-4E34-BE3D-C1227B3A57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619" name="楕円 618">
                              <a:extLst>
                                <a:ext uri="{FF2B5EF4-FFF2-40B4-BE49-F238E27FC236}">
                                  <a16:creationId xmlns:a16="http://schemas.microsoft.com/office/drawing/2014/main" id="{2EF0B5FD-0512-449E-8B75-FB38236267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620" name="正方形/長方形 619">
                              <a:extLst>
                                <a:ext uri="{FF2B5EF4-FFF2-40B4-BE49-F238E27FC236}">
                                  <a16:creationId xmlns:a16="http://schemas.microsoft.com/office/drawing/2014/main" id="{2EE68615-B602-4B9F-A331-2C00DF34BB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07" name="グループ化 506">
                            <a:extLst>
                              <a:ext uri="{FF2B5EF4-FFF2-40B4-BE49-F238E27FC236}">
                                <a16:creationId xmlns:a16="http://schemas.microsoft.com/office/drawing/2014/main" id="{6C62588E-F95F-4B2F-B9BE-49A84832AA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508" name="グループ化 507">
                              <a:extLst>
                                <a:ext uri="{FF2B5EF4-FFF2-40B4-BE49-F238E27FC236}">
                                  <a16:creationId xmlns:a16="http://schemas.microsoft.com/office/drawing/2014/main" id="{4C650928-3313-4EDB-BA0B-02B4C26AFA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617" name="楕円 616">
                                <a:extLst>
                                  <a:ext uri="{FF2B5EF4-FFF2-40B4-BE49-F238E27FC236}">
                                    <a16:creationId xmlns:a16="http://schemas.microsoft.com/office/drawing/2014/main" id="{4D052861-50B6-41AC-8404-D9C6600472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618" name="正方形/長方形 617">
                                <a:extLst>
                                  <a:ext uri="{FF2B5EF4-FFF2-40B4-BE49-F238E27FC236}">
                                    <a16:creationId xmlns:a16="http://schemas.microsoft.com/office/drawing/2014/main" id="{FB5BAB5B-D866-47DC-BDED-53A06C83BE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509" name="グループ化 508">
                              <a:extLst>
                                <a:ext uri="{FF2B5EF4-FFF2-40B4-BE49-F238E27FC236}">
                                  <a16:creationId xmlns:a16="http://schemas.microsoft.com/office/drawing/2014/main" id="{69E56644-AC0E-4AF6-9379-57832119424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615" name="楕円 614">
                                <a:extLst>
                                  <a:ext uri="{FF2B5EF4-FFF2-40B4-BE49-F238E27FC236}">
                                    <a16:creationId xmlns:a16="http://schemas.microsoft.com/office/drawing/2014/main" id="{8AEDE98A-336E-4B35-B253-3F86EF4DAD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616" name="正方形/長方形 615">
                                <a:extLst>
                                  <a:ext uri="{FF2B5EF4-FFF2-40B4-BE49-F238E27FC236}">
                                    <a16:creationId xmlns:a16="http://schemas.microsoft.com/office/drawing/2014/main" id="{0F7E65B4-F03B-4D37-8AE7-D971FE7C57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510" name="グループ化 509">
                              <a:extLst>
                                <a:ext uri="{FF2B5EF4-FFF2-40B4-BE49-F238E27FC236}">
                                  <a16:creationId xmlns:a16="http://schemas.microsoft.com/office/drawing/2014/main" id="{B0CC4F55-F8DC-48E3-BF45-E1D812AF84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511" name="グループ化 510">
                                <a:extLst>
                                  <a:ext uri="{FF2B5EF4-FFF2-40B4-BE49-F238E27FC236}">
                                    <a16:creationId xmlns:a16="http://schemas.microsoft.com/office/drawing/2014/main" id="{66A05255-B054-4409-965C-461BF54103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613" name="楕円 612">
                                  <a:extLst>
                                    <a:ext uri="{FF2B5EF4-FFF2-40B4-BE49-F238E27FC236}">
                                      <a16:creationId xmlns:a16="http://schemas.microsoft.com/office/drawing/2014/main" id="{61160353-0248-445C-873C-9E054B5635D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4" name="正方形/長方形 613">
                                  <a:extLst>
                                    <a:ext uri="{FF2B5EF4-FFF2-40B4-BE49-F238E27FC236}">
                                      <a16:creationId xmlns:a16="http://schemas.microsoft.com/office/drawing/2014/main" id="{A789B4E0-8AB5-438A-8AAC-C99A9BDD3FF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12" name="グループ化 511">
                                <a:extLst>
                                  <a:ext uri="{FF2B5EF4-FFF2-40B4-BE49-F238E27FC236}">
                                    <a16:creationId xmlns:a16="http://schemas.microsoft.com/office/drawing/2014/main" id="{D14CCEFB-46C1-4329-B09B-DEA75E89CD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513" name="グループ化 512">
                                  <a:extLst>
                                    <a:ext uri="{FF2B5EF4-FFF2-40B4-BE49-F238E27FC236}">
                                      <a16:creationId xmlns:a16="http://schemas.microsoft.com/office/drawing/2014/main" id="{156FFCAE-E5C4-48D9-B3C9-C42B6FCAAA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515" name="グループ化 514">
                                    <a:extLst>
                                      <a:ext uri="{FF2B5EF4-FFF2-40B4-BE49-F238E27FC236}">
                                        <a16:creationId xmlns:a16="http://schemas.microsoft.com/office/drawing/2014/main" id="{8B172296-2DD6-4933-8D59-830C2D6B5B0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533" name="グループ化 532">
                                      <a:extLst>
                                        <a:ext uri="{FF2B5EF4-FFF2-40B4-BE49-F238E27FC236}">
                                          <a16:creationId xmlns:a16="http://schemas.microsoft.com/office/drawing/2014/main" id="{99284DC1-378F-4216-AD98-958703D514B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611" name="正方形/長方形 6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847A36E-28F5-4044-AEAA-84175D81DC9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12" name="楕円 6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A6F90A-4C32-4074-85FA-2B1325C792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34" name="グループ化 533">
                                      <a:extLst>
                                        <a:ext uri="{FF2B5EF4-FFF2-40B4-BE49-F238E27FC236}">
                                          <a16:creationId xmlns:a16="http://schemas.microsoft.com/office/drawing/2014/main" id="{C7234B6A-29B1-46DA-BAE9-ADAF16EA683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538" name="正方形/長方形 5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7BDFE1-346E-44EC-A2D9-CD136D01307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539" name="グループ化 5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A06DEA-5BE3-45E4-86A8-311A74C284B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609" name="正方形/長方形 60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EED234E-8598-48E9-B367-D9A32932EF6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0" name="楕円 60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52F8788-BE5D-483C-A286-D25F705708A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0" name="グループ化 5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6B167F-8164-4AA2-AD3B-6B2F282CDA6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607" name="正方形/長方形 60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93A2C25-0991-49C1-BB81-E1B301A635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8" name="楕円 60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A5124DD-C247-49DC-A6DC-BCC6140F25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1" name="グループ化 5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C73EE4-6F4F-4C1B-98D4-DA0441B428D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605" name="正方形/長方形 6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0060549-9371-4A42-BACF-FE4700F4081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6" name="楕円 6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31F4F12-615F-4E7C-92F8-9DC5991BAF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2" name="グループ化 54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84B2C5A-5A70-434E-8ECA-AE8C164217F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603" name="正方形/長方形 6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D187059-7908-45E6-B834-878352D592E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4" name="楕円 6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D20F996-911F-49C4-A868-D760672310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3" name="グループ化 5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0CC162-9432-4376-96F2-16E6268E099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544" name="グループ化 5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FACAC44-2D6C-4698-8799-A64BF89055E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601" name="楕円 6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49CDA2-CEEE-41CB-9528-0B32E4CB84E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2" name="正方形/長方形 6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80FCAA8-2AB7-4E2F-85F9-927CD05898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545" name="グループ化 5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D43E769-390D-4220-B019-FC5F1D1247C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599" name="楕円 5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5BA2932-056A-4269-85D9-B2514774823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0" name="正方形/長方形 5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7AC09D-1995-481B-B81E-0E7892DD6E00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546" name="グループ化 5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A4B6548-6F01-4E4F-A17A-503A92376D9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597" name="楕円 5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7CC4ABA-FC74-425F-9DC1-139FAAFD8DF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98" name="正方形/長方形 5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BC05EC4-73EF-4B6A-A0C8-0AF26A520AD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547" name="グループ化 5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1CCB10C-AB7F-4C73-8B28-5F536BE399E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548" name="グループ化 5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EE456F-1DD9-406E-BDAD-E7676606B4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595" name="楕円 5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A464EA-493F-4952-BAA7-15141140851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96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C67A63F-78FC-4E37-BBB9-64A57DC7D4D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49" name="グループ化 5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E405172-6BF1-4739-B5E8-86E0456DEB6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593" name="楕円 5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A815C3-9285-4322-AB53-BE10863E3C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94" name="正方形/長方形 5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86110F-C0AE-499A-92BC-C67F5B22B7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50" name="グループ化 5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2C1930-FC2F-49E2-B05D-28988B3617F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555" name="グループ化 5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F2E5A0B-CF01-4709-BD29-958630FA1A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91" name="楕円 59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74E711-BC46-4618-ADF0-9B780BE8FD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92" name="正方形/長方形 59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8A0D8E-1177-4539-9012-F6512CCAF47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56" name="グループ化 5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7F5D3F1-2AE3-402D-B24B-158B89E527E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89" name="楕円 58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81D10A-C04D-4A85-AB5D-D77B73ECEA3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90" name="正方形/長方形 58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26825B-2AEB-4CC6-B718-6D890D26C9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57" name="グループ化 5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A80AAB-02BE-4244-8988-4AE8EFECFB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87" name="楕円 5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DAEAE1-AE34-4608-A94C-68A2B9422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8" name="正方形/長方形 5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5AB2269-219B-4008-A45F-8A163F4EDB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58" name="グループ化 5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F2B056B-4EF1-4E67-B645-01CC9B25B4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585" name="楕円 5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FEA733-D06B-41A9-A6BD-21C549B5C0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6" name="正方形/長方形 5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9E84F07-CE79-499E-9E73-2CF08DD446F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59" name="グループ化 5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ED8C274-33B9-42B5-9EED-20D0F93A21A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83" name="楕円 5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95D4C07-2B91-482A-8B0F-FC9060E99D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4" name="正方形/長方形 5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2956C8-3A3E-41FB-8899-F67BA7BB99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0" name="グループ化 5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F903F8-00A4-4F94-AFC8-02752D5634B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81" name="楕円 5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8363FBE-B1E9-48BC-A2DA-86BAEBC58A1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2" name="正方形/長方形 5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C3DF1B-5CEF-4A81-B9FA-22A3610A142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1" name="グループ化 5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AFAA809-E16B-4BE3-A93C-B40182899FD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79" name="楕円 5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AFA251-6427-445C-8ED5-AAC8117B068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0" name="正方形/長方形 5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9A740F-3FB5-4D5A-985D-8C7D72E6AD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2" name="グループ化 5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1C14E8-B97B-4FD6-9D63-7561678867E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77" name="楕円 5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C210EE9-6373-46D5-B929-72A80D75790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78" name="正方形/長方形 5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FBAFA3-8747-490E-A862-D530B1BA8A4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3" name="グループ化 56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8570B3-5FC5-4576-BF75-E29E92C128A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75" name="楕円 5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885E9B8-C99F-47E3-B9A1-4E57D8A149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76" name="正方形/長方形 5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570D0E6-4F3A-44A8-9AA6-5CA699BD82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4" name="グループ化 56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3FC8C4-C232-49C8-A12E-6F6C5F2480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573" name="楕円 5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C0532FC-9606-4CDA-A571-6804C62C39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74" name="正方形/長方形 5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303EEC-ABC1-4900-BDA6-3C87647A397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5" name="グループ化 56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B678656-E25B-475D-834F-51550B36683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569" name="グループ化 5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548ABC-BC11-4E7F-B455-BFCA5BB6ED9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571" name="楕円 57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2297A3-86D9-42BE-A3DF-F70DDC3C27A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72" name="正方形/長方形 57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6F4000D-C47D-47E6-B274-7A68FDA4574E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570" name="楕円 5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7FB289A-5679-49F1-BC76-0E79A874952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6" name="グループ化 56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14CC05-D729-4AAE-A99C-A9D31ED2AA7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567" name="正方形/長方形 5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F1F1210-3A71-4742-8364-1F6C964AE0A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68" name="楕円 5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5843D15-4FFE-436E-BCE2-31A836B021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551" name="グループ化 5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06E6F5-9BA6-4ACD-9D62-3212125E10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553" name="正方形/長方形 5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9AB1B9-0A34-4CB6-94D3-D6EBC4717F2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54" name="楕円 5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05EB3B-DFA5-4BE0-A76F-05CAB20A45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552" name="楕円 5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40AD9D1-49C8-41AF-BF34-B56E7A5D29F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535" name="グループ化 534">
                                      <a:extLst>
                                        <a:ext uri="{FF2B5EF4-FFF2-40B4-BE49-F238E27FC236}">
                                          <a16:creationId xmlns:a16="http://schemas.microsoft.com/office/drawing/2014/main" id="{FAA84440-8DAD-457D-8CBD-C7377E1C759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536" name="正方形/長方形 5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62F810-F315-475F-B35C-5076F606C6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37" name="楕円 5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910A7D-7548-465F-B51E-B0D5C1FBAF6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516" name="グループ化 515">
                                    <a:extLst>
                                      <a:ext uri="{FF2B5EF4-FFF2-40B4-BE49-F238E27FC236}">
                                        <a16:creationId xmlns:a16="http://schemas.microsoft.com/office/drawing/2014/main" id="{ADC9B063-09DA-44C6-BEA4-4E772F2D0C5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518" name="グループ化 517">
                                      <a:extLst>
                                        <a:ext uri="{FF2B5EF4-FFF2-40B4-BE49-F238E27FC236}">
                                          <a16:creationId xmlns:a16="http://schemas.microsoft.com/office/drawing/2014/main" id="{700BA0F6-248E-4100-B5CE-DECA782945A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531" name="正方形/長方形 5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42D9F7B-E337-4D26-9B9C-5B945AC0B4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32" name="楕円 5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66C4A23-BEB7-4245-B195-14DF7AA833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19" name="グループ化 518">
                                      <a:extLst>
                                        <a:ext uri="{FF2B5EF4-FFF2-40B4-BE49-F238E27FC236}">
                                          <a16:creationId xmlns:a16="http://schemas.microsoft.com/office/drawing/2014/main" id="{8C4B1963-9B86-4EDD-8ACF-3D45A45AB47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529" name="正方形/長方形 5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3415CA7-F3DF-41E0-B93E-E74ED6B858A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30" name="楕円 5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8320C4-9553-4140-8A62-EC08FF0EC61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20" name="グループ化 519">
                                      <a:extLst>
                                        <a:ext uri="{FF2B5EF4-FFF2-40B4-BE49-F238E27FC236}">
                                          <a16:creationId xmlns:a16="http://schemas.microsoft.com/office/drawing/2014/main" id="{8A7DC39E-9AF9-40CA-9DA2-21A41E9A570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527" name="正方形/長方形 5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4E62DD8-C912-4DC2-B67A-1579CCD64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8" name="楕円 5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46482E-B95F-4767-A991-BE0B10140F6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21" name="グループ化 520">
                                      <a:extLst>
                                        <a:ext uri="{FF2B5EF4-FFF2-40B4-BE49-F238E27FC236}">
                                          <a16:creationId xmlns:a16="http://schemas.microsoft.com/office/drawing/2014/main" id="{278FBB51-A279-4000-B8DC-9F293D89DE4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525" name="正方形/長方形 5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0CE0ED-CB3B-4B5D-A2BC-0E37589952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6" name="楕円 5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5E7663-FCFA-4A65-981E-CE040F0FDD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22" name="グループ化 521">
                                      <a:extLst>
                                        <a:ext uri="{FF2B5EF4-FFF2-40B4-BE49-F238E27FC236}">
                                          <a16:creationId xmlns:a16="http://schemas.microsoft.com/office/drawing/2014/main" id="{030D1209-1458-4992-8844-6CF006D4AF1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523" name="正方形/長方形 5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D62251-4A42-4D75-9EE7-CA225B44EE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4" name="楕円 5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01BC48-3285-43E8-B190-9B7EEA37E7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517" name="楕円 516">
                                    <a:extLst>
                                      <a:ext uri="{FF2B5EF4-FFF2-40B4-BE49-F238E27FC236}">
                                        <a16:creationId xmlns:a16="http://schemas.microsoft.com/office/drawing/2014/main" id="{7D70FB49-CAFD-436F-B23D-5E02F25570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14" name="楕円 513">
                                  <a:extLst>
                                    <a:ext uri="{FF2B5EF4-FFF2-40B4-BE49-F238E27FC236}">
                                      <a16:creationId xmlns:a16="http://schemas.microsoft.com/office/drawing/2014/main" id="{D1985F71-DEFE-487F-99D5-A2BA2FE8F9C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490" name="グループ化 489">
                    <a:extLst>
                      <a:ext uri="{FF2B5EF4-FFF2-40B4-BE49-F238E27FC236}">
                        <a16:creationId xmlns:a16="http://schemas.microsoft.com/office/drawing/2014/main" id="{6DB8B8EB-191D-446D-96B6-6F6C0167866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491" name="楕円 490">
                      <a:extLst>
                        <a:ext uri="{FF2B5EF4-FFF2-40B4-BE49-F238E27FC236}">
                          <a16:creationId xmlns:a16="http://schemas.microsoft.com/office/drawing/2014/main" id="{8B2F282B-5714-4E70-BA2C-CAF42F84B33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492" name="正方形/長方形 491">
                      <a:extLst>
                        <a:ext uri="{FF2B5EF4-FFF2-40B4-BE49-F238E27FC236}">
                          <a16:creationId xmlns:a16="http://schemas.microsoft.com/office/drawing/2014/main" id="{DCC4B5A0-60E6-412B-9051-7C4646F5B6A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493" name="楕円 492">
                      <a:extLst>
                        <a:ext uri="{FF2B5EF4-FFF2-40B4-BE49-F238E27FC236}">
                          <a16:creationId xmlns:a16="http://schemas.microsoft.com/office/drawing/2014/main" id="{31DF54B3-24CC-4266-8CBC-289FD9E5845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634" name="グループ化 633">
                <a:extLst>
                  <a:ext uri="{FF2B5EF4-FFF2-40B4-BE49-F238E27FC236}">
                    <a16:creationId xmlns:a16="http://schemas.microsoft.com/office/drawing/2014/main" id="{20F2A8DD-CDA0-420D-9FB8-308C3FB03B8C}"/>
                  </a:ext>
                </a:extLst>
              </p:cNvPr>
              <p:cNvGrpSpPr/>
              <p:nvPr/>
            </p:nvGrpSpPr>
            <p:grpSpPr>
              <a:xfrm rot="17443372">
                <a:off x="1599221" y="3394481"/>
                <a:ext cx="2997112" cy="3852000"/>
                <a:chOff x="1220214" y="594865"/>
                <a:chExt cx="2997112" cy="4766138"/>
              </a:xfrm>
            </p:grpSpPr>
            <p:grpSp>
              <p:nvGrpSpPr>
                <p:cNvPr id="635" name="グループ化 634">
                  <a:extLst>
                    <a:ext uri="{FF2B5EF4-FFF2-40B4-BE49-F238E27FC236}">
                      <a16:creationId xmlns:a16="http://schemas.microsoft.com/office/drawing/2014/main" id="{F9BDAC91-970E-4522-B873-52AEDDDE2502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782" name="グループ化 781">
                    <a:extLst>
                      <a:ext uri="{FF2B5EF4-FFF2-40B4-BE49-F238E27FC236}">
                        <a16:creationId xmlns:a16="http://schemas.microsoft.com/office/drawing/2014/main" id="{971AF455-8D1E-4C0E-A3BF-17AECA6C189A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787" name="正方形/長方形 786">
                      <a:extLst>
                        <a:ext uri="{FF2B5EF4-FFF2-40B4-BE49-F238E27FC236}">
                          <a16:creationId xmlns:a16="http://schemas.microsoft.com/office/drawing/2014/main" id="{F17D7CE3-3BC3-409B-81CF-363DE48638A9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788" name="正方形/長方形 787">
                      <a:extLst>
                        <a:ext uri="{FF2B5EF4-FFF2-40B4-BE49-F238E27FC236}">
                          <a16:creationId xmlns:a16="http://schemas.microsoft.com/office/drawing/2014/main" id="{2E7E0524-3ADB-4434-AC1B-B27A8AD6E9B5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789" name="グループ化 788">
                      <a:extLst>
                        <a:ext uri="{FF2B5EF4-FFF2-40B4-BE49-F238E27FC236}">
                          <a16:creationId xmlns:a16="http://schemas.microsoft.com/office/drawing/2014/main" id="{978475C7-FDBE-4F9C-AB82-A4B3E99CC885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925" name="楕円 924">
                        <a:extLst>
                          <a:ext uri="{FF2B5EF4-FFF2-40B4-BE49-F238E27FC236}">
                            <a16:creationId xmlns:a16="http://schemas.microsoft.com/office/drawing/2014/main" id="{8BE5E2ED-C31A-480D-99BB-CECA64F17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926" name="正方形/長方形 925">
                        <a:extLst>
                          <a:ext uri="{FF2B5EF4-FFF2-40B4-BE49-F238E27FC236}">
                            <a16:creationId xmlns:a16="http://schemas.microsoft.com/office/drawing/2014/main" id="{FB10F07B-531D-40FB-B6B1-759A6FCCC7E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790" name="グループ化 789">
                      <a:extLst>
                        <a:ext uri="{FF2B5EF4-FFF2-40B4-BE49-F238E27FC236}">
                          <a16:creationId xmlns:a16="http://schemas.microsoft.com/office/drawing/2014/main" id="{2D7EE527-A769-4632-BB27-E3F0FE8318D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923" name="楕円 922">
                        <a:extLst>
                          <a:ext uri="{FF2B5EF4-FFF2-40B4-BE49-F238E27FC236}">
                            <a16:creationId xmlns:a16="http://schemas.microsoft.com/office/drawing/2014/main" id="{A0208F6B-9848-481A-8F82-1D86D7EC9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924" name="正方形/長方形 923">
                        <a:extLst>
                          <a:ext uri="{FF2B5EF4-FFF2-40B4-BE49-F238E27FC236}">
                            <a16:creationId xmlns:a16="http://schemas.microsoft.com/office/drawing/2014/main" id="{B5C13101-42C5-4CDA-AD88-D0B163C8128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791" name="グループ化 790">
                      <a:extLst>
                        <a:ext uri="{FF2B5EF4-FFF2-40B4-BE49-F238E27FC236}">
                          <a16:creationId xmlns:a16="http://schemas.microsoft.com/office/drawing/2014/main" id="{3399A65F-F556-45A3-B6C2-9758B0FE7B0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921" name="楕円 920">
                        <a:extLst>
                          <a:ext uri="{FF2B5EF4-FFF2-40B4-BE49-F238E27FC236}">
                            <a16:creationId xmlns:a16="http://schemas.microsoft.com/office/drawing/2014/main" id="{D0BE8692-EB13-45F8-AC72-D4344F2D90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922" name="正方形/長方形 921">
                        <a:extLst>
                          <a:ext uri="{FF2B5EF4-FFF2-40B4-BE49-F238E27FC236}">
                            <a16:creationId xmlns:a16="http://schemas.microsoft.com/office/drawing/2014/main" id="{250A2834-8020-4A15-8FC4-30A74A67C05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792" name="グループ化 791">
                      <a:extLst>
                        <a:ext uri="{FF2B5EF4-FFF2-40B4-BE49-F238E27FC236}">
                          <a16:creationId xmlns:a16="http://schemas.microsoft.com/office/drawing/2014/main" id="{04BDACB8-9115-40B7-ABE7-C6AB23B23A06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919" name="楕円 918">
                        <a:extLst>
                          <a:ext uri="{FF2B5EF4-FFF2-40B4-BE49-F238E27FC236}">
                            <a16:creationId xmlns:a16="http://schemas.microsoft.com/office/drawing/2014/main" id="{AE8AAF00-FEEC-401F-AE03-A252D1493C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920" name="正方形/長方形 919">
                        <a:extLst>
                          <a:ext uri="{FF2B5EF4-FFF2-40B4-BE49-F238E27FC236}">
                            <a16:creationId xmlns:a16="http://schemas.microsoft.com/office/drawing/2014/main" id="{A7443DFB-74C7-4297-A128-29453465758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793" name="グループ化 792">
                      <a:extLst>
                        <a:ext uri="{FF2B5EF4-FFF2-40B4-BE49-F238E27FC236}">
                          <a16:creationId xmlns:a16="http://schemas.microsoft.com/office/drawing/2014/main" id="{42D37EA4-2B52-43A2-8B5A-EE840644A5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794" name="グループ化 793">
                        <a:extLst>
                          <a:ext uri="{FF2B5EF4-FFF2-40B4-BE49-F238E27FC236}">
                            <a16:creationId xmlns:a16="http://schemas.microsoft.com/office/drawing/2014/main" id="{7BF92317-B992-47F1-95CF-5509E68EC2E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916" name="楕円 915">
                          <a:extLst>
                            <a:ext uri="{FF2B5EF4-FFF2-40B4-BE49-F238E27FC236}">
                              <a16:creationId xmlns:a16="http://schemas.microsoft.com/office/drawing/2014/main" id="{2225EA23-7245-4B25-A8CE-310FCDD60A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917" name="正方形/長方形 916">
                          <a:extLst>
                            <a:ext uri="{FF2B5EF4-FFF2-40B4-BE49-F238E27FC236}">
                              <a16:creationId xmlns:a16="http://schemas.microsoft.com/office/drawing/2014/main" id="{D761E88D-5E08-4178-94E3-D91328DFAB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918" name="楕円 917">
                          <a:extLst>
                            <a:ext uri="{FF2B5EF4-FFF2-40B4-BE49-F238E27FC236}">
                              <a16:creationId xmlns:a16="http://schemas.microsoft.com/office/drawing/2014/main" id="{47BBD8DF-3904-40C1-9918-6047F3298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795" name="グループ化 794">
                        <a:extLst>
                          <a:ext uri="{FF2B5EF4-FFF2-40B4-BE49-F238E27FC236}">
                            <a16:creationId xmlns:a16="http://schemas.microsoft.com/office/drawing/2014/main" id="{7F8F113F-2EC7-48B2-9DBD-9ADD96CEDC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796" name="グループ化 795">
                          <a:extLst>
                            <a:ext uri="{FF2B5EF4-FFF2-40B4-BE49-F238E27FC236}">
                              <a16:creationId xmlns:a16="http://schemas.microsoft.com/office/drawing/2014/main" id="{330BA427-397C-4820-9D97-81566F27EE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914" name="楕円 913">
                            <a:extLst>
                              <a:ext uri="{FF2B5EF4-FFF2-40B4-BE49-F238E27FC236}">
                                <a16:creationId xmlns:a16="http://schemas.microsoft.com/office/drawing/2014/main" id="{635C0E3D-0777-4903-8630-B7F70056AA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915" name="正方形/長方形 914">
                            <a:extLst>
                              <a:ext uri="{FF2B5EF4-FFF2-40B4-BE49-F238E27FC236}">
                                <a16:creationId xmlns:a16="http://schemas.microsoft.com/office/drawing/2014/main" id="{277DC41D-EE2E-4B2E-84C5-6D38A94C3C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7" name="グループ化 796">
                          <a:extLst>
                            <a:ext uri="{FF2B5EF4-FFF2-40B4-BE49-F238E27FC236}">
                              <a16:creationId xmlns:a16="http://schemas.microsoft.com/office/drawing/2014/main" id="{3F24E506-C327-4D23-87D8-09EFA0F0BE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798" name="正方形/長方形 797">
                            <a:extLst>
                              <a:ext uri="{FF2B5EF4-FFF2-40B4-BE49-F238E27FC236}">
                                <a16:creationId xmlns:a16="http://schemas.microsoft.com/office/drawing/2014/main" id="{327A6C9C-A584-4909-BD3B-DED5E67847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799" name="グループ化 798">
                            <a:extLst>
                              <a:ext uri="{FF2B5EF4-FFF2-40B4-BE49-F238E27FC236}">
                                <a16:creationId xmlns:a16="http://schemas.microsoft.com/office/drawing/2014/main" id="{1465DFED-EA3B-4C9F-97C7-E2308B79E6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912" name="楕円 911">
                              <a:extLst>
                                <a:ext uri="{FF2B5EF4-FFF2-40B4-BE49-F238E27FC236}">
                                  <a16:creationId xmlns:a16="http://schemas.microsoft.com/office/drawing/2014/main" id="{4C673A45-834B-49BB-9F29-E5EB96C4E0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913" name="正方形/長方形 912">
                              <a:extLst>
                                <a:ext uri="{FF2B5EF4-FFF2-40B4-BE49-F238E27FC236}">
                                  <a16:creationId xmlns:a16="http://schemas.microsoft.com/office/drawing/2014/main" id="{65431538-4494-46DC-A418-46096B4C62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00" name="グループ化 799">
                            <a:extLst>
                              <a:ext uri="{FF2B5EF4-FFF2-40B4-BE49-F238E27FC236}">
                                <a16:creationId xmlns:a16="http://schemas.microsoft.com/office/drawing/2014/main" id="{C9EAF62A-1BB8-41B1-AC7C-A234EB45E24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801" name="グループ化 800">
                              <a:extLst>
                                <a:ext uri="{FF2B5EF4-FFF2-40B4-BE49-F238E27FC236}">
                                  <a16:creationId xmlns:a16="http://schemas.microsoft.com/office/drawing/2014/main" id="{054687C2-B781-40DA-B8B0-1268E5D3DA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910" name="楕円 909">
                                <a:extLst>
                                  <a:ext uri="{FF2B5EF4-FFF2-40B4-BE49-F238E27FC236}">
                                    <a16:creationId xmlns:a16="http://schemas.microsoft.com/office/drawing/2014/main" id="{31539DA8-207E-497C-BA50-B6E012BF5D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911" name="正方形/長方形 910">
                                <a:extLst>
                                  <a:ext uri="{FF2B5EF4-FFF2-40B4-BE49-F238E27FC236}">
                                    <a16:creationId xmlns:a16="http://schemas.microsoft.com/office/drawing/2014/main" id="{65AF2DA6-4751-44BC-B1C8-FD7BD5CA67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802" name="グループ化 801">
                              <a:extLst>
                                <a:ext uri="{FF2B5EF4-FFF2-40B4-BE49-F238E27FC236}">
                                  <a16:creationId xmlns:a16="http://schemas.microsoft.com/office/drawing/2014/main" id="{1B41101D-328C-46F3-8798-0AF1AE5B32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908" name="楕円 907">
                                <a:extLst>
                                  <a:ext uri="{FF2B5EF4-FFF2-40B4-BE49-F238E27FC236}">
                                    <a16:creationId xmlns:a16="http://schemas.microsoft.com/office/drawing/2014/main" id="{3A609698-E77F-417F-8485-A8ABA4F1F1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909" name="正方形/長方形 908">
                                <a:extLst>
                                  <a:ext uri="{FF2B5EF4-FFF2-40B4-BE49-F238E27FC236}">
                                    <a16:creationId xmlns:a16="http://schemas.microsoft.com/office/drawing/2014/main" id="{D07C6115-83A3-48FE-B4D4-B515041359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803" name="グループ化 802">
                              <a:extLst>
                                <a:ext uri="{FF2B5EF4-FFF2-40B4-BE49-F238E27FC236}">
                                  <a16:creationId xmlns:a16="http://schemas.microsoft.com/office/drawing/2014/main" id="{AEB7A288-998A-4358-8697-7E8B6F10FD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804" name="グループ化 803">
                                <a:extLst>
                                  <a:ext uri="{FF2B5EF4-FFF2-40B4-BE49-F238E27FC236}">
                                    <a16:creationId xmlns:a16="http://schemas.microsoft.com/office/drawing/2014/main" id="{00EA8BD5-E66D-4193-B3FF-E27023E404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906" name="楕円 905">
                                  <a:extLst>
                                    <a:ext uri="{FF2B5EF4-FFF2-40B4-BE49-F238E27FC236}">
                                      <a16:creationId xmlns:a16="http://schemas.microsoft.com/office/drawing/2014/main" id="{EBD9D955-DA17-4090-9A77-BD697618A0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07" name="正方形/長方形 906">
                                  <a:extLst>
                                    <a:ext uri="{FF2B5EF4-FFF2-40B4-BE49-F238E27FC236}">
                                      <a16:creationId xmlns:a16="http://schemas.microsoft.com/office/drawing/2014/main" id="{946F8699-D6C4-4475-A124-1BDC65C331F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805" name="グループ化 804">
                                <a:extLst>
                                  <a:ext uri="{FF2B5EF4-FFF2-40B4-BE49-F238E27FC236}">
                                    <a16:creationId xmlns:a16="http://schemas.microsoft.com/office/drawing/2014/main" id="{A4F091FF-E29B-4BE6-B7BE-8014D5F3C2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806" name="グループ化 805">
                                  <a:extLst>
                                    <a:ext uri="{FF2B5EF4-FFF2-40B4-BE49-F238E27FC236}">
                                      <a16:creationId xmlns:a16="http://schemas.microsoft.com/office/drawing/2014/main" id="{903BF3CE-46BC-48F3-BECC-459927A22A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808" name="グループ化 807">
                                    <a:extLst>
                                      <a:ext uri="{FF2B5EF4-FFF2-40B4-BE49-F238E27FC236}">
                                        <a16:creationId xmlns:a16="http://schemas.microsoft.com/office/drawing/2014/main" id="{230E5A4D-CDAF-412B-A009-9D0FFDF7226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826" name="グループ化 825">
                                      <a:extLst>
                                        <a:ext uri="{FF2B5EF4-FFF2-40B4-BE49-F238E27FC236}">
                                          <a16:creationId xmlns:a16="http://schemas.microsoft.com/office/drawing/2014/main" id="{CA96BE99-A02C-4613-AD64-F4525E49CE4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904" name="正方形/長方形 9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7A1BD50-4026-478D-9840-6AC8D3E8B8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05" name="楕円 9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B1776DE-1E3D-4078-933D-3D15C0F91DB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27" name="グループ化 826">
                                      <a:extLst>
                                        <a:ext uri="{FF2B5EF4-FFF2-40B4-BE49-F238E27FC236}">
                                          <a16:creationId xmlns:a16="http://schemas.microsoft.com/office/drawing/2014/main" id="{D77ECE25-72A0-4BB7-9B8B-07F47D1EC7B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831" name="正方形/長方形 8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9EF8060-6B0A-489C-A130-89AE5CF26F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832" name="グループ化 8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842EC9-491C-4223-A652-5AEDAA1D3B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902" name="正方形/長方形 9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B5B2E38-9487-4F6D-A5F5-BAD3B7D2A92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903" name="楕円 9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CC63A24-95F6-4129-BBE3-A8E5464194B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33" name="グループ化 8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A131AF-D72F-45FA-9FD2-9EA0CC66258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900" name="正方形/長方形 8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59E9ABF-91B8-42D0-9E8E-69502874E95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901" name="楕円 9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91ABEEF-7329-4DD2-B840-38507F0EAE0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34" name="グループ化 8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82489C0-A852-4FAE-B911-B30DF95A87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898" name="正方形/長方形 8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84EE80D-AFA7-41D3-86D5-CCBA065C12E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899" name="楕円 8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86A7F1F-5122-406E-831F-2AC72F95C45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35" name="グループ化 8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23C8CA4-62D6-436A-AA76-FF0DE0F69F4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896" name="正方形/長方形 8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D3B0CF-CA6F-4B9B-AAD5-14C2E9680D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897" name="楕円 8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384063-ECCE-4FD0-A6C9-D9504316937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36" name="グループ化 8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347DD0-7531-452A-BA56-1C6B7D25FE0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837" name="グループ化 8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0574A15-57B2-4EBE-BF80-99F82B53C1E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894" name="楕円 8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071F9-5196-4645-AC8C-59AA297C9DF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895" name="正方形/長方形 8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B173E22-EBB3-4C61-B47A-1903A52D6E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838" name="グループ化 8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DA09934-1DD6-44DB-AD2C-05E0AEDC0E0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892" name="楕円 8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603EC65-86D1-4BB4-870B-D396E033290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893" name="正方形/長方形 8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D709B39-8B6E-48B6-8C51-E3A41E5C247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839" name="グループ化 8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6FCED8-3D4B-4DC9-8BC8-CE9A254B0AD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890" name="楕円 8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87BE84-CD31-470F-B4CF-773DACDBC9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891" name="正方形/長方形 8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B3911A-6FDE-4FEB-9F4E-1615D3D8D70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840" name="グループ化 8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AAB6301-0FFC-46E6-90C5-4F7DC46ED95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841" name="グループ化 8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AE8FE8E-B47B-4527-A276-9024BE16E43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888" name="楕円 8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2FD898-B234-438B-8C57-FC965410B5B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89" name="正方形/長方形 8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D8993B-3BB4-4ACC-98FE-5C686C49BD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842" name="グループ化 8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82CBEEB-E12B-4E21-82DB-99F8776568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886" name="楕円 8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62FC7B0-F813-42E4-9E15-7ECBEE2259D4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87" name="正方形/長方形 8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130714-5085-49BE-AB13-A14181ED298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843" name="グループ化 8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523DB9E-216F-4A9A-8A39-84BD280311B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848" name="グループ化 8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99B33-0C8F-4B3B-9660-BFF4A6BA862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84" name="楕円 8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F69B005-7522-4B0C-820F-562AE308B0C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85" name="正方形/長方形 8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72F7CCB-1427-40F9-8EBA-3C4ECC4A7D8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49" name="グループ化 8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E1D49-C0BC-4102-9C64-3E2FD0C25C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82" name="楕円 8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5DB7627-AFF3-447A-A7E4-8B6E66AD486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83" name="正方形/長方形 8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A1AF46-3C52-40C1-A880-7401FBEF14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0" name="グループ化 8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91EA44-0CA4-4C1A-9C22-3B64383C0A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80" name="楕円 8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1F1953-176B-450D-8084-25A26DA481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81" name="正方形/長方形 8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D3EDF4-6950-4229-8414-95E11B0B580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1" name="グループ化 8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2C0CBA-427E-46BE-AFD1-A25E0B27F5A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878" name="楕円 8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D4B491-C208-47B4-BD19-CA60BD855E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9" name="正方形/長方形 8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B2070B-0A49-403E-B9F4-D2D0A2A31CC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2" name="グループ化 8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FF961F-63A6-43A2-AFD9-C14BA0E6AE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76" name="楕円 8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787D1FA-605B-47CD-8F3D-81502738E0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7" name="正方形/長方形 8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717E70-47EC-4FE3-81AD-5BD55239216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3" name="グループ化 8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28A5F9-893B-40D5-A07F-ADE9F8EC3E4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74" name="楕円 8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47A90E6-0AEA-42C4-8A5B-A9FB33D56BA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5" name="正方形/長方形 8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F007EF8-73FF-4C4E-B374-353F843DE2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4" name="グループ化 8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68BF24D-681B-4686-8A1D-68892FD71A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72" name="楕円 8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EEC0814-B20C-44BA-9789-9770CED39B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3" name="正方形/長方形 8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D60B404-DD55-4EBE-A09A-D9883E8648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5" name="グループ化 8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6971BE-28EE-4707-8C4E-6252813BFE8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70" name="楕円 8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B8C020-59AC-46C5-A408-535B82BA38E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1" name="正方形/長方形 8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B29402-BA4E-46DB-BEC6-ABEAA237A94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6" name="グループ化 8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D0D4008-BDB1-44B2-96D3-8FFF2BB6FEE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68" name="楕円 8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15CD6D2-7359-492E-853A-933E33EA29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69" name="正方形/長方形 8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AD1F15-FCBD-4434-AC72-D3E42C6A8A2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7" name="グループ化 8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C2B29A-1374-4404-A70A-D4537064135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866" name="楕円 8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10D964-25F0-4E96-8632-FDCD21E98D0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67" name="正方形/長方形 8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7AEC3AB-3AAA-4D6B-9C3A-C1A2133482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8" name="グループ化 8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1F9B86-44F2-4164-BC7D-4909E6D1210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862" name="グループ化 8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00D7CE-C8D8-4D60-B8E1-06E6E33629A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864" name="楕円 86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7F756F0-4CE9-4120-8383-739242F5324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865" name="正方形/長方形 86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23684F5-56B9-497F-98AD-1E02388711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863" name="楕円 8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FDD59B-C959-4C1F-B1A8-AAFA016648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9" name="グループ化 8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1D76B9B-A711-4B8E-B132-C045F8717C2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860" name="正方形/長方形 8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858EF06-BAB3-4488-AC3C-960295B4FF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61" name="楕円 8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FFC27AA-A602-432C-8FD7-99AA439320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844" name="グループ化 8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EF1874-5CC7-4F9F-9A2C-581C6B55660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846" name="正方形/長方形 8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ED12E6-32A0-4FD1-8C5A-9F990EE2EEC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47" name="楕円 8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3D70F9F-4A2B-483A-83D5-BBF5F9EBB71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845" name="楕円 8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C98EB79-4266-4033-A617-37C8D3C3B30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828" name="グループ化 827">
                                      <a:extLst>
                                        <a:ext uri="{FF2B5EF4-FFF2-40B4-BE49-F238E27FC236}">
                                          <a16:creationId xmlns:a16="http://schemas.microsoft.com/office/drawing/2014/main" id="{9BEC489C-8750-4488-8835-50BB9EF2014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829" name="正方形/長方形 8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B675C-8FA1-4610-8D14-45F67B71C44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30" name="楕円 8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E6551A-C552-4313-AE25-31F080CE07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809" name="グループ化 808">
                                    <a:extLst>
                                      <a:ext uri="{FF2B5EF4-FFF2-40B4-BE49-F238E27FC236}">
                                        <a16:creationId xmlns:a16="http://schemas.microsoft.com/office/drawing/2014/main" id="{7E7F0161-DAEF-4A6A-83FF-8FA89CDA9F5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811" name="グループ化 810">
                                      <a:extLst>
                                        <a:ext uri="{FF2B5EF4-FFF2-40B4-BE49-F238E27FC236}">
                                          <a16:creationId xmlns:a16="http://schemas.microsoft.com/office/drawing/2014/main" id="{12C3C75F-32B7-452A-B113-2A7BB809C5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824" name="正方形/長方形 8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8496187-8FAB-4656-A840-1D842BAFC1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25" name="楕円 8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C7825D2-E03F-4255-ACC0-C361B35FA08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12" name="グループ化 811">
                                      <a:extLst>
                                        <a:ext uri="{FF2B5EF4-FFF2-40B4-BE49-F238E27FC236}">
                                          <a16:creationId xmlns:a16="http://schemas.microsoft.com/office/drawing/2014/main" id="{7011C399-DF2B-4156-9DB8-89FE00A0E42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822" name="正方形/長方形 8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5837F9-CD9E-459F-83BD-1A19D495652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23" name="楕円 8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B20DD76-E47D-42DA-BD20-6D0E851D7AD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13" name="グループ化 812">
                                      <a:extLst>
                                        <a:ext uri="{FF2B5EF4-FFF2-40B4-BE49-F238E27FC236}">
                                          <a16:creationId xmlns:a16="http://schemas.microsoft.com/office/drawing/2014/main" id="{52022EAF-383F-4AE4-9EE3-7ABAE2769C5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820" name="正方形/長方形 8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DE85D0-655D-48AC-9189-1A06A3A075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21" name="楕円 8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5AEFB6E-38B1-46E6-8DC7-7803F696FCB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14" name="グループ化 813">
                                      <a:extLst>
                                        <a:ext uri="{FF2B5EF4-FFF2-40B4-BE49-F238E27FC236}">
                                          <a16:creationId xmlns:a16="http://schemas.microsoft.com/office/drawing/2014/main" id="{F47E4F59-C9FF-4E99-BFCA-E350805B6C0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818" name="正方形/長方形 8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3A268-3BF5-4343-84F5-1EBBF51D76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19" name="楕円 8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81EEB8-80C1-4518-902E-BCA5DBACAB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15" name="グループ化 814">
                                      <a:extLst>
                                        <a:ext uri="{FF2B5EF4-FFF2-40B4-BE49-F238E27FC236}">
                                          <a16:creationId xmlns:a16="http://schemas.microsoft.com/office/drawing/2014/main" id="{2A4CFA73-7A47-4295-A4A0-9A4B57C15FD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816" name="正方形/長方形 8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3E43BF-8688-4189-AC16-D2B5C8B52CC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17" name="楕円 8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982763-9D20-4725-89C9-13B81B647B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810" name="楕円 809">
                                    <a:extLst>
                                      <a:ext uri="{FF2B5EF4-FFF2-40B4-BE49-F238E27FC236}">
                                        <a16:creationId xmlns:a16="http://schemas.microsoft.com/office/drawing/2014/main" id="{64DDD074-F35A-4650-9182-2AF142899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807" name="楕円 806">
                                  <a:extLst>
                                    <a:ext uri="{FF2B5EF4-FFF2-40B4-BE49-F238E27FC236}">
                                      <a16:creationId xmlns:a16="http://schemas.microsoft.com/office/drawing/2014/main" id="{C044F956-B6E8-45B7-8DF3-05FBD71EEAF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783" name="グループ化 782">
                    <a:extLst>
                      <a:ext uri="{FF2B5EF4-FFF2-40B4-BE49-F238E27FC236}">
                        <a16:creationId xmlns:a16="http://schemas.microsoft.com/office/drawing/2014/main" id="{4048C815-B193-490D-88B3-A387ED2843A0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784" name="楕円 783">
                      <a:extLst>
                        <a:ext uri="{FF2B5EF4-FFF2-40B4-BE49-F238E27FC236}">
                          <a16:creationId xmlns:a16="http://schemas.microsoft.com/office/drawing/2014/main" id="{A0903BAC-79E3-4E19-A7CD-4D4DEAB86F8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785" name="正方形/長方形 784">
                      <a:extLst>
                        <a:ext uri="{FF2B5EF4-FFF2-40B4-BE49-F238E27FC236}">
                          <a16:creationId xmlns:a16="http://schemas.microsoft.com/office/drawing/2014/main" id="{30BC80DF-C8AE-437D-ADED-779F4C075F40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786" name="楕円 785">
                      <a:extLst>
                        <a:ext uri="{FF2B5EF4-FFF2-40B4-BE49-F238E27FC236}">
                          <a16:creationId xmlns:a16="http://schemas.microsoft.com/office/drawing/2014/main" id="{E23EEE4E-FCB0-487A-9184-F89FF1C4BB8E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636" name="グループ化 635">
                  <a:extLst>
                    <a:ext uri="{FF2B5EF4-FFF2-40B4-BE49-F238E27FC236}">
                      <a16:creationId xmlns:a16="http://schemas.microsoft.com/office/drawing/2014/main" id="{ABC84233-5783-49F0-94EA-D21FFBED030B}"/>
                    </a:ext>
                  </a:extLst>
                </p:cNvPr>
                <p:cNvGrpSpPr/>
                <p:nvPr/>
              </p:nvGrpSpPr>
              <p:grpSpPr>
                <a:xfrm rot="11230909">
                  <a:off x="1220214" y="2481003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637" name="グループ化 636">
                    <a:extLst>
                      <a:ext uri="{FF2B5EF4-FFF2-40B4-BE49-F238E27FC236}">
                        <a16:creationId xmlns:a16="http://schemas.microsoft.com/office/drawing/2014/main" id="{C8A21F12-FA58-4E03-A5BB-C0EAA238DE4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642" name="正方形/長方形 641">
                      <a:extLst>
                        <a:ext uri="{FF2B5EF4-FFF2-40B4-BE49-F238E27FC236}">
                          <a16:creationId xmlns:a16="http://schemas.microsoft.com/office/drawing/2014/main" id="{B9042BA5-88C2-472F-897C-35EE96BC16F9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643" name="正方形/長方形 642">
                      <a:extLst>
                        <a:ext uri="{FF2B5EF4-FFF2-40B4-BE49-F238E27FC236}">
                          <a16:creationId xmlns:a16="http://schemas.microsoft.com/office/drawing/2014/main" id="{9B0EAE6A-5377-4BE2-A3FF-C290A6120B4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644" name="グループ化 643">
                      <a:extLst>
                        <a:ext uri="{FF2B5EF4-FFF2-40B4-BE49-F238E27FC236}">
                          <a16:creationId xmlns:a16="http://schemas.microsoft.com/office/drawing/2014/main" id="{2FD80547-F7E4-4934-A2D8-6EAF0B12104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780" name="楕円 779">
                        <a:extLst>
                          <a:ext uri="{FF2B5EF4-FFF2-40B4-BE49-F238E27FC236}">
                            <a16:creationId xmlns:a16="http://schemas.microsoft.com/office/drawing/2014/main" id="{BAB8A5B7-A608-421D-B86A-77B88F2314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781" name="正方形/長方形 780">
                        <a:extLst>
                          <a:ext uri="{FF2B5EF4-FFF2-40B4-BE49-F238E27FC236}">
                            <a16:creationId xmlns:a16="http://schemas.microsoft.com/office/drawing/2014/main" id="{EFE86230-35B4-4111-9575-857ECFA786E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645" name="グループ化 644">
                      <a:extLst>
                        <a:ext uri="{FF2B5EF4-FFF2-40B4-BE49-F238E27FC236}">
                          <a16:creationId xmlns:a16="http://schemas.microsoft.com/office/drawing/2014/main" id="{B15B8B67-807A-444E-8EF6-31C56016E94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778" name="楕円 777">
                        <a:extLst>
                          <a:ext uri="{FF2B5EF4-FFF2-40B4-BE49-F238E27FC236}">
                            <a16:creationId xmlns:a16="http://schemas.microsoft.com/office/drawing/2014/main" id="{0689AC41-E8CF-4519-8419-8D11B8811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779" name="正方形/長方形 778">
                        <a:extLst>
                          <a:ext uri="{FF2B5EF4-FFF2-40B4-BE49-F238E27FC236}">
                            <a16:creationId xmlns:a16="http://schemas.microsoft.com/office/drawing/2014/main" id="{017FA150-1133-430D-9D2D-488BA4C6EF5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646" name="グループ化 645">
                      <a:extLst>
                        <a:ext uri="{FF2B5EF4-FFF2-40B4-BE49-F238E27FC236}">
                          <a16:creationId xmlns:a16="http://schemas.microsoft.com/office/drawing/2014/main" id="{915ED24B-0C46-47FA-B4ED-6A9C7D194742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776" name="楕円 775">
                        <a:extLst>
                          <a:ext uri="{FF2B5EF4-FFF2-40B4-BE49-F238E27FC236}">
                            <a16:creationId xmlns:a16="http://schemas.microsoft.com/office/drawing/2014/main" id="{84329C9E-E9FA-4D07-AF0B-F524AD532A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777" name="正方形/長方形 776">
                        <a:extLst>
                          <a:ext uri="{FF2B5EF4-FFF2-40B4-BE49-F238E27FC236}">
                            <a16:creationId xmlns:a16="http://schemas.microsoft.com/office/drawing/2014/main" id="{B25895F4-F3A3-431D-B170-11CF7CBB728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647" name="グループ化 646">
                      <a:extLst>
                        <a:ext uri="{FF2B5EF4-FFF2-40B4-BE49-F238E27FC236}">
                          <a16:creationId xmlns:a16="http://schemas.microsoft.com/office/drawing/2014/main" id="{21147CF1-3F2B-4DBA-B41B-A58440CFAEE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774" name="楕円 773">
                        <a:extLst>
                          <a:ext uri="{FF2B5EF4-FFF2-40B4-BE49-F238E27FC236}">
                            <a16:creationId xmlns:a16="http://schemas.microsoft.com/office/drawing/2014/main" id="{C50EB3FF-51D6-42DA-AF27-CFEE02DB8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775" name="正方形/長方形 774">
                        <a:extLst>
                          <a:ext uri="{FF2B5EF4-FFF2-40B4-BE49-F238E27FC236}">
                            <a16:creationId xmlns:a16="http://schemas.microsoft.com/office/drawing/2014/main" id="{9AB0CE47-8EDD-4B20-8EF9-BE858ADDF38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648" name="グループ化 647">
                      <a:extLst>
                        <a:ext uri="{FF2B5EF4-FFF2-40B4-BE49-F238E27FC236}">
                          <a16:creationId xmlns:a16="http://schemas.microsoft.com/office/drawing/2014/main" id="{C4767A67-43B8-4B0C-99D0-1F22CE8447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649" name="グループ化 648">
                        <a:extLst>
                          <a:ext uri="{FF2B5EF4-FFF2-40B4-BE49-F238E27FC236}">
                            <a16:creationId xmlns:a16="http://schemas.microsoft.com/office/drawing/2014/main" id="{DDF71C75-D54A-498B-BC05-97F54677CEB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771" name="楕円 770">
                          <a:extLst>
                            <a:ext uri="{FF2B5EF4-FFF2-40B4-BE49-F238E27FC236}">
                              <a16:creationId xmlns:a16="http://schemas.microsoft.com/office/drawing/2014/main" id="{DFB63D88-26DF-447B-8FCE-128FB4240B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772" name="正方形/長方形 771">
                          <a:extLst>
                            <a:ext uri="{FF2B5EF4-FFF2-40B4-BE49-F238E27FC236}">
                              <a16:creationId xmlns:a16="http://schemas.microsoft.com/office/drawing/2014/main" id="{F1CDD361-4209-435B-B6A9-C0A71522F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773" name="楕円 772">
                          <a:extLst>
                            <a:ext uri="{FF2B5EF4-FFF2-40B4-BE49-F238E27FC236}">
                              <a16:creationId xmlns:a16="http://schemas.microsoft.com/office/drawing/2014/main" id="{C417311D-4E3A-4930-B38E-3C9A4E133A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650" name="グループ化 649">
                        <a:extLst>
                          <a:ext uri="{FF2B5EF4-FFF2-40B4-BE49-F238E27FC236}">
                            <a16:creationId xmlns:a16="http://schemas.microsoft.com/office/drawing/2014/main" id="{C9D7B167-A5E1-4839-AF9A-4209A9FA02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651" name="グループ化 650">
                          <a:extLst>
                            <a:ext uri="{FF2B5EF4-FFF2-40B4-BE49-F238E27FC236}">
                              <a16:creationId xmlns:a16="http://schemas.microsoft.com/office/drawing/2014/main" id="{1C6119C6-0F1F-4286-A6A1-39705E2E8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769" name="楕円 768">
                            <a:extLst>
                              <a:ext uri="{FF2B5EF4-FFF2-40B4-BE49-F238E27FC236}">
                                <a16:creationId xmlns:a16="http://schemas.microsoft.com/office/drawing/2014/main" id="{A0D11294-6F83-455E-A5B3-8E814B8D18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770" name="正方形/長方形 769">
                            <a:extLst>
                              <a:ext uri="{FF2B5EF4-FFF2-40B4-BE49-F238E27FC236}">
                                <a16:creationId xmlns:a16="http://schemas.microsoft.com/office/drawing/2014/main" id="{226B3440-2271-42AA-8193-C8157F6B34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52" name="グループ化 651">
                          <a:extLst>
                            <a:ext uri="{FF2B5EF4-FFF2-40B4-BE49-F238E27FC236}">
                              <a16:creationId xmlns:a16="http://schemas.microsoft.com/office/drawing/2014/main" id="{547BCB72-1337-41FC-8CF0-8C3A766461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653" name="正方形/長方形 652">
                            <a:extLst>
                              <a:ext uri="{FF2B5EF4-FFF2-40B4-BE49-F238E27FC236}">
                                <a16:creationId xmlns:a16="http://schemas.microsoft.com/office/drawing/2014/main" id="{B8AD6CD0-6F65-477C-BFB0-5150E15B28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654" name="グループ化 653">
                            <a:extLst>
                              <a:ext uri="{FF2B5EF4-FFF2-40B4-BE49-F238E27FC236}">
                                <a16:creationId xmlns:a16="http://schemas.microsoft.com/office/drawing/2014/main" id="{D0594E2C-3827-40A4-9AB6-5F0A26113F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767" name="楕円 766">
                              <a:extLst>
                                <a:ext uri="{FF2B5EF4-FFF2-40B4-BE49-F238E27FC236}">
                                  <a16:creationId xmlns:a16="http://schemas.microsoft.com/office/drawing/2014/main" id="{43069DC0-948C-4EE4-BE48-7DEEDCF593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768" name="正方形/長方形 767">
                              <a:extLst>
                                <a:ext uri="{FF2B5EF4-FFF2-40B4-BE49-F238E27FC236}">
                                  <a16:creationId xmlns:a16="http://schemas.microsoft.com/office/drawing/2014/main" id="{B0DF1DD7-189D-424A-B29F-AA52BF393E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グループ化 654">
                            <a:extLst>
                              <a:ext uri="{FF2B5EF4-FFF2-40B4-BE49-F238E27FC236}">
                                <a16:creationId xmlns:a16="http://schemas.microsoft.com/office/drawing/2014/main" id="{10ACE61C-D1F1-4EEF-B231-26BA0B05A2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656" name="グループ化 655">
                              <a:extLst>
                                <a:ext uri="{FF2B5EF4-FFF2-40B4-BE49-F238E27FC236}">
                                  <a16:creationId xmlns:a16="http://schemas.microsoft.com/office/drawing/2014/main" id="{2CC5D6CD-61E5-4C64-8A62-A37E360030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765" name="楕円 764">
                                <a:extLst>
                                  <a:ext uri="{FF2B5EF4-FFF2-40B4-BE49-F238E27FC236}">
                                    <a16:creationId xmlns:a16="http://schemas.microsoft.com/office/drawing/2014/main" id="{4D339489-AB6E-42D7-ADEB-A6F8AEF901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766" name="正方形/長方形 765">
                                <a:extLst>
                                  <a:ext uri="{FF2B5EF4-FFF2-40B4-BE49-F238E27FC236}">
                                    <a16:creationId xmlns:a16="http://schemas.microsoft.com/office/drawing/2014/main" id="{C7F06F0B-8F90-4500-AFA1-F3A0E5B74F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657" name="グループ化 656">
                              <a:extLst>
                                <a:ext uri="{FF2B5EF4-FFF2-40B4-BE49-F238E27FC236}">
                                  <a16:creationId xmlns:a16="http://schemas.microsoft.com/office/drawing/2014/main" id="{B5C1F909-08AB-49AB-9462-A3F42B31FD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763" name="楕円 762">
                                <a:extLst>
                                  <a:ext uri="{FF2B5EF4-FFF2-40B4-BE49-F238E27FC236}">
                                    <a16:creationId xmlns:a16="http://schemas.microsoft.com/office/drawing/2014/main" id="{4F01729C-8F97-49E9-8724-CE1DE00E4D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764" name="正方形/長方形 763">
                                <a:extLst>
                                  <a:ext uri="{FF2B5EF4-FFF2-40B4-BE49-F238E27FC236}">
                                    <a16:creationId xmlns:a16="http://schemas.microsoft.com/office/drawing/2014/main" id="{A7CE4A0B-7B6B-424E-8B4A-6ABD5FC3A0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658" name="グループ化 657">
                              <a:extLst>
                                <a:ext uri="{FF2B5EF4-FFF2-40B4-BE49-F238E27FC236}">
                                  <a16:creationId xmlns:a16="http://schemas.microsoft.com/office/drawing/2014/main" id="{5AA48294-1FED-40E1-A929-57B4693EEA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659" name="グループ化 658">
                                <a:extLst>
                                  <a:ext uri="{FF2B5EF4-FFF2-40B4-BE49-F238E27FC236}">
                                    <a16:creationId xmlns:a16="http://schemas.microsoft.com/office/drawing/2014/main" id="{22408B30-DA53-442A-A0D9-34B83B546C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761" name="楕円 760">
                                  <a:extLst>
                                    <a:ext uri="{FF2B5EF4-FFF2-40B4-BE49-F238E27FC236}">
                                      <a16:creationId xmlns:a16="http://schemas.microsoft.com/office/drawing/2014/main" id="{1A9E7EC2-8EB3-4D19-B845-E14E89B2090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62" name="正方形/長方形 761">
                                  <a:extLst>
                                    <a:ext uri="{FF2B5EF4-FFF2-40B4-BE49-F238E27FC236}">
                                      <a16:creationId xmlns:a16="http://schemas.microsoft.com/office/drawing/2014/main" id="{9AEDF33F-2356-4322-8890-928963F2862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660" name="グループ化 659">
                                <a:extLst>
                                  <a:ext uri="{FF2B5EF4-FFF2-40B4-BE49-F238E27FC236}">
                                    <a16:creationId xmlns:a16="http://schemas.microsoft.com/office/drawing/2014/main" id="{4149589D-2D46-4310-9EC8-60821FEFF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661" name="グループ化 660">
                                  <a:extLst>
                                    <a:ext uri="{FF2B5EF4-FFF2-40B4-BE49-F238E27FC236}">
                                      <a16:creationId xmlns:a16="http://schemas.microsoft.com/office/drawing/2014/main" id="{E4CA6259-9031-4130-8AB4-7AD83CB194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663" name="グループ化 662">
                                    <a:extLst>
                                      <a:ext uri="{FF2B5EF4-FFF2-40B4-BE49-F238E27FC236}">
                                        <a16:creationId xmlns:a16="http://schemas.microsoft.com/office/drawing/2014/main" id="{42729E8D-4374-4E96-87A8-DAF56D487C0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681" name="グループ化 680">
                                      <a:extLst>
                                        <a:ext uri="{FF2B5EF4-FFF2-40B4-BE49-F238E27FC236}">
                                          <a16:creationId xmlns:a16="http://schemas.microsoft.com/office/drawing/2014/main" id="{752BBE87-268D-4F9D-AAA3-6B9C51BEDD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759" name="正方形/長方形 7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8C73EC2-DE7D-4487-A3E4-C33092BC18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60" name="楕円 7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AA794B-EC9E-499B-BA26-6AC7D42C05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82" name="グループ化 681">
                                      <a:extLst>
                                        <a:ext uri="{FF2B5EF4-FFF2-40B4-BE49-F238E27FC236}">
                                          <a16:creationId xmlns:a16="http://schemas.microsoft.com/office/drawing/2014/main" id="{A899E894-CCA6-4233-9AF2-8866DA80FD9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686" name="正方形/長方形 6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F70B77-ED6C-4B66-89CB-54CE35DEF22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687" name="グループ化 6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205356A-8487-4204-A376-88509C09E8F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757" name="正方形/長方形 7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34C1DD-4C42-43F5-A940-5A77F71C7E3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58" name="楕円 7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9C330BE-A185-4291-A3E2-B01C44A21AF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88" name="グループ化 6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F76B0A-8FFC-4F8A-B2CE-F2E65D6F361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755" name="正方形/長方形 7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DDA471-D6DA-424A-94D6-9A6343B0AE9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56" name="楕円 7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F1AE5CD-38FE-4547-9F00-6FABAEF4D9A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89" name="グループ化 6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4E69AD9-237A-4ECB-BD08-F25F1D3275A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753" name="正方形/長方形 7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6155CD4-7CD9-40D0-815D-0D36F731AE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54" name="楕円 7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E7C32B8-BEF7-40A5-837D-6B006777C40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90" name="グループ化 6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1E462BC-A779-4907-BB5D-329A84FB1A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751" name="正方形/長方形 7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D6222B1-5299-4914-BBF0-B4CA08A188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52" name="楕円 7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B860350-455F-4E6C-8DCE-E60D16C8608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91" name="グループ化 6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90A3738-971A-4104-AC06-1D17127CA3C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692" name="グループ化 6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5535E24-093A-4260-BE92-D6C5BCEFDCA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749" name="楕円 7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F597BB5-D690-4C93-BB36-84106BF5CE6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50" name="正方形/長方形 7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80658-6D33-4C02-9E71-C893534680B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693" name="グループ化 6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92D6B92-0CAD-47DC-B919-64AF656BE3B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747" name="楕円 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62856-B303-4CC7-A2B5-70E26AB073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48" name="正方形/長方形 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8C55A0C-EF13-4729-BD15-4D7A71EAAD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694" name="グループ化 6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203D5A-FB66-4F98-BED3-A0AD848A0A2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745" name="楕円 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72A8C01-F1FB-4222-A977-8C3313B238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46" name="正方形/長方形 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0066AB8-555B-4B0F-8E3E-C53A0841AA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695" name="グループ化 6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3784FE5-FEDF-426D-AA4C-EA896D4432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696" name="グループ化 6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9B53B7-0E4E-44EF-AAF2-98B43BFDE0D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743" name="楕円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D20FCE-CC95-4D57-8156-933A038A0BC8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44" name="正方形/長方形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662AB9-842B-4834-AF8B-C9CD6CDCCFB4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97" name="グループ化 6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D71A0E0-825A-4CA8-9783-43327CA9B20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741" name="楕円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20EB71-BC6A-411A-9A89-456AF3791C6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42" name="正方形/長方形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8C981-FF89-4EB6-968A-0C7E25F3EC9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98" name="グループ化 6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397FB26-D535-4A85-8617-15688E2273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703" name="グループ化 7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D45ADDC-29D5-4BEE-BB8C-E9CB46E842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39" name="楕円 7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F3A3D63-EE2D-487D-B5AB-C92A3D9C7C3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40" name="正方形/長方形 7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5DBE3E-1C3D-490A-841C-CB8E11FA262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4" name="グループ化 7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CF2903A-77F4-43F1-B294-6B093E8A2AD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37" name="楕円 7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D5EE2DE-E513-478B-B2C7-0E63982F17C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8" name="正方形/長方形 7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F05FFC9-3765-49D8-9F94-9237AA8BC0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5" name="グループ化 7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652FEA4-450E-4459-BCF3-2E1AEEC3835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35" name="楕円 7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BAA7B55-E4C6-421D-AE62-FB1B1090B03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6" name="正方形/長方形 7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96BEA11-C105-4F93-A8FF-2EC88C131B2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6" name="グループ化 7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01F4870-ED4F-44CD-BCD4-A216915A99F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733" name="楕円 7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D16AB49-802B-4C52-B7A3-CF4DE77A1C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4" name="正方形/長方形 7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BAF66E-2C96-4F24-AA55-3B84D4FBBC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7" name="グループ化 7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16F016-98C9-4BE1-96F0-B5948646910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31" name="楕円 7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C289EF-2A9B-4B68-85A1-FBB377F5F06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2" name="正方形/長方形 7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3F87EB-BDC0-4BCD-BF85-FFF74F56549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8" name="グループ化 7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5D71E99-EB2F-45A8-A2F3-90F742161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29" name="楕円 7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FEDC091-E595-4ED2-AE49-6D35E6EC89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0" name="正方形/長方形 7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072C963-9FBE-44A9-BD7C-8B0242BF62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9" name="グループ化 7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1F5401-2446-4C80-A1C4-52B78B30A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27" name="楕円 7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320AA-A439-47DD-A090-B032E2D421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28" name="正方形/長方形 7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710E6F0-027A-496B-B287-51E5BED7D3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0" name="グループ化 7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2931FA-F549-47FB-9FBA-50D97E142F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25" name="楕円 7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91E6787-F44E-46D2-B033-4C2656153C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26" name="正方形/長方形 7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B1B501D-B4AA-4720-902C-2B97D20FB7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1" name="グループ化 7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3DE9C1-D07D-42BD-B2B9-20C7FAD7BB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23" name="楕円 7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91223C-3AC4-4CDB-AC4D-4C53AD39A1B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24" name="正方形/長方形 7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5C095AF-3378-4081-8849-310E15F8C3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2" name="グループ化 7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0D2EDE-86E5-482B-9CE3-9E72F3F3CEB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721" name="楕円 7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AF96B45-11EF-48C3-8251-1A907EAF387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22" name="正方形/長方形 7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989450D-9602-4F0B-9A8F-C01826CF3DD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3" name="グループ化 7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977AF0-3017-4E15-AE01-BA317E0E53F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17" name="グループ化 7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B13E25-5725-4E58-B581-4F7BA7FECA5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719" name="楕円 71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53F98EC-1047-40B8-AA77-D168B84EB02E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720" name="正方形/長方形 71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9873D82-DCA6-440D-B1AA-D6E65557F54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718" name="楕円 7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83C8689-FE10-4C0C-A8DA-C39FD44761A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4" name="グループ化 7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9B347FE-999D-47CC-BB6C-AF3AD36C616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715" name="正方形/長方形 7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77101-E8EC-4686-9E0C-ABC09598E3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16" name="楕円 7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6A7E12F-EC3C-4801-B7B1-20B437EDDA8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699" name="グループ化 6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2C96F94-B409-43B0-932F-A4086120BA6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701" name="正方形/長方形 7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14EE55-DB68-476A-8E83-18C7700DD1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02" name="楕円 7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D74BBC-DF00-4A70-9405-22E110EF323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00" name="楕円 6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8BA121-A037-4700-9470-83DF3B14F9B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683" name="グループ化 682">
                                      <a:extLst>
                                        <a:ext uri="{FF2B5EF4-FFF2-40B4-BE49-F238E27FC236}">
                                          <a16:creationId xmlns:a16="http://schemas.microsoft.com/office/drawing/2014/main" id="{D7A31082-1841-4541-A879-D4A9A216E1A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684" name="正方形/長方形 6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17848A-147E-4746-A40F-4791C23857C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5" name="楕円 6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6F1998-452E-45A4-81B8-76E6AF1B354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664" name="グループ化 663">
                                    <a:extLst>
                                      <a:ext uri="{FF2B5EF4-FFF2-40B4-BE49-F238E27FC236}">
                                        <a16:creationId xmlns:a16="http://schemas.microsoft.com/office/drawing/2014/main" id="{FDFA8732-826C-4B51-9E64-C6AB1E51A87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666" name="グループ化 665">
                                      <a:extLst>
                                        <a:ext uri="{FF2B5EF4-FFF2-40B4-BE49-F238E27FC236}">
                                          <a16:creationId xmlns:a16="http://schemas.microsoft.com/office/drawing/2014/main" id="{F8B23A70-FA50-4D3D-A810-119277BC5E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679" name="正方形/長方形 6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B861F-279D-4549-88FE-BEB441A9017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0" name="楕円 6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0005524-117F-41C9-AAA6-F77847A9581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67" name="グループ化 666">
                                      <a:extLst>
                                        <a:ext uri="{FF2B5EF4-FFF2-40B4-BE49-F238E27FC236}">
                                          <a16:creationId xmlns:a16="http://schemas.microsoft.com/office/drawing/2014/main" id="{77AE2BFE-2B29-4F14-8BA5-02C50C4A99F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677" name="正方形/長方形 6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170A5F-1FC2-49C9-A79B-78D726522C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78" name="楕円 6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8C35EB-A366-436A-850E-3C22D4EA054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68" name="グループ化 667">
                                      <a:extLst>
                                        <a:ext uri="{FF2B5EF4-FFF2-40B4-BE49-F238E27FC236}">
                                          <a16:creationId xmlns:a16="http://schemas.microsoft.com/office/drawing/2014/main" id="{97D0108B-EB2E-4437-A838-B9DD871161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675" name="正方形/長方形 6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46F052-E330-4961-BDF2-E5A8FD67655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76" name="楕円 6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BBE0B-3C35-4F22-A26C-F1608A32539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69" name="グループ化 668">
                                      <a:extLst>
                                        <a:ext uri="{FF2B5EF4-FFF2-40B4-BE49-F238E27FC236}">
                                          <a16:creationId xmlns:a16="http://schemas.microsoft.com/office/drawing/2014/main" id="{4C12DB64-8446-4423-A4BF-8AFA49BAF33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673" name="正方形/長方形 6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EF46AA8-6CFF-4EB4-ABE7-2D7008D604A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74" name="楕円 6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15C53F1-0467-4E1D-998D-034A3AFA6E6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70" name="グループ化 669">
                                      <a:extLst>
                                        <a:ext uri="{FF2B5EF4-FFF2-40B4-BE49-F238E27FC236}">
                                          <a16:creationId xmlns:a16="http://schemas.microsoft.com/office/drawing/2014/main" id="{60FB56C7-ABCF-4538-99BC-7B45BA8A8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671" name="正方形/長方形 6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38DC4B3-1E71-4DED-ADC8-023ED598020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72" name="楕円 6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33D6E43-D04B-4654-8D13-2BB49075AF9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665" name="楕円 664">
                                    <a:extLst>
                                      <a:ext uri="{FF2B5EF4-FFF2-40B4-BE49-F238E27FC236}">
                                        <a16:creationId xmlns:a16="http://schemas.microsoft.com/office/drawing/2014/main" id="{E4D1868D-909F-4EBF-8516-15F01EFA4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62" name="楕円 661">
                                  <a:extLst>
                                    <a:ext uri="{FF2B5EF4-FFF2-40B4-BE49-F238E27FC236}">
                                      <a16:creationId xmlns:a16="http://schemas.microsoft.com/office/drawing/2014/main" id="{8ADD13ED-8FFC-4943-BC74-2CFFDDDC55F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638" name="グループ化 637">
                    <a:extLst>
                      <a:ext uri="{FF2B5EF4-FFF2-40B4-BE49-F238E27FC236}">
                        <a16:creationId xmlns:a16="http://schemas.microsoft.com/office/drawing/2014/main" id="{45BDA259-D26E-4C50-9FA0-329ED30A06C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639" name="楕円 638">
                      <a:extLst>
                        <a:ext uri="{FF2B5EF4-FFF2-40B4-BE49-F238E27FC236}">
                          <a16:creationId xmlns:a16="http://schemas.microsoft.com/office/drawing/2014/main" id="{148A2E6E-1EF7-42B3-952B-2151F1EB3F9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640" name="正方形/長方形 639">
                      <a:extLst>
                        <a:ext uri="{FF2B5EF4-FFF2-40B4-BE49-F238E27FC236}">
                          <a16:creationId xmlns:a16="http://schemas.microsoft.com/office/drawing/2014/main" id="{E4785F5A-26F7-4B3D-A47C-2437B47750D0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641" name="楕円 640">
                      <a:extLst>
                        <a:ext uri="{FF2B5EF4-FFF2-40B4-BE49-F238E27FC236}">
                          <a16:creationId xmlns:a16="http://schemas.microsoft.com/office/drawing/2014/main" id="{A3124EAD-DC49-485B-8B31-4713186F282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927" name="グループ化 926">
              <a:extLst>
                <a:ext uri="{FF2B5EF4-FFF2-40B4-BE49-F238E27FC236}">
                  <a16:creationId xmlns:a16="http://schemas.microsoft.com/office/drawing/2014/main" id="{B433528A-47B5-4D72-86F6-AB5BC2366084}"/>
                </a:ext>
              </a:extLst>
            </p:cNvPr>
            <p:cNvGrpSpPr/>
            <p:nvPr/>
          </p:nvGrpSpPr>
          <p:grpSpPr>
            <a:xfrm rot="21296565" flipH="1">
              <a:off x="4130931" y="1135107"/>
              <a:ext cx="3530244" cy="6224172"/>
              <a:chOff x="1171777" y="594865"/>
              <a:chExt cx="3852000" cy="6224172"/>
            </a:xfrm>
          </p:grpSpPr>
          <p:grpSp>
            <p:nvGrpSpPr>
              <p:cNvPr id="928" name="グループ化 927">
                <a:extLst>
                  <a:ext uri="{FF2B5EF4-FFF2-40B4-BE49-F238E27FC236}">
                    <a16:creationId xmlns:a16="http://schemas.microsoft.com/office/drawing/2014/main" id="{067A72BE-B9DF-48C9-AB85-03AB2A71D1D5}"/>
                  </a:ext>
                </a:extLst>
              </p:cNvPr>
              <p:cNvGrpSpPr/>
              <p:nvPr/>
            </p:nvGrpSpPr>
            <p:grpSpPr>
              <a:xfrm>
                <a:off x="1220214" y="594865"/>
                <a:ext cx="2997112" cy="3852000"/>
                <a:chOff x="1220214" y="594865"/>
                <a:chExt cx="2997112" cy="4766138"/>
              </a:xfrm>
            </p:grpSpPr>
            <p:grpSp>
              <p:nvGrpSpPr>
                <p:cNvPr id="1222" name="グループ化 1221">
                  <a:extLst>
                    <a:ext uri="{FF2B5EF4-FFF2-40B4-BE49-F238E27FC236}">
                      <a16:creationId xmlns:a16="http://schemas.microsoft.com/office/drawing/2014/main" id="{0A48FE8F-F05E-45E4-B41F-24F44D01DF7C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1369" name="グループ化 1368">
                    <a:extLst>
                      <a:ext uri="{FF2B5EF4-FFF2-40B4-BE49-F238E27FC236}">
                        <a16:creationId xmlns:a16="http://schemas.microsoft.com/office/drawing/2014/main" id="{DFD86C19-F8D2-45C9-9994-DDA40818F20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1374" name="正方形/長方形 1373">
                      <a:extLst>
                        <a:ext uri="{FF2B5EF4-FFF2-40B4-BE49-F238E27FC236}">
                          <a16:creationId xmlns:a16="http://schemas.microsoft.com/office/drawing/2014/main" id="{542A04E4-F91B-4A87-83B0-C5C8CDF61D05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75" name="正方形/長方形 1374">
                      <a:extLst>
                        <a:ext uri="{FF2B5EF4-FFF2-40B4-BE49-F238E27FC236}">
                          <a16:creationId xmlns:a16="http://schemas.microsoft.com/office/drawing/2014/main" id="{5C55BC2F-812B-4E67-BBE8-4959A80A1B2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376" name="グループ化 1375">
                      <a:extLst>
                        <a:ext uri="{FF2B5EF4-FFF2-40B4-BE49-F238E27FC236}">
                          <a16:creationId xmlns:a16="http://schemas.microsoft.com/office/drawing/2014/main" id="{C75A7A3D-BEC9-46C2-BBE0-492489EEE3C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512" name="楕円 1511">
                        <a:extLst>
                          <a:ext uri="{FF2B5EF4-FFF2-40B4-BE49-F238E27FC236}">
                            <a16:creationId xmlns:a16="http://schemas.microsoft.com/office/drawing/2014/main" id="{51584348-D455-4439-ADB9-DAF00479F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513" name="正方形/長方形 1512">
                        <a:extLst>
                          <a:ext uri="{FF2B5EF4-FFF2-40B4-BE49-F238E27FC236}">
                            <a16:creationId xmlns:a16="http://schemas.microsoft.com/office/drawing/2014/main" id="{F9BB4B13-2F0D-43BA-9474-2146AB9DF9D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377" name="グループ化 1376">
                      <a:extLst>
                        <a:ext uri="{FF2B5EF4-FFF2-40B4-BE49-F238E27FC236}">
                          <a16:creationId xmlns:a16="http://schemas.microsoft.com/office/drawing/2014/main" id="{41D83D4F-B040-437B-81D8-9783888EC64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510" name="楕円 1509">
                        <a:extLst>
                          <a:ext uri="{FF2B5EF4-FFF2-40B4-BE49-F238E27FC236}">
                            <a16:creationId xmlns:a16="http://schemas.microsoft.com/office/drawing/2014/main" id="{CA1BEBEB-0112-4884-9737-B41370FDB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511" name="正方形/長方形 1510">
                        <a:extLst>
                          <a:ext uri="{FF2B5EF4-FFF2-40B4-BE49-F238E27FC236}">
                            <a16:creationId xmlns:a16="http://schemas.microsoft.com/office/drawing/2014/main" id="{17CFCED6-1A9D-4024-9154-733160B4164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378" name="グループ化 1377">
                      <a:extLst>
                        <a:ext uri="{FF2B5EF4-FFF2-40B4-BE49-F238E27FC236}">
                          <a16:creationId xmlns:a16="http://schemas.microsoft.com/office/drawing/2014/main" id="{6AC72AE7-9E97-497B-9957-22F9121692A7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1508" name="楕円 1507">
                        <a:extLst>
                          <a:ext uri="{FF2B5EF4-FFF2-40B4-BE49-F238E27FC236}">
                            <a16:creationId xmlns:a16="http://schemas.microsoft.com/office/drawing/2014/main" id="{A6E7E2DE-7D9D-4BC5-84BD-3718536987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509" name="正方形/長方形 1508">
                        <a:extLst>
                          <a:ext uri="{FF2B5EF4-FFF2-40B4-BE49-F238E27FC236}">
                            <a16:creationId xmlns:a16="http://schemas.microsoft.com/office/drawing/2014/main" id="{93825AC1-62C7-4143-923C-503676D4CE6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379" name="グループ化 1378">
                      <a:extLst>
                        <a:ext uri="{FF2B5EF4-FFF2-40B4-BE49-F238E27FC236}">
                          <a16:creationId xmlns:a16="http://schemas.microsoft.com/office/drawing/2014/main" id="{65E554C0-6920-4978-8BAE-9A1E0188EA85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1506" name="楕円 1505">
                        <a:extLst>
                          <a:ext uri="{FF2B5EF4-FFF2-40B4-BE49-F238E27FC236}">
                            <a16:creationId xmlns:a16="http://schemas.microsoft.com/office/drawing/2014/main" id="{57C48C28-D0C6-4E4C-A20B-8C9106307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507" name="正方形/長方形 1506">
                        <a:extLst>
                          <a:ext uri="{FF2B5EF4-FFF2-40B4-BE49-F238E27FC236}">
                            <a16:creationId xmlns:a16="http://schemas.microsoft.com/office/drawing/2014/main" id="{C9707279-9B3A-4121-94F9-93A2CDEB35B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380" name="グループ化 1379">
                      <a:extLst>
                        <a:ext uri="{FF2B5EF4-FFF2-40B4-BE49-F238E27FC236}">
                          <a16:creationId xmlns:a16="http://schemas.microsoft.com/office/drawing/2014/main" id="{D7C183FE-E5F5-4FB1-9695-FBA7F1293F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381" name="グループ化 1380">
                        <a:extLst>
                          <a:ext uri="{FF2B5EF4-FFF2-40B4-BE49-F238E27FC236}">
                            <a16:creationId xmlns:a16="http://schemas.microsoft.com/office/drawing/2014/main" id="{BCD28692-AEAF-4919-90CE-AE67213610F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503" name="楕円 1502">
                          <a:extLst>
                            <a:ext uri="{FF2B5EF4-FFF2-40B4-BE49-F238E27FC236}">
                              <a16:creationId xmlns:a16="http://schemas.microsoft.com/office/drawing/2014/main" id="{AD118BCC-65E8-49F0-BB02-F73416A82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504" name="正方形/長方形 1503">
                          <a:extLst>
                            <a:ext uri="{FF2B5EF4-FFF2-40B4-BE49-F238E27FC236}">
                              <a16:creationId xmlns:a16="http://schemas.microsoft.com/office/drawing/2014/main" id="{4A6282E3-F5E8-46D3-A77F-2149FB208C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505" name="楕円 1504">
                          <a:extLst>
                            <a:ext uri="{FF2B5EF4-FFF2-40B4-BE49-F238E27FC236}">
                              <a16:creationId xmlns:a16="http://schemas.microsoft.com/office/drawing/2014/main" id="{3AA1BB9D-9FE3-452E-AA1D-8724CAF85C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382" name="グループ化 1381">
                        <a:extLst>
                          <a:ext uri="{FF2B5EF4-FFF2-40B4-BE49-F238E27FC236}">
                            <a16:creationId xmlns:a16="http://schemas.microsoft.com/office/drawing/2014/main" id="{A49B7414-2BB7-4DEA-B798-064BECD885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383" name="グループ化 1382">
                          <a:extLst>
                            <a:ext uri="{FF2B5EF4-FFF2-40B4-BE49-F238E27FC236}">
                              <a16:creationId xmlns:a16="http://schemas.microsoft.com/office/drawing/2014/main" id="{B7445E1F-CE75-45EA-B18B-BBF2A3BAC5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501" name="楕円 1500">
                            <a:extLst>
                              <a:ext uri="{FF2B5EF4-FFF2-40B4-BE49-F238E27FC236}">
                                <a16:creationId xmlns:a16="http://schemas.microsoft.com/office/drawing/2014/main" id="{08CD1DF2-BD6E-4EAD-8731-F36A828A89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502" name="正方形/長方形 1501">
                            <a:extLst>
                              <a:ext uri="{FF2B5EF4-FFF2-40B4-BE49-F238E27FC236}">
                                <a16:creationId xmlns:a16="http://schemas.microsoft.com/office/drawing/2014/main" id="{F2012803-6D20-4570-9326-A39AF4926F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84" name="グループ化 1383">
                          <a:extLst>
                            <a:ext uri="{FF2B5EF4-FFF2-40B4-BE49-F238E27FC236}">
                              <a16:creationId xmlns:a16="http://schemas.microsoft.com/office/drawing/2014/main" id="{6B77622E-0B23-4EA4-8C46-E9E09F75EA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385" name="正方形/長方形 1384">
                            <a:extLst>
                              <a:ext uri="{FF2B5EF4-FFF2-40B4-BE49-F238E27FC236}">
                                <a16:creationId xmlns:a16="http://schemas.microsoft.com/office/drawing/2014/main" id="{05117EA3-DB0A-4016-92A7-925C9ABE58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386" name="グループ化 1385">
                            <a:extLst>
                              <a:ext uri="{FF2B5EF4-FFF2-40B4-BE49-F238E27FC236}">
                                <a16:creationId xmlns:a16="http://schemas.microsoft.com/office/drawing/2014/main" id="{9EDB2505-7D61-422E-9012-979F69B92C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499" name="楕円 1498">
                              <a:extLst>
                                <a:ext uri="{FF2B5EF4-FFF2-40B4-BE49-F238E27FC236}">
                                  <a16:creationId xmlns:a16="http://schemas.microsoft.com/office/drawing/2014/main" id="{66360568-4B17-4314-931B-41B9350C3E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500" name="正方形/長方形 1499">
                              <a:extLst>
                                <a:ext uri="{FF2B5EF4-FFF2-40B4-BE49-F238E27FC236}">
                                  <a16:creationId xmlns:a16="http://schemas.microsoft.com/office/drawing/2014/main" id="{E40BC56E-8C34-41F7-B66A-AE89C2C7BF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387" name="グループ化 1386">
                            <a:extLst>
                              <a:ext uri="{FF2B5EF4-FFF2-40B4-BE49-F238E27FC236}">
                                <a16:creationId xmlns:a16="http://schemas.microsoft.com/office/drawing/2014/main" id="{424C1B7C-B84B-417C-A9A3-B7DDD49971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1388" name="グループ化 1387">
                              <a:extLst>
                                <a:ext uri="{FF2B5EF4-FFF2-40B4-BE49-F238E27FC236}">
                                  <a16:creationId xmlns:a16="http://schemas.microsoft.com/office/drawing/2014/main" id="{C96BBCDF-80B1-40C1-8300-A054113FAF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497" name="楕円 1496">
                                <a:extLst>
                                  <a:ext uri="{FF2B5EF4-FFF2-40B4-BE49-F238E27FC236}">
                                    <a16:creationId xmlns:a16="http://schemas.microsoft.com/office/drawing/2014/main" id="{5869EC9A-95C1-40EC-8AF6-24E02DB8AC6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498" name="正方形/長方形 1497">
                                <a:extLst>
                                  <a:ext uri="{FF2B5EF4-FFF2-40B4-BE49-F238E27FC236}">
                                    <a16:creationId xmlns:a16="http://schemas.microsoft.com/office/drawing/2014/main" id="{49768E10-DDF3-479F-8E31-32D562709D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389" name="グループ化 1388">
                              <a:extLst>
                                <a:ext uri="{FF2B5EF4-FFF2-40B4-BE49-F238E27FC236}">
                                  <a16:creationId xmlns:a16="http://schemas.microsoft.com/office/drawing/2014/main" id="{8E740AF8-DE36-4386-B1D8-631566785B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495" name="楕円 1494">
                                <a:extLst>
                                  <a:ext uri="{FF2B5EF4-FFF2-40B4-BE49-F238E27FC236}">
                                    <a16:creationId xmlns:a16="http://schemas.microsoft.com/office/drawing/2014/main" id="{CDC89E6C-EA59-4C4D-8DDC-467E8D69D1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496" name="正方形/長方形 1495">
                                <a:extLst>
                                  <a:ext uri="{FF2B5EF4-FFF2-40B4-BE49-F238E27FC236}">
                                    <a16:creationId xmlns:a16="http://schemas.microsoft.com/office/drawing/2014/main" id="{E1D5D6E1-765A-42A3-A58B-2B812AE4BE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390" name="グループ化 1389">
                              <a:extLst>
                                <a:ext uri="{FF2B5EF4-FFF2-40B4-BE49-F238E27FC236}">
                                  <a16:creationId xmlns:a16="http://schemas.microsoft.com/office/drawing/2014/main" id="{83453D40-5065-4683-89BB-80BBAD0B61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1391" name="グループ化 1390">
                                <a:extLst>
                                  <a:ext uri="{FF2B5EF4-FFF2-40B4-BE49-F238E27FC236}">
                                    <a16:creationId xmlns:a16="http://schemas.microsoft.com/office/drawing/2014/main" id="{043D8837-D17D-4C51-BFB2-CA4EB7A3FC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493" name="楕円 1492">
                                  <a:extLst>
                                    <a:ext uri="{FF2B5EF4-FFF2-40B4-BE49-F238E27FC236}">
                                      <a16:creationId xmlns:a16="http://schemas.microsoft.com/office/drawing/2014/main" id="{C3A5044D-D5D6-48ED-9503-4B366E8D670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494" name="正方形/長方形 1493">
                                  <a:extLst>
                                    <a:ext uri="{FF2B5EF4-FFF2-40B4-BE49-F238E27FC236}">
                                      <a16:creationId xmlns:a16="http://schemas.microsoft.com/office/drawing/2014/main" id="{58297CAD-EAA1-40F0-A8F0-77521D9629F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392" name="グループ化 1391">
                                <a:extLst>
                                  <a:ext uri="{FF2B5EF4-FFF2-40B4-BE49-F238E27FC236}">
                                    <a16:creationId xmlns:a16="http://schemas.microsoft.com/office/drawing/2014/main" id="{86796259-9163-417A-90E1-BFFE275B60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1393" name="グループ化 1392">
                                  <a:extLst>
                                    <a:ext uri="{FF2B5EF4-FFF2-40B4-BE49-F238E27FC236}">
                                      <a16:creationId xmlns:a16="http://schemas.microsoft.com/office/drawing/2014/main" id="{93274CB9-889F-42F4-860A-E719793F23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1395" name="グループ化 1394">
                                    <a:extLst>
                                      <a:ext uri="{FF2B5EF4-FFF2-40B4-BE49-F238E27FC236}">
                                        <a16:creationId xmlns:a16="http://schemas.microsoft.com/office/drawing/2014/main" id="{5EEADD53-5F20-4ADC-B1E1-97512A4A4F3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13" name="グループ化 1412">
                                      <a:extLst>
                                        <a:ext uri="{FF2B5EF4-FFF2-40B4-BE49-F238E27FC236}">
                                          <a16:creationId xmlns:a16="http://schemas.microsoft.com/office/drawing/2014/main" id="{AFD3CEF8-DF5A-4CA9-AD2F-04D68C1AF5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491" name="正方形/長方形 14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9C78B6F-9DB6-4EFD-8619-367A0F0B9C2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92" name="楕円 14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230B968-3E35-4136-9D49-CFE04018E29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14" name="グループ化 1413">
                                      <a:extLst>
                                        <a:ext uri="{FF2B5EF4-FFF2-40B4-BE49-F238E27FC236}">
                                          <a16:creationId xmlns:a16="http://schemas.microsoft.com/office/drawing/2014/main" id="{C732F903-505B-4362-B029-2E27DD0AC75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18" name="正方形/長方形 14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72A109-BC64-4769-A657-AE2D9FF5FA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19" name="グループ化 1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C29358-BFA1-4F59-AF46-1EAFFA74527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489" name="正方形/長方形 14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FDBFA5A-A76B-4B0D-AC60-0FAEF4476DD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90" name="楕円 14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B97F1E-C2FD-4A8D-AB72-F988D301743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20" name="グループ化 1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6DD97A-FC0B-4FD4-9681-3D4504981C8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487" name="正方形/長方形 14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03A4CE5-12CB-459A-A3B0-F0EF0FAEF51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88" name="楕円 14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7F37F3-A8A0-423F-9DEA-DBC7463529F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21" name="グループ化 1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EBF519-3E04-4B1C-8CE5-E45E69FDDEA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485" name="正方形/長方形 14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D87E71-679C-4F05-9A7E-0845BF990F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86" name="楕円 14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53C233D-57EB-43A0-A37F-4490CDEB935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22" name="グループ化 1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E421C7-25A9-4309-9E5F-26C89EF4762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483" name="正方形/長方形 14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4EEAC6-5454-41A4-9683-20B3EF89BC8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84" name="楕円 14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52ECB73-2FAF-4F99-9CAD-5A348BAF0B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23" name="グループ化 1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C2F6F7-394D-4CF8-8D3F-13E49B111B1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24" name="グループ化 142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CDA5DC-716D-443B-B808-9F8265697ED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481" name="楕円 14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04920AA-E07F-4A9D-875D-67F48B7DF1C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482" name="正方形/長方形 14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B0C0F8D-980E-4922-96BC-B1A5CDC6381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25" name="グループ化 14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59165C0-852D-4BDE-AC06-30EC77B931F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479" name="楕円 14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4B7568-0629-4EBE-89C9-D2ED97E18F1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480" name="正方形/長方形 14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7C8CE51-52BF-4A2D-A4C4-97D26074E9A0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26" name="グループ化 14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6F7B102-D887-4A73-BED4-AFFC3B78450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477" name="楕円 14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89E27C3-07DF-4038-B086-EFAF69453D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478" name="正方形/長方形 14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6ED73BF-7E7D-4856-8AE2-DB13DA4CA59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27" name="グループ化 14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F7800F1-3BA2-4CA9-B9D6-C30CA682A24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28" name="グループ化 14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3A5753-628E-4EA8-9F7D-F6708D0B1CC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475" name="楕円 14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99B6A9-9260-4351-B43A-591A40BBBCE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76" name="正方形/長方形 14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68F9078-8E2D-4A39-8641-52DB0CF6F80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29" name="グループ化 14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803BFD-B10E-4B63-A87C-16894F23CE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73" name="楕円 147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A4979FE-2D17-4341-AFA4-067663E785E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74" name="正方形/長方形 147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DD5803-C5D4-47C2-A4D9-965A3CC828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30" name="グループ化 14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6E3603-C829-4BCA-A780-BF945FD50BF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35" name="グループ化 14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AEB4A9-869B-40E2-9583-74D82003D6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1" name="楕円 1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F2B2977-2B7A-43A9-B444-7F6695949B3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2" name="正方形/長方形 1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F6C903-2E42-45D5-B674-A0F1D0E641B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36" name="グループ化 14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3539D8-5FE1-42E2-9447-3E87BBFCF86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69" name="楕円 1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9BC0BC-990F-428D-874D-0C81CB2F080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0" name="正方形/長方形 1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E405995-83FC-48ED-984E-57614F690C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37" name="グループ化 14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9CB0C1-1874-4651-8B80-01D31FC337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67" name="楕円 14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F29B993-DDC9-425A-B12B-7F253AB77FC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8" name="正方形/長方形 14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6D4D2E-AB3E-41A2-823C-CA13AF72B0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38" name="グループ化 14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456422-09B6-4B78-B30F-CF66393DE2A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65" name="楕円 1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D68C99B-9285-4C1F-9CFD-FE0A65B342D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6" name="正方形/長方形 1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1AEE11-A5AB-4E47-8F44-424C4495AEC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39" name="グループ化 14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45889E-1448-437B-AA43-EB89BF5635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63" name="楕円 1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005-1FBB-4D4A-B96C-DAF1D6D3D9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4" name="正方形/長方形 1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437573E-348E-494B-909A-B74B695BD0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0" name="グループ化 14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B65D79-5919-45CA-838F-767310CEC0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61" name="楕円 14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7FDBE4-0CC6-4E56-9E49-DBE1F63D4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2" name="正方形/長方形 14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42014B7-2C37-434C-89C8-C1C4C27719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1" name="グループ化 14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64554B2-151F-49D5-ACE4-720D0F01C0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59" name="楕円 14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150EF2-91F8-4DE6-922D-FF528B485F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0" name="正方形/長方形 14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4588590-F8B0-4C3B-8F94-C77EBABD726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2" name="グループ化 14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5B6402-1D3D-4033-8493-D4823A33932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57" name="楕円 14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CC57D0-7001-4400-A225-468E74596FA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58" name="正方形/長方形 14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17D586-D4A0-4242-B14B-D847B9C6F0D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3" name="グループ化 14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D5FCBC-1782-4F31-AC00-9FD768E3A8D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55" name="楕円 14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2E6646-EAA6-43E9-8E4B-C8FF93E5EC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56" name="正方形/長方形 14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1AEEEF1-8F8A-4986-AD9E-D8C42C277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4" name="グループ化 14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5913493-2E66-4532-BD70-4CD7397849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53" name="楕円 14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4C2B023-6E7B-49B1-904B-1CE8E392400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54" name="正方形/長方形 14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5E4EF3-2BE9-4C0C-BE44-7923340BB7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5" name="グループ化 14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055B24-471E-4822-A1E7-3D2F0DB50F4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49" name="グループ化 14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BC1CBE6-130E-44B8-B952-84EA0158B54B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51" name="楕円 145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4C2B33F-5E0B-4660-9E2C-A6B4A95BEAE7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52" name="正方形/長方形 145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37888F4-94A0-4941-A1B8-9DE3C45C1237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50" name="楕円 14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8A210E-BDAE-43B1-95D3-98E2402A3A1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6" name="グループ化 14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69D0AA4-22CA-4B2A-955D-6406ADBDABF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47" name="正方形/長方形 14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74D4FB-7F6E-4D4F-92B6-34A7E00367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48" name="楕円 14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AE8AC0-EFDF-43E4-AB67-9654B01DDAF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31" name="グループ化 14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DAB6081-C197-4B6D-BC82-E31064F5D8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33" name="正方形/長方形 14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F1A50F-4DF1-4574-9B70-1B1BEBA883F8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34" name="楕円 14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7F74DC3-4ED8-4A6A-B8A1-2FD79090CFA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32" name="楕円 14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915D428-76D7-4EBF-9611-9C1431A3E7E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15" name="グループ化 1414">
                                      <a:extLst>
                                        <a:ext uri="{FF2B5EF4-FFF2-40B4-BE49-F238E27FC236}">
                                          <a16:creationId xmlns:a16="http://schemas.microsoft.com/office/drawing/2014/main" id="{0B973DB1-D69A-409C-895B-5DA5F6CD53D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16" name="正方形/長方形 14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74394B7-728B-45A7-AC3A-4016761D5B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17" name="楕円 14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0458730-723F-46B9-8FB7-FEBDA218675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396" name="グループ化 1395">
                                    <a:extLst>
                                      <a:ext uri="{FF2B5EF4-FFF2-40B4-BE49-F238E27FC236}">
                                        <a16:creationId xmlns:a16="http://schemas.microsoft.com/office/drawing/2014/main" id="{1B5ED223-1152-4CD9-8C4A-553E8D8F5A0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1398" name="グループ化 1397">
                                      <a:extLst>
                                        <a:ext uri="{FF2B5EF4-FFF2-40B4-BE49-F238E27FC236}">
                                          <a16:creationId xmlns:a16="http://schemas.microsoft.com/office/drawing/2014/main" id="{EFD62FBE-69D1-4DA5-80D7-E919F5FCC96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11" name="正方形/長方形 14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F441D8-BFB4-499B-9867-F95B6B1AB4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12" name="楕円 14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256CC2-D134-4AC4-9359-E94C07B713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399" name="グループ化 1398">
                                      <a:extLst>
                                        <a:ext uri="{FF2B5EF4-FFF2-40B4-BE49-F238E27FC236}">
                                          <a16:creationId xmlns:a16="http://schemas.microsoft.com/office/drawing/2014/main" id="{EEBCE973-F369-4914-A60B-94B7E56739A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09" name="正方形/長方形 14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B113777-8695-4D25-86A0-7A9C970453A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10" name="楕円 14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1AC3CE1-BD5D-4BAC-AE80-A2B0CC6195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00" name="グループ化 1399">
                                      <a:extLst>
                                        <a:ext uri="{FF2B5EF4-FFF2-40B4-BE49-F238E27FC236}">
                                          <a16:creationId xmlns:a16="http://schemas.microsoft.com/office/drawing/2014/main" id="{2AD015B0-DBE9-48D0-94DE-B4EB6E6900F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07" name="正方形/長方形 14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BF9290-CA9C-4CAA-A0CA-0A8441ACA96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08" name="楕円 14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5DE79F-7DBD-4ADA-9044-6136AFC483F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01" name="グループ化 1400">
                                      <a:extLst>
                                        <a:ext uri="{FF2B5EF4-FFF2-40B4-BE49-F238E27FC236}">
                                          <a16:creationId xmlns:a16="http://schemas.microsoft.com/office/drawing/2014/main" id="{769E1FA9-6252-4A01-83B3-A35639E0D3C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05" name="正方形/長方形 14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D56754-DFF3-40E7-910F-70E73CF8B0A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06" name="楕円 14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1AED2A-B24F-4E63-AED9-D64059B2214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02" name="グループ化 1401">
                                      <a:extLst>
                                        <a:ext uri="{FF2B5EF4-FFF2-40B4-BE49-F238E27FC236}">
                                          <a16:creationId xmlns:a16="http://schemas.microsoft.com/office/drawing/2014/main" id="{5D208D3B-D5B5-4CF2-86D0-C9AEFEA4307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03" name="正方形/長方形 14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08FD6B-DCAB-4A49-88A6-DCB8165159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04" name="楕円 14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404A524-3AEA-4A02-9885-ED2F551CDF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397" name="楕円 1396">
                                    <a:extLst>
                                      <a:ext uri="{FF2B5EF4-FFF2-40B4-BE49-F238E27FC236}">
                                        <a16:creationId xmlns:a16="http://schemas.microsoft.com/office/drawing/2014/main" id="{3726592D-A09C-425D-B0FA-0BDDCB6DF8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394" name="楕円 1393">
                                  <a:extLst>
                                    <a:ext uri="{FF2B5EF4-FFF2-40B4-BE49-F238E27FC236}">
                                      <a16:creationId xmlns:a16="http://schemas.microsoft.com/office/drawing/2014/main" id="{37D47B4F-8DDB-42CA-816A-F0846906BEE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70" name="グループ化 1369">
                    <a:extLst>
                      <a:ext uri="{FF2B5EF4-FFF2-40B4-BE49-F238E27FC236}">
                        <a16:creationId xmlns:a16="http://schemas.microsoft.com/office/drawing/2014/main" id="{AA278782-942F-4049-8496-CCE75E43758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1371" name="楕円 1370">
                      <a:extLst>
                        <a:ext uri="{FF2B5EF4-FFF2-40B4-BE49-F238E27FC236}">
                          <a16:creationId xmlns:a16="http://schemas.microsoft.com/office/drawing/2014/main" id="{90B00BEF-4F09-4BAC-9EA3-F33E8791B008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72" name="正方形/長方形 1371">
                      <a:extLst>
                        <a:ext uri="{FF2B5EF4-FFF2-40B4-BE49-F238E27FC236}">
                          <a16:creationId xmlns:a16="http://schemas.microsoft.com/office/drawing/2014/main" id="{C9E8C7F6-AD5B-49EE-9F3A-C254A0E0BC7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73" name="楕円 1372">
                      <a:extLst>
                        <a:ext uri="{FF2B5EF4-FFF2-40B4-BE49-F238E27FC236}">
                          <a16:creationId xmlns:a16="http://schemas.microsoft.com/office/drawing/2014/main" id="{786FAF11-37E4-493D-9B08-B600F60E5AA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23" name="グループ化 1222">
                  <a:extLst>
                    <a:ext uri="{FF2B5EF4-FFF2-40B4-BE49-F238E27FC236}">
                      <a16:creationId xmlns:a16="http://schemas.microsoft.com/office/drawing/2014/main" id="{CA1019D1-9730-4D1B-B9BB-5A6AD8AACA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4" y="2481003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1224" name="グループ化 1223">
                    <a:extLst>
                      <a:ext uri="{FF2B5EF4-FFF2-40B4-BE49-F238E27FC236}">
                        <a16:creationId xmlns:a16="http://schemas.microsoft.com/office/drawing/2014/main" id="{3D2B65CE-5945-477C-85E9-752AF7564CCA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1229" name="正方形/長方形 1228">
                      <a:extLst>
                        <a:ext uri="{FF2B5EF4-FFF2-40B4-BE49-F238E27FC236}">
                          <a16:creationId xmlns:a16="http://schemas.microsoft.com/office/drawing/2014/main" id="{B7245775-2879-4562-A55C-5550D86C2FE0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30" name="正方形/長方形 1229">
                      <a:extLst>
                        <a:ext uri="{FF2B5EF4-FFF2-40B4-BE49-F238E27FC236}">
                          <a16:creationId xmlns:a16="http://schemas.microsoft.com/office/drawing/2014/main" id="{1E5E2494-5D37-4FAF-A3ED-527B031B000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31" name="グループ化 1230">
                      <a:extLst>
                        <a:ext uri="{FF2B5EF4-FFF2-40B4-BE49-F238E27FC236}">
                          <a16:creationId xmlns:a16="http://schemas.microsoft.com/office/drawing/2014/main" id="{E574C2C6-85F0-420A-BBA5-18FB6D36C74F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367" name="楕円 1366">
                        <a:extLst>
                          <a:ext uri="{FF2B5EF4-FFF2-40B4-BE49-F238E27FC236}">
                            <a16:creationId xmlns:a16="http://schemas.microsoft.com/office/drawing/2014/main" id="{9C9B53FD-943A-484F-A203-0D214CE8E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68" name="正方形/長方形 1367">
                        <a:extLst>
                          <a:ext uri="{FF2B5EF4-FFF2-40B4-BE49-F238E27FC236}">
                            <a16:creationId xmlns:a16="http://schemas.microsoft.com/office/drawing/2014/main" id="{C5650B8A-B336-4F31-AEC5-E651F33CC8A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32" name="グループ化 1231">
                      <a:extLst>
                        <a:ext uri="{FF2B5EF4-FFF2-40B4-BE49-F238E27FC236}">
                          <a16:creationId xmlns:a16="http://schemas.microsoft.com/office/drawing/2014/main" id="{B1BD8DD6-0437-437B-B9C9-9B1CB4B9E06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365" name="楕円 1364">
                        <a:extLst>
                          <a:ext uri="{FF2B5EF4-FFF2-40B4-BE49-F238E27FC236}">
                            <a16:creationId xmlns:a16="http://schemas.microsoft.com/office/drawing/2014/main" id="{3EB06191-EEE2-4E82-BFB5-FC27D30D0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66" name="正方形/長方形 1365">
                        <a:extLst>
                          <a:ext uri="{FF2B5EF4-FFF2-40B4-BE49-F238E27FC236}">
                            <a16:creationId xmlns:a16="http://schemas.microsoft.com/office/drawing/2014/main" id="{4AA2BBC4-2DDA-40CB-A015-B8DC16CD812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33" name="グループ化 1232">
                      <a:extLst>
                        <a:ext uri="{FF2B5EF4-FFF2-40B4-BE49-F238E27FC236}">
                          <a16:creationId xmlns:a16="http://schemas.microsoft.com/office/drawing/2014/main" id="{6775445B-6131-4B3E-876F-AF1809246C57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1363" name="楕円 1362">
                        <a:extLst>
                          <a:ext uri="{FF2B5EF4-FFF2-40B4-BE49-F238E27FC236}">
                            <a16:creationId xmlns:a16="http://schemas.microsoft.com/office/drawing/2014/main" id="{E57E9406-FE58-49D6-816F-2F1711613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64" name="正方形/長方形 1363">
                        <a:extLst>
                          <a:ext uri="{FF2B5EF4-FFF2-40B4-BE49-F238E27FC236}">
                            <a16:creationId xmlns:a16="http://schemas.microsoft.com/office/drawing/2014/main" id="{794354F5-E1E0-490E-8EEB-5B9EAB1640B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34" name="グループ化 1233">
                      <a:extLst>
                        <a:ext uri="{FF2B5EF4-FFF2-40B4-BE49-F238E27FC236}">
                          <a16:creationId xmlns:a16="http://schemas.microsoft.com/office/drawing/2014/main" id="{3CA90B37-DE18-4F45-8DF0-14638203328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1361" name="楕円 1360">
                        <a:extLst>
                          <a:ext uri="{FF2B5EF4-FFF2-40B4-BE49-F238E27FC236}">
                            <a16:creationId xmlns:a16="http://schemas.microsoft.com/office/drawing/2014/main" id="{1D768D2F-F90E-4FBD-8A0B-C041D15B39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62" name="正方形/長方形 1361">
                        <a:extLst>
                          <a:ext uri="{FF2B5EF4-FFF2-40B4-BE49-F238E27FC236}">
                            <a16:creationId xmlns:a16="http://schemas.microsoft.com/office/drawing/2014/main" id="{6A937F74-7087-4179-9A48-B883BF0D39B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35" name="グループ化 1234">
                      <a:extLst>
                        <a:ext uri="{FF2B5EF4-FFF2-40B4-BE49-F238E27FC236}">
                          <a16:creationId xmlns:a16="http://schemas.microsoft.com/office/drawing/2014/main" id="{7AF8562E-ABB8-4A93-8E58-903544EA3D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36" name="グループ化 1235">
                        <a:extLst>
                          <a:ext uri="{FF2B5EF4-FFF2-40B4-BE49-F238E27FC236}">
                            <a16:creationId xmlns:a16="http://schemas.microsoft.com/office/drawing/2014/main" id="{5B1C3A8F-6389-4DD3-811E-E9DE5FBCA70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58" name="楕円 1357">
                          <a:extLst>
                            <a:ext uri="{FF2B5EF4-FFF2-40B4-BE49-F238E27FC236}">
                              <a16:creationId xmlns:a16="http://schemas.microsoft.com/office/drawing/2014/main" id="{B68BF221-317C-42BA-AEAB-F28FE0EDE8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59" name="正方形/長方形 1358">
                          <a:extLst>
                            <a:ext uri="{FF2B5EF4-FFF2-40B4-BE49-F238E27FC236}">
                              <a16:creationId xmlns:a16="http://schemas.microsoft.com/office/drawing/2014/main" id="{67D6ED06-9E4F-4073-B2E4-1D26F99DE6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60" name="楕円 1359">
                          <a:extLst>
                            <a:ext uri="{FF2B5EF4-FFF2-40B4-BE49-F238E27FC236}">
                              <a16:creationId xmlns:a16="http://schemas.microsoft.com/office/drawing/2014/main" id="{83F38B0A-791C-4348-B9F7-7385B81F93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37" name="グループ化 1236">
                        <a:extLst>
                          <a:ext uri="{FF2B5EF4-FFF2-40B4-BE49-F238E27FC236}">
                            <a16:creationId xmlns:a16="http://schemas.microsoft.com/office/drawing/2014/main" id="{50F2116B-F6DC-4FEB-A0A7-23A9753838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38" name="グループ化 1237">
                          <a:extLst>
                            <a:ext uri="{FF2B5EF4-FFF2-40B4-BE49-F238E27FC236}">
                              <a16:creationId xmlns:a16="http://schemas.microsoft.com/office/drawing/2014/main" id="{031AB713-394F-4B9D-84B4-4CFE874ECD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56" name="楕円 1355">
                            <a:extLst>
                              <a:ext uri="{FF2B5EF4-FFF2-40B4-BE49-F238E27FC236}">
                                <a16:creationId xmlns:a16="http://schemas.microsoft.com/office/drawing/2014/main" id="{8566281B-ABDC-4396-8A75-F3E7E6A556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57" name="正方形/長方形 1356">
                            <a:extLst>
                              <a:ext uri="{FF2B5EF4-FFF2-40B4-BE49-F238E27FC236}">
                                <a16:creationId xmlns:a16="http://schemas.microsoft.com/office/drawing/2014/main" id="{FDF51154-EC0F-458C-A599-4B7528F68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39" name="グループ化 1238">
                          <a:extLst>
                            <a:ext uri="{FF2B5EF4-FFF2-40B4-BE49-F238E27FC236}">
                              <a16:creationId xmlns:a16="http://schemas.microsoft.com/office/drawing/2014/main" id="{1888B2DD-C1BA-40D8-9288-9CA0741210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40" name="正方形/長方形 1239">
                            <a:extLst>
                              <a:ext uri="{FF2B5EF4-FFF2-40B4-BE49-F238E27FC236}">
                                <a16:creationId xmlns:a16="http://schemas.microsoft.com/office/drawing/2014/main" id="{C75F65E6-C5CA-4C70-BCF3-9A7C75EE4A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41" name="グループ化 1240">
                            <a:extLst>
                              <a:ext uri="{FF2B5EF4-FFF2-40B4-BE49-F238E27FC236}">
                                <a16:creationId xmlns:a16="http://schemas.microsoft.com/office/drawing/2014/main" id="{8CB3EBD1-F3D8-4F94-BAAE-CEC999AAC2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54" name="楕円 1353">
                              <a:extLst>
                                <a:ext uri="{FF2B5EF4-FFF2-40B4-BE49-F238E27FC236}">
                                  <a16:creationId xmlns:a16="http://schemas.microsoft.com/office/drawing/2014/main" id="{3C9D5CEC-3762-42DD-8669-9C7FA6E35E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55" name="正方形/長方形 1354">
                              <a:extLst>
                                <a:ext uri="{FF2B5EF4-FFF2-40B4-BE49-F238E27FC236}">
                                  <a16:creationId xmlns:a16="http://schemas.microsoft.com/office/drawing/2014/main" id="{8BBD27E2-E0E7-4EC0-99EC-6002E6B4AE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42" name="グループ化 1241">
                            <a:extLst>
                              <a:ext uri="{FF2B5EF4-FFF2-40B4-BE49-F238E27FC236}">
                                <a16:creationId xmlns:a16="http://schemas.microsoft.com/office/drawing/2014/main" id="{CF6769ED-6673-4A83-AF42-911A1AF675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1243" name="グループ化 1242">
                              <a:extLst>
                                <a:ext uri="{FF2B5EF4-FFF2-40B4-BE49-F238E27FC236}">
                                  <a16:creationId xmlns:a16="http://schemas.microsoft.com/office/drawing/2014/main" id="{9120A950-97A2-4556-B3CD-C3C2851C4C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52" name="楕円 1351">
                                <a:extLst>
                                  <a:ext uri="{FF2B5EF4-FFF2-40B4-BE49-F238E27FC236}">
                                    <a16:creationId xmlns:a16="http://schemas.microsoft.com/office/drawing/2014/main" id="{45E7A7A6-4DA1-4FD0-A1BB-27DD4381C7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53" name="正方形/長方形 1352">
                                <a:extLst>
                                  <a:ext uri="{FF2B5EF4-FFF2-40B4-BE49-F238E27FC236}">
                                    <a16:creationId xmlns:a16="http://schemas.microsoft.com/office/drawing/2014/main" id="{AAAF44B2-5DDB-4779-B9DC-B9873319DC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44" name="グループ化 1243">
                              <a:extLst>
                                <a:ext uri="{FF2B5EF4-FFF2-40B4-BE49-F238E27FC236}">
                                  <a16:creationId xmlns:a16="http://schemas.microsoft.com/office/drawing/2014/main" id="{335D89B7-4CB5-4928-AD9D-A6AE9B3608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50" name="楕円 1349">
                                <a:extLst>
                                  <a:ext uri="{FF2B5EF4-FFF2-40B4-BE49-F238E27FC236}">
                                    <a16:creationId xmlns:a16="http://schemas.microsoft.com/office/drawing/2014/main" id="{416A280A-482B-4CA8-A466-B757E9375E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51" name="正方形/長方形 1350">
                                <a:extLst>
                                  <a:ext uri="{FF2B5EF4-FFF2-40B4-BE49-F238E27FC236}">
                                    <a16:creationId xmlns:a16="http://schemas.microsoft.com/office/drawing/2014/main" id="{9EE5E4B4-5FEB-432D-865B-2315655588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45" name="グループ化 1244">
                              <a:extLst>
                                <a:ext uri="{FF2B5EF4-FFF2-40B4-BE49-F238E27FC236}">
                                  <a16:creationId xmlns:a16="http://schemas.microsoft.com/office/drawing/2014/main" id="{09D6BB6A-FAF2-474A-894C-51E7FE88E3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1246" name="グループ化 1245">
                                <a:extLst>
                                  <a:ext uri="{FF2B5EF4-FFF2-40B4-BE49-F238E27FC236}">
                                    <a16:creationId xmlns:a16="http://schemas.microsoft.com/office/drawing/2014/main" id="{582F3888-51B7-4DAE-9CA6-1F94B9C759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48" name="楕円 1347">
                                  <a:extLst>
                                    <a:ext uri="{FF2B5EF4-FFF2-40B4-BE49-F238E27FC236}">
                                      <a16:creationId xmlns:a16="http://schemas.microsoft.com/office/drawing/2014/main" id="{04A46735-4A69-4ED4-93F2-1F684F218EA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49" name="正方形/長方形 1348">
                                  <a:extLst>
                                    <a:ext uri="{FF2B5EF4-FFF2-40B4-BE49-F238E27FC236}">
                                      <a16:creationId xmlns:a16="http://schemas.microsoft.com/office/drawing/2014/main" id="{18162A47-0EAB-4BA2-81C4-A0B9810595F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47" name="グループ化 1246">
                                <a:extLst>
                                  <a:ext uri="{FF2B5EF4-FFF2-40B4-BE49-F238E27FC236}">
                                    <a16:creationId xmlns:a16="http://schemas.microsoft.com/office/drawing/2014/main" id="{1FB10195-1207-40AF-98EA-3AB785D57E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1248" name="グループ化 1247">
                                  <a:extLst>
                                    <a:ext uri="{FF2B5EF4-FFF2-40B4-BE49-F238E27FC236}">
                                      <a16:creationId xmlns:a16="http://schemas.microsoft.com/office/drawing/2014/main" id="{C7371AEF-6C76-4519-953F-9168CEFDB3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1250" name="グループ化 1249">
                                    <a:extLst>
                                      <a:ext uri="{FF2B5EF4-FFF2-40B4-BE49-F238E27FC236}">
                                        <a16:creationId xmlns:a16="http://schemas.microsoft.com/office/drawing/2014/main" id="{91A2379E-E3B7-4F7C-94D2-49FAD4682B7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68" name="グループ化 1267">
                                      <a:extLst>
                                        <a:ext uri="{FF2B5EF4-FFF2-40B4-BE49-F238E27FC236}">
                                          <a16:creationId xmlns:a16="http://schemas.microsoft.com/office/drawing/2014/main" id="{768B60F5-257D-4066-9D1F-1352B7E7D52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46" name="正方形/長方形 13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15E71C7-51A6-4114-9050-DE69FF9293B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47" name="楕円 13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98C7226-BF39-4AFF-9FDC-B372BD91DC1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69" name="グループ化 1268">
                                      <a:extLst>
                                        <a:ext uri="{FF2B5EF4-FFF2-40B4-BE49-F238E27FC236}">
                                          <a16:creationId xmlns:a16="http://schemas.microsoft.com/office/drawing/2014/main" id="{23861583-1D5B-4C3A-B1BE-C10C6D0F640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73" name="正方形/長方形 12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CE00876-2ADD-448B-906F-64EC7CDC3DF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274" name="グループ化 1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70C26E-7877-4834-9B27-C16EAC500D1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44" name="正方形/長方形 1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D03F683-7E99-48D3-9B2F-80CF8536A4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45" name="楕円 13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DF71D74-EDE4-4F14-A73A-F86D4C4551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275" name="グループ化 1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C544C38-0FA1-4E6E-8DBB-F63D4E7A80E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42" name="正方形/長方形 13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30F815-DB74-4B7D-8550-50369A431A7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43" name="楕円 13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5F7A331-C49D-4489-B79C-B1E0017F8EF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276" name="グループ化 1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8B9144-C1C6-42D3-B1AB-BA543BF7B76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40" name="正方形/長方形 13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B3D08FC-E261-41B0-8684-5A348470764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41" name="楕円 13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0FD3FAB-E1A9-4C87-AFFE-663C05806A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277" name="グループ化 1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6103D79-9661-46D4-8C07-D6173BCB9C1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38" name="正方形/長方形 13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5883669-25DA-471B-96A2-06AD02D225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39" name="楕円 13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30C283-7BA5-4F45-9AD4-835D069BC45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278" name="グループ化 1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83A9E4-62A2-4C1D-98EA-DD924125FAD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279" name="グループ化 12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DC784DA-3232-4216-A942-27B68741436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36" name="楕円 13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60387F8-DABB-4B9F-BA91-3EC4D4470E4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37" name="正方形/長方形 13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44EC320-D852-47E6-B608-D7591EB70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280" name="グループ化 12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BE4A1A6-40E6-4E70-9071-A3353BD73A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34" name="楕円 13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07F39BA-6D4D-4AFE-8623-C1D06A85F9F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35" name="正方形/長方形 13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2664420-DE97-4EDA-A8E0-895F387AEDC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281" name="グループ化 12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2C3729A-5DF8-4248-8A41-5425ABD2B2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32" name="楕円 13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5A6E234-E7D8-48BD-B7B5-4BC2E2BF728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33" name="正方形/長方形 13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3C98075-9EDA-481F-BFD7-706B51485A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282" name="グループ化 12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DB0B54-5DB4-498F-9FBB-95E98905765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283" name="グループ化 12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FDB867-BD8C-4BAF-81A4-83D07582B5E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30" name="楕円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2720AF1-400A-4FED-B329-A23D1142660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31" name="正方形/長方形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684524-B925-4F6B-A033-10C4130D2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284" name="グループ化 12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BCF0583-E8EA-474A-8A72-7A14D487BC2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28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7C77F5B-E667-46C4-B41C-30D8B90768A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29" name="正方形/長方形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291DA3-989A-4574-A172-FF5AB39664D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285" name="グループ化 12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1768B7-C38A-4E23-AAB8-85E55978424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290" name="グループ化 12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B6167F-61E9-45A4-827C-BE71C4304E8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26" name="楕円 1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AA3B51A-7E63-42C1-BC9A-829EDDFCB21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7" name="正方形/長方形 1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87DF39-2648-4BF0-BA10-6819BF540B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1" name="グループ化 12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8550D2-5BFE-4CF7-8BB3-94E79C2C9D5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24" name="楕円 1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EA8C784-7521-497D-85F4-38F2915388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5" name="正方形/長方形 1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D90DDD7-DCDA-436D-AF7C-BBB0BB685EE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2" name="グループ化 12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564193-8F7F-4FDC-9378-35AB5DA4FB3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22" name="楕円 13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E48C538-1106-4494-A5B1-1EE14BAA33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3" name="正方形/長方形 13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6BE44B-FA4D-46FF-893E-45450F9452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3" name="グループ化 12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E08E09-AEAF-4547-B20C-899E56D3C70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20" name="楕円 1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214297D-D86E-40B1-9203-F3A8E0ED90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1" name="正方形/長方形 1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0D53E-C753-4485-8889-73B6A43BD4D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4" name="グループ化 12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4D8E17-4CF1-4D5D-B7C5-14786D9931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8" name="楕円 1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4EE4D9-EADE-467C-BE70-5B38BB2AF03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9" name="正方形/長方形 1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F6EB3A1-7BB2-4C6B-8576-18C894A9277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5" name="グループ化 12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55FEE9-4B74-4EB2-8F54-03ADEE92A3C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6" name="楕円 13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E34857B-2A65-440A-86ED-0170D71731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7" name="正方形/長方形 13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F9FE4CE-80CD-45AE-ADEB-0B777F3C44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6" name="グループ化 12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A6A2B69-A8D8-4BA4-B6AC-DE064215F4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4" name="楕円 13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3DF583F-4604-4687-A762-D9048413B8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5" name="正方形/長方形 13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85303C-392A-4B8D-B231-AF0110D0823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7" name="グループ化 12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3B389A-D220-4208-8EAE-01A5AF0E2C8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2" name="楕円 13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3F262D1-AB97-4F0B-ADD6-DC678E0657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3" name="正方形/長方形 13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AD48700-709A-40DF-A067-51D82BA229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8" name="グループ化 12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6A87C1D-D7D4-4324-9125-065F9C638D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0" name="楕円 13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EEA856-5848-4ABC-8530-2CBC49BFBBE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1" name="正方形/長方形 13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CE138D9-3953-44BF-A16A-E9C0160FE3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9" name="グループ化 12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B918A8-EB94-492C-ACA8-6B5B2465EF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08" name="楕円 13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88AF78-618A-42C3-A301-FB558FD2391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09" name="正方形/長方形 13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B0CC4E-89F5-4EDD-97F7-03C18711E7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00" name="グループ化 12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423DA0-F7FB-4FBC-A4FD-F9E1A48B4B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04" name="グループ化 13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22C5B7-6F5F-4D54-87A1-283DD71E232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06" name="楕円 130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5759F-15E7-4AEE-964F-C2BFB0FD4C35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07" name="正方形/長方形 130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006B8B5-9C75-4D36-9F5D-FDA905945DF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05" name="楕円 13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57A837-03CB-4E5E-B073-795BE7996C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01" name="グループ化 13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ED64BF-2E28-485F-A430-E7CFCDA335E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02" name="正方形/長方形 13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D2DA7C-0964-4B91-9384-F3BDF4C385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03" name="楕円 13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8C8AA-CB62-456D-9F1F-B30BA805191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286" name="グループ化 12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1FC07A1-1E9B-4D96-BC5B-AA9D1A240F6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288" name="正方形/長方形 12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7AE54-36B9-4BD3-8ABA-D5D4D211613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289" name="楕円 12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1B68CD-6AA8-4F2D-8474-B890807BE6A4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287" name="楕円 12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8B58B42-B87F-4C28-950C-7E59A74555D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70" name="グループ化 1269">
                                      <a:extLst>
                                        <a:ext uri="{FF2B5EF4-FFF2-40B4-BE49-F238E27FC236}">
                                          <a16:creationId xmlns:a16="http://schemas.microsoft.com/office/drawing/2014/main" id="{61D79BD5-F1A0-4EC1-AAB7-0BFFEEFB14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71" name="正方形/長方形 12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741DD8-48D9-49B1-B600-15F2B55D188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72" name="楕円 12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2A7A311-2632-4DC9-9112-E54BC2F9725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51" name="グループ化 1250">
                                    <a:extLst>
                                      <a:ext uri="{FF2B5EF4-FFF2-40B4-BE49-F238E27FC236}">
                                        <a16:creationId xmlns:a16="http://schemas.microsoft.com/office/drawing/2014/main" id="{9CED4722-81E2-42E1-9C20-57071C2C69E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1253" name="グループ化 1252">
                                      <a:extLst>
                                        <a:ext uri="{FF2B5EF4-FFF2-40B4-BE49-F238E27FC236}">
                                          <a16:creationId xmlns:a16="http://schemas.microsoft.com/office/drawing/2014/main" id="{8ACC4EB1-CF30-4256-9B06-60E6A17453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66" name="正方形/長方形 12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00B511-B0D8-4BA1-AB29-D4165A64EC4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7" name="楕円 12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74A5BD5-3079-41AE-8FBE-02528CCD8BD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54" name="グループ化 1253">
                                      <a:extLst>
                                        <a:ext uri="{FF2B5EF4-FFF2-40B4-BE49-F238E27FC236}">
                                          <a16:creationId xmlns:a16="http://schemas.microsoft.com/office/drawing/2014/main" id="{77BFE106-0909-4E71-9643-711E899CB0C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64" name="正方形/長方形 12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7843CB2-8C76-44F3-BBB2-690DB2B03DB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5" name="楕円 12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5C15D7-C2C1-484D-91EF-E33B66AA11B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55" name="グループ化 1254">
                                      <a:extLst>
                                        <a:ext uri="{FF2B5EF4-FFF2-40B4-BE49-F238E27FC236}">
                                          <a16:creationId xmlns:a16="http://schemas.microsoft.com/office/drawing/2014/main" id="{62B237EF-7A40-4BDC-B238-D4C1A2AA79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62" name="正方形/長方形 1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39DC12-4CE9-4E1B-95D8-1BE1FE14B06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3" name="楕円 12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C799985-C28A-40CB-B4BC-110B08BCD6A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56" name="グループ化 1255">
                                      <a:extLst>
                                        <a:ext uri="{FF2B5EF4-FFF2-40B4-BE49-F238E27FC236}">
                                          <a16:creationId xmlns:a16="http://schemas.microsoft.com/office/drawing/2014/main" id="{DE2D5833-A6FD-4505-97DD-EE1ABBB46B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60" name="正方形/長方形 12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AD6FF40-51BA-4CA3-B605-0BA84AA531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1" name="楕円 12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9E683C-81AB-4413-AC39-670D3EF3DEE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57" name="グループ化 1256">
                                      <a:extLst>
                                        <a:ext uri="{FF2B5EF4-FFF2-40B4-BE49-F238E27FC236}">
                                          <a16:creationId xmlns:a16="http://schemas.microsoft.com/office/drawing/2014/main" id="{2123F135-651F-44FF-B0CD-4C548493D01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58" name="正方形/長方形 12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7B78D7-A6B3-4FDA-844F-15FF9B10F0C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59" name="楕円 12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40630EA-1687-4C92-B221-6DFD329438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52" name="楕円 1251">
                                    <a:extLst>
                                      <a:ext uri="{FF2B5EF4-FFF2-40B4-BE49-F238E27FC236}">
                                        <a16:creationId xmlns:a16="http://schemas.microsoft.com/office/drawing/2014/main" id="{7F50EAF2-7072-43BD-875F-7DD59E7954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49" name="楕円 1248">
                                  <a:extLst>
                                    <a:ext uri="{FF2B5EF4-FFF2-40B4-BE49-F238E27FC236}">
                                      <a16:creationId xmlns:a16="http://schemas.microsoft.com/office/drawing/2014/main" id="{A7B88686-5CC1-40FF-B536-65EE5F6B719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25" name="グループ化 1224">
                    <a:extLst>
                      <a:ext uri="{FF2B5EF4-FFF2-40B4-BE49-F238E27FC236}">
                        <a16:creationId xmlns:a16="http://schemas.microsoft.com/office/drawing/2014/main" id="{A83C6ED8-F98A-4784-946B-C511F51A650F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1226" name="楕円 1225">
                      <a:extLst>
                        <a:ext uri="{FF2B5EF4-FFF2-40B4-BE49-F238E27FC236}">
                          <a16:creationId xmlns:a16="http://schemas.microsoft.com/office/drawing/2014/main" id="{43C767FB-94BF-4C9D-8347-CBA4B19FF1E6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27" name="正方形/長方形 1226">
                      <a:extLst>
                        <a:ext uri="{FF2B5EF4-FFF2-40B4-BE49-F238E27FC236}">
                          <a16:creationId xmlns:a16="http://schemas.microsoft.com/office/drawing/2014/main" id="{B24178E6-B8A0-4410-9393-C21C539C351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28" name="楕円 1227">
                      <a:extLst>
                        <a:ext uri="{FF2B5EF4-FFF2-40B4-BE49-F238E27FC236}">
                          <a16:creationId xmlns:a16="http://schemas.microsoft.com/office/drawing/2014/main" id="{2D6FC350-EE66-4DDC-A991-FF21449E5806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929" name="グループ化 928">
                <a:extLst>
                  <a:ext uri="{FF2B5EF4-FFF2-40B4-BE49-F238E27FC236}">
                    <a16:creationId xmlns:a16="http://schemas.microsoft.com/office/drawing/2014/main" id="{617A697B-501E-4844-8A2B-B9215397C7D3}"/>
                  </a:ext>
                </a:extLst>
              </p:cNvPr>
              <p:cNvGrpSpPr/>
              <p:nvPr/>
            </p:nvGrpSpPr>
            <p:grpSpPr>
              <a:xfrm rot="17443372">
                <a:off x="1599221" y="3394481"/>
                <a:ext cx="2997112" cy="3852000"/>
                <a:chOff x="1220214" y="594865"/>
                <a:chExt cx="2997112" cy="4766138"/>
              </a:xfrm>
            </p:grpSpPr>
            <p:grpSp>
              <p:nvGrpSpPr>
                <p:cNvPr id="930" name="グループ化 929">
                  <a:extLst>
                    <a:ext uri="{FF2B5EF4-FFF2-40B4-BE49-F238E27FC236}">
                      <a16:creationId xmlns:a16="http://schemas.microsoft.com/office/drawing/2014/main" id="{25A2FAE2-9B96-49AB-9755-1A2F819EE393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1077" name="グループ化 1076">
                    <a:extLst>
                      <a:ext uri="{FF2B5EF4-FFF2-40B4-BE49-F238E27FC236}">
                        <a16:creationId xmlns:a16="http://schemas.microsoft.com/office/drawing/2014/main" id="{E0B74405-5568-4CB2-A81E-5A2D97DE527D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1082" name="正方形/長方形 1081">
                      <a:extLst>
                        <a:ext uri="{FF2B5EF4-FFF2-40B4-BE49-F238E27FC236}">
                          <a16:creationId xmlns:a16="http://schemas.microsoft.com/office/drawing/2014/main" id="{0FE2EBB3-A1A2-408A-A015-0E73E901A2CA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083" name="正方形/長方形 1082">
                      <a:extLst>
                        <a:ext uri="{FF2B5EF4-FFF2-40B4-BE49-F238E27FC236}">
                          <a16:creationId xmlns:a16="http://schemas.microsoft.com/office/drawing/2014/main" id="{4A31140C-F969-4B8A-A787-56C52C4E003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084" name="グループ化 1083">
                      <a:extLst>
                        <a:ext uri="{FF2B5EF4-FFF2-40B4-BE49-F238E27FC236}">
                          <a16:creationId xmlns:a16="http://schemas.microsoft.com/office/drawing/2014/main" id="{8BEDFCFE-6CA5-4DA1-809A-B7A3994CF561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220" name="楕円 1219">
                        <a:extLst>
                          <a:ext uri="{FF2B5EF4-FFF2-40B4-BE49-F238E27FC236}">
                            <a16:creationId xmlns:a16="http://schemas.microsoft.com/office/drawing/2014/main" id="{D71FC332-F984-4EE3-BB37-7D156E46F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221" name="正方形/長方形 1220">
                        <a:extLst>
                          <a:ext uri="{FF2B5EF4-FFF2-40B4-BE49-F238E27FC236}">
                            <a16:creationId xmlns:a16="http://schemas.microsoft.com/office/drawing/2014/main" id="{FA0C845B-8357-447B-A32C-1BF9A32621C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085" name="グループ化 1084">
                      <a:extLst>
                        <a:ext uri="{FF2B5EF4-FFF2-40B4-BE49-F238E27FC236}">
                          <a16:creationId xmlns:a16="http://schemas.microsoft.com/office/drawing/2014/main" id="{F3F29C20-46B5-4B50-94B7-1586194591D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218" name="楕円 1217">
                        <a:extLst>
                          <a:ext uri="{FF2B5EF4-FFF2-40B4-BE49-F238E27FC236}">
                            <a16:creationId xmlns:a16="http://schemas.microsoft.com/office/drawing/2014/main" id="{3028A376-B66F-486D-B401-F26D45892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219" name="正方形/長方形 1218">
                        <a:extLst>
                          <a:ext uri="{FF2B5EF4-FFF2-40B4-BE49-F238E27FC236}">
                            <a16:creationId xmlns:a16="http://schemas.microsoft.com/office/drawing/2014/main" id="{98305AE1-E5B5-4FC5-898D-2A943DF2F9A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086" name="グループ化 1085">
                      <a:extLst>
                        <a:ext uri="{FF2B5EF4-FFF2-40B4-BE49-F238E27FC236}">
                          <a16:creationId xmlns:a16="http://schemas.microsoft.com/office/drawing/2014/main" id="{653DBCF1-526F-4B81-8AD7-BA5698C76D67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1216" name="楕円 1215">
                        <a:extLst>
                          <a:ext uri="{FF2B5EF4-FFF2-40B4-BE49-F238E27FC236}">
                            <a16:creationId xmlns:a16="http://schemas.microsoft.com/office/drawing/2014/main" id="{02CF4C57-F730-4DC2-9272-B9B2A4DC7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217" name="正方形/長方形 1216">
                        <a:extLst>
                          <a:ext uri="{FF2B5EF4-FFF2-40B4-BE49-F238E27FC236}">
                            <a16:creationId xmlns:a16="http://schemas.microsoft.com/office/drawing/2014/main" id="{0532F206-E5D5-40FC-B8EF-BFC1AD37646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087" name="グループ化 1086">
                      <a:extLst>
                        <a:ext uri="{FF2B5EF4-FFF2-40B4-BE49-F238E27FC236}">
                          <a16:creationId xmlns:a16="http://schemas.microsoft.com/office/drawing/2014/main" id="{0EDE7FBA-DDF6-47D7-95CA-061407D00A97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1214" name="楕円 1213">
                        <a:extLst>
                          <a:ext uri="{FF2B5EF4-FFF2-40B4-BE49-F238E27FC236}">
                            <a16:creationId xmlns:a16="http://schemas.microsoft.com/office/drawing/2014/main" id="{6A4C9D04-CBAB-47DE-BAE4-2B3A086A0C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215" name="正方形/長方形 1214">
                        <a:extLst>
                          <a:ext uri="{FF2B5EF4-FFF2-40B4-BE49-F238E27FC236}">
                            <a16:creationId xmlns:a16="http://schemas.microsoft.com/office/drawing/2014/main" id="{C785D214-B7B7-43BB-ABA1-0997AB0915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088" name="グループ化 1087">
                      <a:extLst>
                        <a:ext uri="{FF2B5EF4-FFF2-40B4-BE49-F238E27FC236}">
                          <a16:creationId xmlns:a16="http://schemas.microsoft.com/office/drawing/2014/main" id="{DBFA7DEB-14DA-4D72-9311-C235829FE9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089" name="グループ化 1088">
                        <a:extLst>
                          <a:ext uri="{FF2B5EF4-FFF2-40B4-BE49-F238E27FC236}">
                            <a16:creationId xmlns:a16="http://schemas.microsoft.com/office/drawing/2014/main" id="{C129E2DE-02CE-4595-AF9F-795E6A06DCA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211" name="楕円 1210">
                          <a:extLst>
                            <a:ext uri="{FF2B5EF4-FFF2-40B4-BE49-F238E27FC236}">
                              <a16:creationId xmlns:a16="http://schemas.microsoft.com/office/drawing/2014/main" id="{B77B5C04-B5E2-435F-BA14-EECFB1A89A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212" name="正方形/長方形 1211">
                          <a:extLst>
                            <a:ext uri="{FF2B5EF4-FFF2-40B4-BE49-F238E27FC236}">
                              <a16:creationId xmlns:a16="http://schemas.microsoft.com/office/drawing/2014/main" id="{AA5CB947-4C75-42FF-8C80-9B34AD8E3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213" name="楕円 1212">
                          <a:extLst>
                            <a:ext uri="{FF2B5EF4-FFF2-40B4-BE49-F238E27FC236}">
                              <a16:creationId xmlns:a16="http://schemas.microsoft.com/office/drawing/2014/main" id="{B47DB76E-C8B6-4006-95BC-ED52E5D08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090" name="グループ化 1089">
                        <a:extLst>
                          <a:ext uri="{FF2B5EF4-FFF2-40B4-BE49-F238E27FC236}">
                            <a16:creationId xmlns:a16="http://schemas.microsoft.com/office/drawing/2014/main" id="{E5EC50DB-0F25-4CFC-AA13-5487D44676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091" name="グループ化 1090">
                          <a:extLst>
                            <a:ext uri="{FF2B5EF4-FFF2-40B4-BE49-F238E27FC236}">
                              <a16:creationId xmlns:a16="http://schemas.microsoft.com/office/drawing/2014/main" id="{8342AA70-CFD2-4B8B-8F2F-07AFBB6E87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209" name="楕円 1208">
                            <a:extLst>
                              <a:ext uri="{FF2B5EF4-FFF2-40B4-BE49-F238E27FC236}">
                                <a16:creationId xmlns:a16="http://schemas.microsoft.com/office/drawing/2014/main" id="{3C88B845-B893-47F2-A6EA-2E57544DE9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210" name="正方形/長方形 1209">
                            <a:extLst>
                              <a:ext uri="{FF2B5EF4-FFF2-40B4-BE49-F238E27FC236}">
                                <a16:creationId xmlns:a16="http://schemas.microsoft.com/office/drawing/2014/main" id="{AFD8B7D5-052E-4DCA-82D6-23F0FF3E09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92" name="グループ化 1091">
                          <a:extLst>
                            <a:ext uri="{FF2B5EF4-FFF2-40B4-BE49-F238E27FC236}">
                              <a16:creationId xmlns:a16="http://schemas.microsoft.com/office/drawing/2014/main" id="{B909B874-4407-4F3B-834E-2E075BCE72B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093" name="正方形/長方形 1092">
                            <a:extLst>
                              <a:ext uri="{FF2B5EF4-FFF2-40B4-BE49-F238E27FC236}">
                                <a16:creationId xmlns:a16="http://schemas.microsoft.com/office/drawing/2014/main" id="{CF5A4E04-E567-4F07-A6A9-E61B1F6EC2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094" name="グループ化 1093">
                            <a:extLst>
                              <a:ext uri="{FF2B5EF4-FFF2-40B4-BE49-F238E27FC236}">
                                <a16:creationId xmlns:a16="http://schemas.microsoft.com/office/drawing/2014/main" id="{903B7DBC-9816-4F0B-9078-85A4BF70EE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207" name="楕円 1206">
                              <a:extLst>
                                <a:ext uri="{FF2B5EF4-FFF2-40B4-BE49-F238E27FC236}">
                                  <a16:creationId xmlns:a16="http://schemas.microsoft.com/office/drawing/2014/main" id="{9F2D0858-DC47-4C8D-A137-0A449F6131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208" name="正方形/長方形 1207">
                              <a:extLst>
                                <a:ext uri="{FF2B5EF4-FFF2-40B4-BE49-F238E27FC236}">
                                  <a16:creationId xmlns:a16="http://schemas.microsoft.com/office/drawing/2014/main" id="{8DD7EF4C-4EBA-4455-9665-38FCE240A8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095" name="グループ化 1094">
                            <a:extLst>
                              <a:ext uri="{FF2B5EF4-FFF2-40B4-BE49-F238E27FC236}">
                                <a16:creationId xmlns:a16="http://schemas.microsoft.com/office/drawing/2014/main" id="{1AFB4411-782F-4E0A-A17A-6E1D24886D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1096" name="グループ化 1095">
                              <a:extLst>
                                <a:ext uri="{FF2B5EF4-FFF2-40B4-BE49-F238E27FC236}">
                                  <a16:creationId xmlns:a16="http://schemas.microsoft.com/office/drawing/2014/main" id="{2CF45929-ACA7-49DA-996B-F1CAE47289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205" name="楕円 1204">
                                <a:extLst>
                                  <a:ext uri="{FF2B5EF4-FFF2-40B4-BE49-F238E27FC236}">
                                    <a16:creationId xmlns:a16="http://schemas.microsoft.com/office/drawing/2014/main" id="{9E91E3F1-A620-46DD-B63C-B42527F69B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206" name="正方形/長方形 1205">
                                <a:extLst>
                                  <a:ext uri="{FF2B5EF4-FFF2-40B4-BE49-F238E27FC236}">
                                    <a16:creationId xmlns:a16="http://schemas.microsoft.com/office/drawing/2014/main" id="{AB5F8030-B051-449C-B5CA-1A35BC6AC9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97" name="グループ化 1096">
                              <a:extLst>
                                <a:ext uri="{FF2B5EF4-FFF2-40B4-BE49-F238E27FC236}">
                                  <a16:creationId xmlns:a16="http://schemas.microsoft.com/office/drawing/2014/main" id="{8C12CD4F-4DB8-41DF-9602-EE9BD1DFEE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203" name="楕円 1202">
                                <a:extLst>
                                  <a:ext uri="{FF2B5EF4-FFF2-40B4-BE49-F238E27FC236}">
                                    <a16:creationId xmlns:a16="http://schemas.microsoft.com/office/drawing/2014/main" id="{4E7C0994-0683-4641-9852-F1C8915C6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204" name="正方形/長方形 1203">
                                <a:extLst>
                                  <a:ext uri="{FF2B5EF4-FFF2-40B4-BE49-F238E27FC236}">
                                    <a16:creationId xmlns:a16="http://schemas.microsoft.com/office/drawing/2014/main" id="{14F81D0B-FE2E-4793-B635-D6143967A2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98" name="グループ化 1097">
                              <a:extLst>
                                <a:ext uri="{FF2B5EF4-FFF2-40B4-BE49-F238E27FC236}">
                                  <a16:creationId xmlns:a16="http://schemas.microsoft.com/office/drawing/2014/main" id="{8CC084AC-A4ED-44D8-BC3B-5A8B8FD809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1099" name="グループ化 1098">
                                <a:extLst>
                                  <a:ext uri="{FF2B5EF4-FFF2-40B4-BE49-F238E27FC236}">
                                    <a16:creationId xmlns:a16="http://schemas.microsoft.com/office/drawing/2014/main" id="{02DC1F1C-9506-4433-AD49-99C6108CAB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201" name="楕円 1200">
                                  <a:extLst>
                                    <a:ext uri="{FF2B5EF4-FFF2-40B4-BE49-F238E27FC236}">
                                      <a16:creationId xmlns:a16="http://schemas.microsoft.com/office/drawing/2014/main" id="{433E2BB5-51D2-4944-B952-5B276E469CD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02" name="正方形/長方形 1201">
                                  <a:extLst>
                                    <a:ext uri="{FF2B5EF4-FFF2-40B4-BE49-F238E27FC236}">
                                      <a16:creationId xmlns:a16="http://schemas.microsoft.com/office/drawing/2014/main" id="{7F1881A7-64C6-4D97-A560-A352263DE37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100" name="グループ化 1099">
                                <a:extLst>
                                  <a:ext uri="{FF2B5EF4-FFF2-40B4-BE49-F238E27FC236}">
                                    <a16:creationId xmlns:a16="http://schemas.microsoft.com/office/drawing/2014/main" id="{132C92B0-4A44-4C84-A889-F002B25206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1101" name="グループ化 1100">
                                  <a:extLst>
                                    <a:ext uri="{FF2B5EF4-FFF2-40B4-BE49-F238E27FC236}">
                                      <a16:creationId xmlns:a16="http://schemas.microsoft.com/office/drawing/2014/main" id="{9383F0E9-3207-4408-A7BB-D0FED62B2B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1103" name="グループ化 1102">
                                    <a:extLst>
                                      <a:ext uri="{FF2B5EF4-FFF2-40B4-BE49-F238E27FC236}">
                                        <a16:creationId xmlns:a16="http://schemas.microsoft.com/office/drawing/2014/main" id="{4288A92E-C36B-4F76-AE28-5E2215A6EEB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121" name="グループ化 1120">
                                      <a:extLst>
                                        <a:ext uri="{FF2B5EF4-FFF2-40B4-BE49-F238E27FC236}">
                                          <a16:creationId xmlns:a16="http://schemas.microsoft.com/office/drawing/2014/main" id="{F77CABA2-9B55-4EB7-9426-A2C907FE519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199" name="正方形/長方形 11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4A823B1-D879-4147-B9CF-555BC6AF919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00" name="楕円 11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2DBF81-77FC-45B4-BB3B-B3309354BA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22" name="グループ化 1121">
                                      <a:extLst>
                                        <a:ext uri="{FF2B5EF4-FFF2-40B4-BE49-F238E27FC236}">
                                          <a16:creationId xmlns:a16="http://schemas.microsoft.com/office/drawing/2014/main" id="{F722C531-0CEF-41D4-A173-71BF094FB21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126" name="正方形/長方形 11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B4AA213-A17A-4E8E-BFD1-48E92E9D385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127" name="グループ化 11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E27DEE-27D0-4633-AFC4-3CF50383F08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197" name="正方形/長方形 11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4290DA5-0466-47E0-91B2-A4C876ABC05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98" name="楕円 11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B7C30C0-FA5E-45B3-8427-CCA4F72C999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128" name="グループ化 11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0E25F8-E17A-4B87-B152-7692D13B85F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195" name="正方形/長方形 11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7D5CAE-0701-44A4-A2E2-1F22ECE92E0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96" name="楕円 11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5C0D93A-FFAB-448C-875B-BEC41C8DBE7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129" name="グループ化 11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154018E-ED0F-4024-9B6C-7954123EC1F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193" name="正方形/長方形 11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ECABAD-1C7D-43D4-BFB5-B1F712F89E9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94" name="楕円 11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BABE996-1DC0-4B56-9D54-5872D8968A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130" name="グループ化 11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988626B-56C7-452A-9BA0-4C0E091B650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191" name="正方形/長方形 11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C43A922-B053-49DC-A7D2-ACA6506735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92" name="楕円 11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0DFE18A-5CED-4391-BD94-99FDFC2AF41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131" name="グループ化 11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3E81287-4749-4823-ABBD-57509B3435B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132" name="グループ化 11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4DFCF8-7B75-407D-834B-2D25A09E35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189" name="楕円 11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FD221F-C311-454D-9042-96A5BB46CA5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190" name="正方形/長方形 11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B5CF5A4-F59C-4A5B-B7B4-23DF37F836D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133" name="グループ化 11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1ECD3CD-5AD5-4744-BDBA-4B8440767C1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187" name="楕円 11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39DB883-4855-4492-AD4E-4E66F838F0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188" name="正方形/長方形 11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075AB2-DEB0-4776-815A-7ABD63DDA2B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134" name="グループ化 11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BF7736-ACCD-40E7-8AB3-821C5BAD4F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185" name="楕円 1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7E7365E-9EAE-4F43-954C-60E89301130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186" name="正方形/長方形 11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071F49-4B9D-4F97-92F5-07C08B0F63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135" name="グループ化 11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93F57F9-7C90-452F-B600-D159DBAEFCF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136" name="グループ化 11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4BC2972-9492-4D65-9C54-640757F15D8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183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1A928B-FFAD-4B41-AF28-98A09BB04F1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184" name="正方形/長方形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18DA72-C0F0-46F3-80A1-0B5FECA768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137" name="グループ化 11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842F0D-9161-47C7-802E-1FDF57D97FB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181" name="楕円 11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8EA7DA-33FE-4522-9213-D27FB8D5946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182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4878A4-6681-4FD3-BBAA-65B0A1AAD44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138" name="グループ化 11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1404E71-4E30-4B11-823F-298DCCC0F8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143" name="グループ化 11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56189C6-DD2E-4A7E-ACA4-7FBC2D1205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79" name="楕円 11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A6520A-5E24-4A84-B56D-95A36441140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80" name="正方形/長方形 11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DC7D4D-8E8C-4122-A48D-B6A0ACF807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4" name="グループ化 11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83265-91EA-4B36-BC74-78EE12AA8D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77" name="楕円 11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57D9F3-823F-4A1C-B3D5-7B9CC785080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8" name="正方形/長方形 11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9A056A-4A47-4DA6-8E94-3F0C79FAB2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5" name="グループ化 11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618F5F-EF02-4B05-9663-759E5685F59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75" name="楕円 11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68CAB94-5F1B-41DB-B1E8-C8F309C7D65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6" name="正方形/長方形 11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7200A65-9DB6-48A5-B8B7-7BB2F8CF4EB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6" name="グループ化 11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9B30E84-1AA7-4305-8E87-D884789622E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173" name="楕円 11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3F71E67-1B1F-4A68-8215-83FAB07A1C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4" name="正方形/長方形 11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4B95A1D-8F43-48CD-B297-588DE4F8736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7" name="グループ化 11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9B8AECF-09B5-4798-BAE3-0A092B9CB3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71" name="楕円 11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532A8B8-080D-4008-88A0-2C72876A3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2" name="正方形/長方形 11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346ECE2-BB70-445D-9E46-D6F54CB88D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8" name="グループ化 11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B43A9B-48D5-44A8-905D-292D2FCA0F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9" name="楕円 11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807DF89-E87D-4BBA-BC32-F9CB6E22DD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0" name="正方形/長方形 11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962AAD-53C4-44F5-ADD2-FD94F4F92B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9" name="グループ化 11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B9DCED-302A-4C1B-97AD-1995C9D1CC6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7" name="楕円 11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4EDE4-9E77-4031-8E86-0DC4BE799C0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68" name="正方形/長方形 11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48338E-503A-46DC-BB69-116B0B1681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0" name="グループ化 11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B1EF0E-7DEC-4066-AE65-6EC8061AF5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5" name="楕円 11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6E112-4941-4574-866F-DEC11629FE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66" name="正方形/長方形 11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FB88865-3C4E-4538-9F38-EC1641BC77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1" name="グループ化 11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323D2A2-3B48-4E47-A542-A99A258157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3" name="楕円 11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473CD2-9F1B-4C5C-B5E9-D236CFD5C4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64" name="正方形/長方形 11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301842B-E216-421A-923F-3670E6F984D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2" name="グループ化 11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FFB7080-FB59-48CE-B42E-A8A95E49F48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1" name="楕円 11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79ABC1-D409-4BDC-BE92-2D73AC88453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62" name="正方形/長方形 11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2C10A94-741B-41B1-B522-A0533EBC60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3" name="グループ化 11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305DD70-5BAD-4888-9CAA-0635C067BB3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157" name="グループ化 11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4E1DB3-9FAA-4147-808D-58554F422EE0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159" name="楕円 11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9617BB6-9306-43AC-B862-4033C598690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160" name="正方形/長方形 11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07A5E12-A750-4F1A-A512-C188AA814F97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158" name="楕円 11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75C1C3-F001-47DA-9C93-189D6795D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4" name="グループ化 11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4F21429-792F-4A2F-B35F-DBE726A0672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155" name="正方形/長方形 11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176C191-9449-49C4-9927-7F23CB1588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56" name="楕円 11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D3F179-2662-4066-A5DE-29DDAC845DD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139" name="グループ化 11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6ADCB7B-97C2-494D-B0DA-63F1E5CD6F1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141" name="正方形/長方形 11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D25F0F3-AA3F-4F53-BB8D-9DC07309C9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142" name="楕円 11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AECCED-3B17-4FE4-8A13-B492C6FC5AB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140" name="楕円 11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ADC6BF-D50F-47AD-A708-02AAA684169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123" name="グループ化 1122">
                                      <a:extLst>
                                        <a:ext uri="{FF2B5EF4-FFF2-40B4-BE49-F238E27FC236}">
                                          <a16:creationId xmlns:a16="http://schemas.microsoft.com/office/drawing/2014/main" id="{23D87730-FFF5-43C2-ADF3-C87C45DFD37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124" name="正方形/長方形 11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894875-7B36-40E0-A0A4-069312315D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25" name="楕円 11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30D7459-EEB0-4AFF-A6E8-E4CC18E661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104" name="グループ化 1103">
                                    <a:extLst>
                                      <a:ext uri="{FF2B5EF4-FFF2-40B4-BE49-F238E27FC236}">
                                        <a16:creationId xmlns:a16="http://schemas.microsoft.com/office/drawing/2014/main" id="{23178125-ACCA-4866-BC35-AE4E7CC2FD4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1106" name="グループ化 1105">
                                      <a:extLst>
                                        <a:ext uri="{FF2B5EF4-FFF2-40B4-BE49-F238E27FC236}">
                                          <a16:creationId xmlns:a16="http://schemas.microsoft.com/office/drawing/2014/main" id="{4EA6BD2C-508A-4998-860D-7A729F392E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119" name="正方形/長方形 11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2A3A12-C0FF-4F31-81DD-DFB584B8281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20" name="楕円 11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C73DB9-B290-4837-B6A5-FEFFA455A7A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07" name="グループ化 1106">
                                      <a:extLst>
                                        <a:ext uri="{FF2B5EF4-FFF2-40B4-BE49-F238E27FC236}">
                                          <a16:creationId xmlns:a16="http://schemas.microsoft.com/office/drawing/2014/main" id="{0CCE6E23-58C2-4DE6-9F6D-22929A829FA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117" name="正方形/長方形 11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5CE5A0-764A-4515-AD34-667CE1ED5E9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18" name="楕円 11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8CC2F8-A7FA-4EE9-B517-D63459C67E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08" name="グループ化 1107">
                                      <a:extLst>
                                        <a:ext uri="{FF2B5EF4-FFF2-40B4-BE49-F238E27FC236}">
                                          <a16:creationId xmlns:a16="http://schemas.microsoft.com/office/drawing/2014/main" id="{DBA5CE76-673C-4B68-9375-71A1C8AB9CE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115" name="正方形/長方形 11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8C3DAC-FB5A-4C94-9143-F3D571DCA68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16" name="楕円 11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29C0A9-DCC4-4DFD-A28B-7EBAAC0B40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09" name="グループ化 1108">
                                      <a:extLst>
                                        <a:ext uri="{FF2B5EF4-FFF2-40B4-BE49-F238E27FC236}">
                                          <a16:creationId xmlns:a16="http://schemas.microsoft.com/office/drawing/2014/main" id="{98D6B623-5BFA-463C-88F1-3EB4B412E98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113" name="正方形/長方形 11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9EFD7E8-2B90-4C33-8CAD-160F68C521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14" name="楕円 11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F3FBA0-0BDA-4D9A-8D7E-3A9625E0025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10" name="グループ化 1109">
                                      <a:extLst>
                                        <a:ext uri="{FF2B5EF4-FFF2-40B4-BE49-F238E27FC236}">
                                          <a16:creationId xmlns:a16="http://schemas.microsoft.com/office/drawing/2014/main" id="{DA3DE897-B4DC-45A9-A974-F98B56855B5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111" name="正方形/長方形 11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1436B9-F849-4788-ADA4-A0E32897FB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12" name="楕円 11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232F725-A287-4258-8692-95E14E753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105" name="楕円 1104">
                                    <a:extLst>
                                      <a:ext uri="{FF2B5EF4-FFF2-40B4-BE49-F238E27FC236}">
                                        <a16:creationId xmlns:a16="http://schemas.microsoft.com/office/drawing/2014/main" id="{3749825E-CB70-43F0-BEBE-9239E0D36A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102" name="楕円 1101">
                                  <a:extLst>
                                    <a:ext uri="{FF2B5EF4-FFF2-40B4-BE49-F238E27FC236}">
                                      <a16:creationId xmlns:a16="http://schemas.microsoft.com/office/drawing/2014/main" id="{50106C59-E0CE-4B85-BF15-D611535667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078" name="グループ化 1077">
                    <a:extLst>
                      <a:ext uri="{FF2B5EF4-FFF2-40B4-BE49-F238E27FC236}">
                        <a16:creationId xmlns:a16="http://schemas.microsoft.com/office/drawing/2014/main" id="{AFC551A0-CA63-44E1-BAC4-F4EC70C3FE58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1079" name="楕円 1078">
                      <a:extLst>
                        <a:ext uri="{FF2B5EF4-FFF2-40B4-BE49-F238E27FC236}">
                          <a16:creationId xmlns:a16="http://schemas.microsoft.com/office/drawing/2014/main" id="{E083DD23-D982-413D-A139-B91DBEE69B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080" name="正方形/長方形 1079">
                      <a:extLst>
                        <a:ext uri="{FF2B5EF4-FFF2-40B4-BE49-F238E27FC236}">
                          <a16:creationId xmlns:a16="http://schemas.microsoft.com/office/drawing/2014/main" id="{435EF5BE-D371-42ED-A8FD-856B320D843F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081" name="楕円 1080">
                      <a:extLst>
                        <a:ext uri="{FF2B5EF4-FFF2-40B4-BE49-F238E27FC236}">
                          <a16:creationId xmlns:a16="http://schemas.microsoft.com/office/drawing/2014/main" id="{8C555254-E0D7-4F91-9BC6-C79320474A0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931" name="グループ化 930">
                  <a:extLst>
                    <a:ext uri="{FF2B5EF4-FFF2-40B4-BE49-F238E27FC236}">
                      <a16:creationId xmlns:a16="http://schemas.microsoft.com/office/drawing/2014/main" id="{3BC78020-27F9-4EB8-A4BA-1DA07AE7DC86}"/>
                    </a:ext>
                  </a:extLst>
                </p:cNvPr>
                <p:cNvGrpSpPr/>
                <p:nvPr/>
              </p:nvGrpSpPr>
              <p:grpSpPr>
                <a:xfrm rot="11230909">
                  <a:off x="1220214" y="2481003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932" name="グループ化 931">
                    <a:extLst>
                      <a:ext uri="{FF2B5EF4-FFF2-40B4-BE49-F238E27FC236}">
                        <a16:creationId xmlns:a16="http://schemas.microsoft.com/office/drawing/2014/main" id="{973CB4EB-59AC-4291-9C02-6B01E685B038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937" name="正方形/長方形 936">
                      <a:extLst>
                        <a:ext uri="{FF2B5EF4-FFF2-40B4-BE49-F238E27FC236}">
                          <a16:creationId xmlns:a16="http://schemas.microsoft.com/office/drawing/2014/main" id="{E13A7D83-F49A-4F04-A795-100B49620038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938" name="正方形/長方形 937">
                      <a:extLst>
                        <a:ext uri="{FF2B5EF4-FFF2-40B4-BE49-F238E27FC236}">
                          <a16:creationId xmlns:a16="http://schemas.microsoft.com/office/drawing/2014/main" id="{DF2B4235-8778-47E5-92D5-5E4176B005B5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939" name="グループ化 938">
                      <a:extLst>
                        <a:ext uri="{FF2B5EF4-FFF2-40B4-BE49-F238E27FC236}">
                          <a16:creationId xmlns:a16="http://schemas.microsoft.com/office/drawing/2014/main" id="{BBDE9A38-9C23-4060-A26C-40A52B3FC3C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075" name="楕円 1074">
                        <a:extLst>
                          <a:ext uri="{FF2B5EF4-FFF2-40B4-BE49-F238E27FC236}">
                            <a16:creationId xmlns:a16="http://schemas.microsoft.com/office/drawing/2014/main" id="{7781A53E-793D-4DFD-987D-2F0065F921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076" name="正方形/長方形 1075">
                        <a:extLst>
                          <a:ext uri="{FF2B5EF4-FFF2-40B4-BE49-F238E27FC236}">
                            <a16:creationId xmlns:a16="http://schemas.microsoft.com/office/drawing/2014/main" id="{BF4DD6DE-F5AE-4E53-9916-1CC9CF4DAF0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940" name="グループ化 939">
                      <a:extLst>
                        <a:ext uri="{FF2B5EF4-FFF2-40B4-BE49-F238E27FC236}">
                          <a16:creationId xmlns:a16="http://schemas.microsoft.com/office/drawing/2014/main" id="{27D5E64B-DB11-40CE-96DB-1519039FA96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073" name="楕円 1072">
                        <a:extLst>
                          <a:ext uri="{FF2B5EF4-FFF2-40B4-BE49-F238E27FC236}">
                            <a16:creationId xmlns:a16="http://schemas.microsoft.com/office/drawing/2014/main" id="{CB8B6170-81B0-4F7C-9423-397EF05DF6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074" name="正方形/長方形 1073">
                        <a:extLst>
                          <a:ext uri="{FF2B5EF4-FFF2-40B4-BE49-F238E27FC236}">
                            <a16:creationId xmlns:a16="http://schemas.microsoft.com/office/drawing/2014/main" id="{111F0588-CFBF-4CE2-B3D7-44BE8A3D42F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941" name="グループ化 940">
                      <a:extLst>
                        <a:ext uri="{FF2B5EF4-FFF2-40B4-BE49-F238E27FC236}">
                          <a16:creationId xmlns:a16="http://schemas.microsoft.com/office/drawing/2014/main" id="{6B714C3E-2C51-4FE5-9AA8-D8B9BC4FCDEC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1071" name="楕円 1070">
                        <a:extLst>
                          <a:ext uri="{FF2B5EF4-FFF2-40B4-BE49-F238E27FC236}">
                            <a16:creationId xmlns:a16="http://schemas.microsoft.com/office/drawing/2014/main" id="{D8C7DB98-4466-4F12-BD0F-906C0B15B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072" name="正方形/長方形 1071">
                        <a:extLst>
                          <a:ext uri="{FF2B5EF4-FFF2-40B4-BE49-F238E27FC236}">
                            <a16:creationId xmlns:a16="http://schemas.microsoft.com/office/drawing/2014/main" id="{33C9138C-3E72-4D34-8926-B2693FBAEB2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942" name="グループ化 941">
                      <a:extLst>
                        <a:ext uri="{FF2B5EF4-FFF2-40B4-BE49-F238E27FC236}">
                          <a16:creationId xmlns:a16="http://schemas.microsoft.com/office/drawing/2014/main" id="{6E269518-47D5-40EF-991E-640A6D41A376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1069" name="楕円 1068">
                        <a:extLst>
                          <a:ext uri="{FF2B5EF4-FFF2-40B4-BE49-F238E27FC236}">
                            <a16:creationId xmlns:a16="http://schemas.microsoft.com/office/drawing/2014/main" id="{B295DC68-3917-4528-BA2E-5F095DE08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070" name="正方形/長方形 1069">
                        <a:extLst>
                          <a:ext uri="{FF2B5EF4-FFF2-40B4-BE49-F238E27FC236}">
                            <a16:creationId xmlns:a16="http://schemas.microsoft.com/office/drawing/2014/main" id="{DC78439F-4F09-4C75-97ED-05227D46C87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943" name="グループ化 942">
                      <a:extLst>
                        <a:ext uri="{FF2B5EF4-FFF2-40B4-BE49-F238E27FC236}">
                          <a16:creationId xmlns:a16="http://schemas.microsoft.com/office/drawing/2014/main" id="{3F92343F-8467-4F6E-99D0-FF2FBDB87E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944" name="グループ化 943">
                        <a:extLst>
                          <a:ext uri="{FF2B5EF4-FFF2-40B4-BE49-F238E27FC236}">
                            <a16:creationId xmlns:a16="http://schemas.microsoft.com/office/drawing/2014/main" id="{9ED7C302-27DB-4FB5-872D-927FE2057A3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066" name="楕円 1065">
                          <a:extLst>
                            <a:ext uri="{FF2B5EF4-FFF2-40B4-BE49-F238E27FC236}">
                              <a16:creationId xmlns:a16="http://schemas.microsoft.com/office/drawing/2014/main" id="{C1099E1A-5A34-473C-BDFD-E7E2F3970F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067" name="正方形/長方形 1066">
                          <a:extLst>
                            <a:ext uri="{FF2B5EF4-FFF2-40B4-BE49-F238E27FC236}">
                              <a16:creationId xmlns:a16="http://schemas.microsoft.com/office/drawing/2014/main" id="{CD6BE62B-9F87-4C30-8D9B-6F9B21645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068" name="楕円 1067">
                          <a:extLst>
                            <a:ext uri="{FF2B5EF4-FFF2-40B4-BE49-F238E27FC236}">
                              <a16:creationId xmlns:a16="http://schemas.microsoft.com/office/drawing/2014/main" id="{BE544501-9CE5-42BE-93EA-7662967D29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945" name="グループ化 944">
                        <a:extLst>
                          <a:ext uri="{FF2B5EF4-FFF2-40B4-BE49-F238E27FC236}">
                            <a16:creationId xmlns:a16="http://schemas.microsoft.com/office/drawing/2014/main" id="{C9331BD9-15FF-4E21-80FE-3870F935F8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946" name="グループ化 945">
                          <a:extLst>
                            <a:ext uri="{FF2B5EF4-FFF2-40B4-BE49-F238E27FC236}">
                              <a16:creationId xmlns:a16="http://schemas.microsoft.com/office/drawing/2014/main" id="{53DC1D53-E795-42F6-AE97-AD1145F9D1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064" name="楕円 1063">
                            <a:extLst>
                              <a:ext uri="{FF2B5EF4-FFF2-40B4-BE49-F238E27FC236}">
                                <a16:creationId xmlns:a16="http://schemas.microsoft.com/office/drawing/2014/main" id="{639C7B1B-2A87-4A73-92A7-3BEBDC68A3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065" name="正方形/長方形 1064">
                            <a:extLst>
                              <a:ext uri="{FF2B5EF4-FFF2-40B4-BE49-F238E27FC236}">
                                <a16:creationId xmlns:a16="http://schemas.microsoft.com/office/drawing/2014/main" id="{4FB84A1D-637F-4A44-88EF-368754D48D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947" name="グループ化 946">
                          <a:extLst>
                            <a:ext uri="{FF2B5EF4-FFF2-40B4-BE49-F238E27FC236}">
                              <a16:creationId xmlns:a16="http://schemas.microsoft.com/office/drawing/2014/main" id="{B2615F1D-FD58-4E2C-B853-8A7353F0CA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948" name="正方形/長方形 947">
                            <a:extLst>
                              <a:ext uri="{FF2B5EF4-FFF2-40B4-BE49-F238E27FC236}">
                                <a16:creationId xmlns:a16="http://schemas.microsoft.com/office/drawing/2014/main" id="{CC8C4335-0A7D-489E-AA07-340B7D00E3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949" name="グループ化 948">
                            <a:extLst>
                              <a:ext uri="{FF2B5EF4-FFF2-40B4-BE49-F238E27FC236}">
                                <a16:creationId xmlns:a16="http://schemas.microsoft.com/office/drawing/2014/main" id="{254EBD02-8BF2-4CFD-BE19-6D99C7D72A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062" name="楕円 1061">
                              <a:extLst>
                                <a:ext uri="{FF2B5EF4-FFF2-40B4-BE49-F238E27FC236}">
                                  <a16:creationId xmlns:a16="http://schemas.microsoft.com/office/drawing/2014/main" id="{EF7040D0-5AF3-4088-B933-9DE9511C5E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063" name="正方形/長方形 1062">
                              <a:extLst>
                                <a:ext uri="{FF2B5EF4-FFF2-40B4-BE49-F238E27FC236}">
                                  <a16:creationId xmlns:a16="http://schemas.microsoft.com/office/drawing/2014/main" id="{F7BACA40-78FB-4F5D-BA7C-1844B26CEF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950" name="グループ化 949">
                            <a:extLst>
                              <a:ext uri="{FF2B5EF4-FFF2-40B4-BE49-F238E27FC236}">
                                <a16:creationId xmlns:a16="http://schemas.microsoft.com/office/drawing/2014/main" id="{4CE6AF4C-D3FD-4EF3-84B4-C4A47F23B2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951" name="グループ化 950">
                              <a:extLst>
                                <a:ext uri="{FF2B5EF4-FFF2-40B4-BE49-F238E27FC236}">
                                  <a16:creationId xmlns:a16="http://schemas.microsoft.com/office/drawing/2014/main" id="{1959AD51-ED60-47E9-9869-3BD4D3DF6A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060" name="楕円 1059">
                                <a:extLst>
                                  <a:ext uri="{FF2B5EF4-FFF2-40B4-BE49-F238E27FC236}">
                                    <a16:creationId xmlns:a16="http://schemas.microsoft.com/office/drawing/2014/main" id="{570DF228-5838-4E35-BCBE-E5139F7647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1" name="正方形/長方形 1060">
                                <a:extLst>
                                  <a:ext uri="{FF2B5EF4-FFF2-40B4-BE49-F238E27FC236}">
                                    <a16:creationId xmlns:a16="http://schemas.microsoft.com/office/drawing/2014/main" id="{65163844-B724-4DD0-91DA-7A8A31A40F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952" name="グループ化 951">
                              <a:extLst>
                                <a:ext uri="{FF2B5EF4-FFF2-40B4-BE49-F238E27FC236}">
                                  <a16:creationId xmlns:a16="http://schemas.microsoft.com/office/drawing/2014/main" id="{27F5C150-C961-4957-ABDB-44DFDEFE62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058" name="楕円 1057">
                                <a:extLst>
                                  <a:ext uri="{FF2B5EF4-FFF2-40B4-BE49-F238E27FC236}">
                                    <a16:creationId xmlns:a16="http://schemas.microsoft.com/office/drawing/2014/main" id="{5012D567-6439-43D1-9E22-1C9F92B630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059" name="正方形/長方形 1058">
                                <a:extLst>
                                  <a:ext uri="{FF2B5EF4-FFF2-40B4-BE49-F238E27FC236}">
                                    <a16:creationId xmlns:a16="http://schemas.microsoft.com/office/drawing/2014/main" id="{65E9077D-9CD9-49E9-BA17-D37EEB3744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953" name="グループ化 952">
                              <a:extLst>
                                <a:ext uri="{FF2B5EF4-FFF2-40B4-BE49-F238E27FC236}">
                                  <a16:creationId xmlns:a16="http://schemas.microsoft.com/office/drawing/2014/main" id="{13D68159-1449-4581-B639-E658F2B84B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954" name="グループ化 953">
                                <a:extLst>
                                  <a:ext uri="{FF2B5EF4-FFF2-40B4-BE49-F238E27FC236}">
                                    <a16:creationId xmlns:a16="http://schemas.microsoft.com/office/drawing/2014/main" id="{E63AB725-8156-45C7-8490-9EB30BBE91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056" name="楕円 1055">
                                  <a:extLst>
                                    <a:ext uri="{FF2B5EF4-FFF2-40B4-BE49-F238E27FC236}">
                                      <a16:creationId xmlns:a16="http://schemas.microsoft.com/office/drawing/2014/main" id="{56990047-AC17-441A-AEA7-9D56FE4D5C0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57" name="正方形/長方形 1056">
                                  <a:extLst>
                                    <a:ext uri="{FF2B5EF4-FFF2-40B4-BE49-F238E27FC236}">
                                      <a16:creationId xmlns:a16="http://schemas.microsoft.com/office/drawing/2014/main" id="{E76707A7-19DD-4AB3-9BAA-D6707BC2B8E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955" name="グループ化 954">
                                <a:extLst>
                                  <a:ext uri="{FF2B5EF4-FFF2-40B4-BE49-F238E27FC236}">
                                    <a16:creationId xmlns:a16="http://schemas.microsoft.com/office/drawing/2014/main" id="{B8D9EBDA-D209-480E-A72D-231190DCA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956" name="グループ化 955">
                                  <a:extLst>
                                    <a:ext uri="{FF2B5EF4-FFF2-40B4-BE49-F238E27FC236}">
                                      <a16:creationId xmlns:a16="http://schemas.microsoft.com/office/drawing/2014/main" id="{395CC686-EDA9-4E7F-8448-56A4F353E9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958" name="グループ化 957">
                                    <a:extLst>
                                      <a:ext uri="{FF2B5EF4-FFF2-40B4-BE49-F238E27FC236}">
                                        <a16:creationId xmlns:a16="http://schemas.microsoft.com/office/drawing/2014/main" id="{8C8A5313-6D27-4338-A726-F8A108DD2E8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976" name="グループ化 975">
                                      <a:extLst>
                                        <a:ext uri="{FF2B5EF4-FFF2-40B4-BE49-F238E27FC236}">
                                          <a16:creationId xmlns:a16="http://schemas.microsoft.com/office/drawing/2014/main" id="{7BB50D5B-C01C-4C34-83F5-80B2AE3B931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054" name="正方形/長方形 10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EA706-B7A3-4763-A5C9-CA4CF76C54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55" name="楕円 10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A29A841-E0F0-426B-B565-5B08C0B3537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77" name="グループ化 976">
                                      <a:extLst>
                                        <a:ext uri="{FF2B5EF4-FFF2-40B4-BE49-F238E27FC236}">
                                          <a16:creationId xmlns:a16="http://schemas.microsoft.com/office/drawing/2014/main" id="{3A8DF109-46E1-48F9-BA28-7663AC62E86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981" name="正方形/長方形 9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822AC6-59A6-4152-A2CB-D42E8439EE1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82" name="グループ化 9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991FD0-3204-424E-BF92-0F7B27C7465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052" name="正方形/長方形 10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7972D4-AD0C-4764-BE64-FA8A7603607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53" name="楕円 10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5BCF649-D3BF-4DFC-8C8A-96B84193AD0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83" name="グループ化 9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409F5D-96E0-4A4F-AC4F-F6B5FB33B43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050" name="正方形/長方形 10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68D2162-18A0-4D93-B206-EED794FA272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51" name="楕円 10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B3A8D91-6A45-4AD6-90C2-777459F6B03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84" name="グループ化 9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B1BE3E0-B64F-4081-BF51-83AA2539844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048" name="正方形/長方形 10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4BBA03-7E2A-4481-8538-485286AB115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49" name="楕円 10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4D36B0E-D582-4D12-8042-3FF7E85001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85" name="グループ化 9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A3D5D4-C8CF-4242-98C2-7AF9A9A5E55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046" name="正方形/長方形 10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070AA16-2E59-4688-913F-2A4F53EE15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47" name="楕円 10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DC4E42-6AE7-4EFA-B908-2BEF7A2222E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86" name="グループ化 9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2A04E65-E956-4AB5-8BAD-E9F29991ACD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987" name="グループ化 9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FE5C64-F5BE-4FC2-9FF3-7A8E6C16A7E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044" name="楕円 10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7DD780-ECA3-478C-A41A-FECD0FB96CC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045" name="正方形/長方形 10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04ED7C-D32F-4984-9722-E8356233F54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988" name="グループ化 9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B90589-69AB-4017-9300-DFDE8DAB2B4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042" name="楕円 10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5934A3-11BD-4A58-A354-CBEA1786725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043" name="正方形/長方形 10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AAD836-2EB9-4397-B6A9-029E3969CB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989" name="グループ化 9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83A4ED-ABAC-43F5-AF7B-56D314A7B8A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040" name="楕円 10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6F04DB-9B0A-4307-ACAA-6B8978D20A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041" name="正方形/長方形 10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3414A8-FD07-4065-9AF3-9E82181EBF0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990" name="グループ化 9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DDFDC12-BBFB-4268-8C9D-A9DCE83135D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991" name="グループ化 9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1EC9EF-E3EA-41D1-8FC3-4755FC763A0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038" name="楕円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62EE5C-02EA-4644-917B-C0E59338FB2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39" name="正方形/長方形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DAE111-6710-48CE-AF13-37BFADB8F1D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992" name="グループ化 9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B473ADB-45E8-4515-BE04-233A643A277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036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763BE7-151C-44B3-B2E3-78B077F9E8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37" name="正方形/長方形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E84AA8C-7EBD-4D09-8A12-17C44BA506B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993" name="グループ化 9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F9089E8-6A46-4B67-B588-A6B1B9BAEFC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998" name="グループ化 9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B16D56-F1B3-4C2B-BA9C-12870B6760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34" name="楕円 10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09FC02-1AC1-4511-A444-07CAC8D4DB7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35" name="正方形/長方形 10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6DBE959-68F0-4890-9837-B8A1E79C1A6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999" name="グループ化 9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01C0B7-7653-434A-A971-BF8F5EED37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32" name="楕円 10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8F7D80E-05C7-4F02-AF5E-64E407EEA67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33" name="正方形/長方形 10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FADD1F9-503A-4BD2-82B8-C1F1A0E03C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0" name="グループ化 9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73B7F8-5044-403C-BE7C-684E8E90946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30" name="楕円 10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D34A7E3-1F82-4864-BEA4-72945726A1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31" name="正方形/長方形 10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31E921-350F-4FC1-8827-8A5EEB1E37B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1" name="グループ化 10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113613D-1DDF-48E9-8204-692110CFAD8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028" name="楕円 10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D53300-9AB8-4209-B0F0-EC059A3AB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9" name="正方形/長方形 10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2FE73D-3AB9-4FC1-A35A-ABDE21FFAB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2" name="グループ化 10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AB322-A976-474D-A2F9-EC0C331C076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26" name="楕円 10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91B5EE-6E95-46F2-AEDD-19582D7E33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7" name="正方形/長方形 10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C8D3FD-B147-4829-B6B9-2A1E08398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3" name="グループ化 10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2BC553-BD3E-44C0-BF04-211986B7878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24" name="楕円 10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BA813B-8975-4A25-864F-4E8DB4E10B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5" name="正方形/長方形 10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09425A2-1139-4290-9F36-68360A48A4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4" name="グループ化 10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524DFA-4F6B-4EE0-8218-3F0514A265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22" name="楕円 10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67B91D-2FE4-4E33-A4EA-91A3FFF56C6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3" name="正方形/長方形 10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4BE424-C406-4BB9-BCDF-9263FC7F966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5" name="グループ化 10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F48D5F-C52D-4584-B6DB-C57CF67B03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20" name="楕円 10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EEE34F-09D6-465B-BEBD-3562F988609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1" name="正方形/長方形 10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61F139-50D4-4221-B41A-037752B720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6" name="グループ化 10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0DE74B-3CE9-426F-9036-31F88381F9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18" name="楕円 10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D2FBAF-C539-49E1-AA75-19678C0199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19" name="正方形/長方形 10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DE0DFE-0C4A-4BD0-8282-6F87AAC07B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7" name="グループ化 10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87BF3F8-BBCB-4045-899E-80B863CF08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016" name="楕円 10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372EB1-C456-4ED2-8D2B-4CBD42D4A7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17" name="正方形/長方形 10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A875A0-06C0-45EF-8B3B-D8BF23DF03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8" name="グループ化 10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DA5E5F1-124E-4D12-A7B5-7BF00379D65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012" name="グループ化 10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F7196E-7407-4B9D-B246-8E49D963828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014" name="楕円 10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791668E-4163-41E3-A1B7-59442A4E527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015" name="正方形/長方形 10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A0A9E27-3EF0-4224-844E-3EE2D697C0B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013" name="楕円 10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01763B1-4A2A-499F-A814-26E53A64058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9" name="グループ化 10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6CAB4D1-7DCC-455E-97AD-3FCD444AC9E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010" name="正方形/長方形 10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675BF5-B5AC-4CB8-A7A1-94B1CDEA24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11" name="楕円 10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11CC5BE-26CE-4167-AC4E-174DDD142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994" name="グループ化 9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6F30021-3366-4346-B54F-4CDBBA4EC81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996" name="正方形/長方形 9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2EF9-CFA4-4A32-87F8-4F76F9B43A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97" name="楕円 9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136467F-4A2D-4698-8766-6EA1B23105F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995" name="楕円 9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5B771B-4493-4210-BD7D-65CBABF773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978" name="グループ化 977">
                                      <a:extLst>
                                        <a:ext uri="{FF2B5EF4-FFF2-40B4-BE49-F238E27FC236}">
                                          <a16:creationId xmlns:a16="http://schemas.microsoft.com/office/drawing/2014/main" id="{E85EDCDE-F807-49C1-83AB-4A3C8F66FB6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979" name="正方形/長方形 9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38175A-A02E-4CBF-8196-D63C21AA1A2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80" name="楕円 9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3FF97D5-6F07-4199-B5EB-EF20E810B64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959" name="グループ化 958">
                                    <a:extLst>
                                      <a:ext uri="{FF2B5EF4-FFF2-40B4-BE49-F238E27FC236}">
                                        <a16:creationId xmlns:a16="http://schemas.microsoft.com/office/drawing/2014/main" id="{19AD7F7A-B497-4D43-896D-E19D958F54E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961" name="グループ化 960">
                                      <a:extLst>
                                        <a:ext uri="{FF2B5EF4-FFF2-40B4-BE49-F238E27FC236}">
                                          <a16:creationId xmlns:a16="http://schemas.microsoft.com/office/drawing/2014/main" id="{3F82933B-54F2-4C98-8590-0E837A8CEF6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974" name="正方形/長方形 9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C261B0-973F-48A0-8316-9D7A3D62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75" name="楕円 9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FCFF74-CB67-407D-A021-8A28941153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62" name="グループ化 961">
                                      <a:extLst>
                                        <a:ext uri="{FF2B5EF4-FFF2-40B4-BE49-F238E27FC236}">
                                          <a16:creationId xmlns:a16="http://schemas.microsoft.com/office/drawing/2014/main" id="{828DA1CB-CB6E-4B2C-8EF4-84130E76C10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972" name="正方形/長方形 9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00D3BCC-F92F-44AC-8BAD-75E7B36DEBA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73" name="楕円 9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D287CA-5643-4016-B13F-DF479E5718B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63" name="グループ化 962">
                                      <a:extLst>
                                        <a:ext uri="{FF2B5EF4-FFF2-40B4-BE49-F238E27FC236}">
                                          <a16:creationId xmlns:a16="http://schemas.microsoft.com/office/drawing/2014/main" id="{5D254052-E426-4A19-B9F7-7C9F58E425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970" name="正方形/長方形 9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1BFA9C-7924-41B2-A50E-52D05066418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71" name="楕円 9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B74C84-D93E-4A70-94F1-0808043353C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64" name="グループ化 963">
                                      <a:extLst>
                                        <a:ext uri="{FF2B5EF4-FFF2-40B4-BE49-F238E27FC236}">
                                          <a16:creationId xmlns:a16="http://schemas.microsoft.com/office/drawing/2014/main" id="{297CE32C-2959-481B-8300-738C1ECD67F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968" name="正方形/長方形 9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0A6801-C6C3-4407-95CC-7A1F60372E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69" name="楕円 9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76C4D47-5F36-4D06-B29C-BF87A8BE3C3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65" name="グループ化 964">
                                      <a:extLst>
                                        <a:ext uri="{FF2B5EF4-FFF2-40B4-BE49-F238E27FC236}">
                                          <a16:creationId xmlns:a16="http://schemas.microsoft.com/office/drawing/2014/main" id="{75DAA81F-94C1-4361-A5B0-718631E49B2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966" name="正方形/長方形 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4DC3C0-35FE-4BFF-A8DD-637B453506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67" name="楕円 9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4A02EB-5BD7-41A1-8399-B38323EA982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960" name="楕円 959">
                                    <a:extLst>
                                      <a:ext uri="{FF2B5EF4-FFF2-40B4-BE49-F238E27FC236}">
                                        <a16:creationId xmlns:a16="http://schemas.microsoft.com/office/drawing/2014/main" id="{BE524E10-7A40-495D-AC9A-18B6F567A3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57" name="楕円 956">
                                  <a:extLst>
                                    <a:ext uri="{FF2B5EF4-FFF2-40B4-BE49-F238E27FC236}">
                                      <a16:creationId xmlns:a16="http://schemas.microsoft.com/office/drawing/2014/main" id="{39FE1527-8168-4F0F-BC64-955DC86D87F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33" name="グループ化 932">
                    <a:extLst>
                      <a:ext uri="{FF2B5EF4-FFF2-40B4-BE49-F238E27FC236}">
                        <a16:creationId xmlns:a16="http://schemas.microsoft.com/office/drawing/2014/main" id="{2CB03AEF-FCC8-40BA-B6FD-F2B40DE7AFA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934" name="楕円 933">
                      <a:extLst>
                        <a:ext uri="{FF2B5EF4-FFF2-40B4-BE49-F238E27FC236}">
                          <a16:creationId xmlns:a16="http://schemas.microsoft.com/office/drawing/2014/main" id="{FDE7E1AE-5A06-4CB1-877D-2F401A7E011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935" name="正方形/長方形 934">
                      <a:extLst>
                        <a:ext uri="{FF2B5EF4-FFF2-40B4-BE49-F238E27FC236}">
                          <a16:creationId xmlns:a16="http://schemas.microsoft.com/office/drawing/2014/main" id="{DE1C4FB2-1C1D-4883-9A4A-94B5A1CFFC9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936" name="楕円 935">
                      <a:extLst>
                        <a:ext uri="{FF2B5EF4-FFF2-40B4-BE49-F238E27FC236}">
                          <a16:creationId xmlns:a16="http://schemas.microsoft.com/office/drawing/2014/main" id="{23B88AB3-6F8C-40FD-B325-D74ABEA40A33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904094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41252" y="3268181"/>
              <a:ext cx="2442634" cy="2391371"/>
              <a:chOff x="-3946257" y="2817831"/>
              <a:chExt cx="1482600" cy="1444594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0" y="2817831"/>
                <a:ext cx="649403" cy="67993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1" y="3843552"/>
                <a:ext cx="403943" cy="41887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1" y="3378075"/>
                <a:ext cx="982059" cy="534912"/>
                <a:chOff x="-5847136" y="4029883"/>
                <a:chExt cx="4923095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902403" y="4930211"/>
                  <a:ext cx="1175360" cy="1064825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6885051" y="3859839"/>
            <a:ext cx="1260000" cy="1260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413069" y="6152808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279542" y="7442976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34268" y="7894824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66429" y="5513605"/>
            <a:ext cx="1260000" cy="1260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28000" cy="828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447101" y="2313251"/>
            <a:ext cx="1080000" cy="1080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986660" y="1026821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617065" y="834426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40673" y="5134784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296879" y="5017428"/>
            <a:ext cx="900000" cy="900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72798" y="538140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241058" y="1026997"/>
            <a:ext cx="1080000" cy="108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932618" y="6361471"/>
            <a:ext cx="900000" cy="900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bgerundetes Rechteck 3"/>
          <p:cNvSpPr/>
          <p:nvPr/>
        </p:nvSpPr>
        <p:spPr>
          <a:xfrm>
            <a:off x="2218205" y="640048"/>
            <a:ext cx="4563130" cy="7719445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5" name="Abgerundetes Rechteck 4"/>
          <p:cNvSpPr/>
          <p:nvPr/>
        </p:nvSpPr>
        <p:spPr>
          <a:xfrm>
            <a:off x="3903300" y="981479"/>
            <a:ext cx="1192938" cy="2385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1" name="Abgerundetes Rechteck 10"/>
          <p:cNvSpPr/>
          <p:nvPr/>
        </p:nvSpPr>
        <p:spPr>
          <a:xfrm>
            <a:off x="2479728" y="1531224"/>
            <a:ext cx="4040083" cy="5580021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2" name="Abgerundetes Rechteck 11"/>
          <p:cNvSpPr/>
          <p:nvPr/>
        </p:nvSpPr>
        <p:spPr>
          <a:xfrm>
            <a:off x="4158931" y="7381787"/>
            <a:ext cx="681679" cy="681679"/>
          </a:xfrm>
          <a:prstGeom prst="roundRect">
            <a:avLst>
              <a:gd name="adj" fmla="val 48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6" name="Abgerundetes Rechteck 15"/>
          <p:cNvSpPr/>
          <p:nvPr/>
        </p:nvSpPr>
        <p:spPr>
          <a:xfrm>
            <a:off x="281284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7" name="Abgerundetes Rechteck 16"/>
          <p:cNvSpPr/>
          <p:nvPr/>
        </p:nvSpPr>
        <p:spPr>
          <a:xfrm>
            <a:off x="533459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9" name="Abgerundetes Rechteck 18"/>
          <p:cNvSpPr/>
          <p:nvPr/>
        </p:nvSpPr>
        <p:spPr>
          <a:xfrm>
            <a:off x="4073721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5" name="Abgerundetes Rechteck 24"/>
          <p:cNvSpPr/>
          <p:nvPr/>
        </p:nvSpPr>
        <p:spPr>
          <a:xfrm>
            <a:off x="281284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6" name="Abgerundetes Rechteck 25"/>
          <p:cNvSpPr/>
          <p:nvPr/>
        </p:nvSpPr>
        <p:spPr>
          <a:xfrm>
            <a:off x="533459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7" name="Abgerundetes Rechteck 26"/>
          <p:cNvSpPr/>
          <p:nvPr/>
        </p:nvSpPr>
        <p:spPr>
          <a:xfrm>
            <a:off x="4073721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9" name="Abgerundetes Rechteck 28"/>
          <p:cNvSpPr/>
          <p:nvPr/>
        </p:nvSpPr>
        <p:spPr>
          <a:xfrm>
            <a:off x="281284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0" name="Abgerundetes Rechteck 29"/>
          <p:cNvSpPr/>
          <p:nvPr/>
        </p:nvSpPr>
        <p:spPr>
          <a:xfrm>
            <a:off x="533459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1" name="Abgerundetes Rechteck 30"/>
          <p:cNvSpPr/>
          <p:nvPr/>
        </p:nvSpPr>
        <p:spPr>
          <a:xfrm>
            <a:off x="4073721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3" name="Abgerundetes Rechteck 32"/>
          <p:cNvSpPr/>
          <p:nvPr/>
        </p:nvSpPr>
        <p:spPr>
          <a:xfrm>
            <a:off x="281284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4" name="Abgerundetes Rechteck 33"/>
          <p:cNvSpPr/>
          <p:nvPr/>
        </p:nvSpPr>
        <p:spPr>
          <a:xfrm>
            <a:off x="533459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5" name="Abgerundetes Rechteck 34"/>
          <p:cNvSpPr/>
          <p:nvPr/>
        </p:nvSpPr>
        <p:spPr>
          <a:xfrm>
            <a:off x="4073721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2" name="Group 1"/>
          <p:cNvGrpSpPr/>
          <p:nvPr/>
        </p:nvGrpSpPr>
        <p:grpSpPr>
          <a:xfrm>
            <a:off x="1203776" y="1117467"/>
            <a:ext cx="6591985" cy="6767784"/>
            <a:chOff x="2812846" y="1935553"/>
            <a:chExt cx="2112974" cy="2169324"/>
          </a:xfrm>
        </p:grpSpPr>
        <p:sp>
          <p:nvSpPr>
            <p:cNvPr id="16" name="Abgerundetes Rechteck 15"/>
            <p:cNvSpPr/>
            <p:nvPr/>
          </p:nvSpPr>
          <p:spPr>
            <a:xfrm>
              <a:off x="2812846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4CD96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9" name="Abgerundetes Rechteck 18"/>
            <p:cNvSpPr/>
            <p:nvPr/>
          </p:nvSpPr>
          <p:spPr>
            <a:xfrm rot="2700000">
              <a:off x="4073721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2D5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812846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4073721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</p:grpSp>
    </p:spTree>
    <p:extLst>
      <p:ext uri="{BB962C8B-B14F-4D97-AF65-F5344CB8AC3E}">
        <p14:creationId xmlns:p14="http://schemas.microsoft.com/office/powerpoint/2010/main" val="24907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ユーザー設定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2017-01-23T23:40:50Z</dcterms:created>
  <dcterms:modified xsi:type="dcterms:W3CDTF">2019-03-30T05:32:57Z</dcterms:modified>
</cp:coreProperties>
</file>