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Microsoft Office PowerPoint</Application>
  <PresentationFormat>自定义</PresentationFormat>
  <Paragraphs>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2019-05-16T11:33:13Z</dcterms:modified>
</cp:coreProperties>
</file>