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964"/>
    <a:srgbClr val="FF9500"/>
    <a:srgbClr val="007AFF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0" d="100"/>
          <a:sy n="70" d="100"/>
        </p:scale>
        <p:origin x="2270" y="-7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val="24907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2017-01-23T23:40:50Z</dcterms:created>
  <dcterms:modified xsi:type="dcterms:W3CDTF">2019-03-20T23:40:21Z</dcterms:modified>
</cp:coreProperties>
</file>