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17.05.2019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Framework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7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Framewor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Microsoft Office PowerPoint</Application>
  <PresentationFormat>自定义</PresentationFormat>
  <Paragraphs>104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2019-05-17T11:31:38Z</dcterms:modified>
</cp:coreProperties>
</file>