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23527" y="54267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057936" y="1714539"/>
            <a:ext cx="1666500" cy="61678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98665" y="171453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68961" y="5401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01852" y="26871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951DB9E4-6892-F2E5-9A38-3EF96B720DD5}"/>
              </a:ext>
            </a:extLst>
          </p:cNvPr>
          <p:cNvSpPr/>
          <p:nvPr/>
        </p:nvSpPr>
        <p:spPr>
          <a:xfrm>
            <a:off x="4531063" y="545013"/>
            <a:ext cx="184320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AMI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container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image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scanning</a:t>
            </a:r>
            <a:r>
              <a:rPr lang="vi-VN" sz="10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000" dirty="0" err="1">
                <a:solidFill>
                  <a:srgbClr val="0B0B0B"/>
                </a:solidFill>
                <a:latin typeface="Open Sans" panose="020B0606030504020204" pitchFamily="34" charset="0"/>
              </a:rPr>
              <a:t>using</a:t>
            </a:r>
            <a:r>
              <a:rPr lang="vi-VN" sz="1000" dirty="0">
                <a:solidFill>
                  <a:srgbClr val="0B0B0B"/>
                </a:solidFill>
                <a:latin typeface="Open Sans" panose="020B0606030504020204" pitchFamily="34" charset="0"/>
              </a:rPr>
              <a:t> </a:t>
            </a:r>
            <a:r>
              <a:rPr lang="vi-VN" sz="1000" dirty="0" err="1">
                <a:solidFill>
                  <a:srgbClr val="0B0B0B"/>
                </a:solidFill>
                <a:latin typeface="Open Sans" panose="020B0606030504020204" pitchFamily="34" charset="0"/>
              </a:rPr>
              <a:t>Amazon</a:t>
            </a:r>
            <a:r>
              <a:rPr lang="vi-VN" sz="1000" dirty="0">
                <a:solidFill>
                  <a:srgbClr val="0B0B0B"/>
                </a:solidFill>
                <a:latin typeface="Open Sans" panose="020B0606030504020204" pitchFamily="34" charset="0"/>
              </a:rPr>
              <a:t> </a:t>
            </a:r>
            <a:r>
              <a:rPr lang="vi-VN" sz="1000" dirty="0" err="1">
                <a:solidFill>
                  <a:srgbClr val="0B0B0B"/>
                </a:solidFill>
                <a:latin typeface="Open Sans" panose="020B0606030504020204" pitchFamily="34" charset="0"/>
              </a:rPr>
              <a:t>Inspector</a:t>
            </a:r>
            <a:endParaRPr lang="vi-VN" sz="1100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770C4738-4F88-295E-A9E7-F8202E187244}"/>
              </a:ext>
            </a:extLst>
          </p:cNvPr>
          <p:cNvSpPr/>
          <p:nvPr/>
        </p:nvSpPr>
        <p:spPr>
          <a:xfrm>
            <a:off x="1988997" y="2690537"/>
            <a:ext cx="1959418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Infrastructure as code compliance scanning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using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11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Checkov</a:t>
            </a:r>
            <a:r>
              <a:rPr lang="vi-VN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</a:t>
            </a:r>
            <a:endParaRPr lang="vi-VN" sz="1000" dirty="0"/>
          </a:p>
        </p:txBody>
      </p:sp>
      <p:sp>
        <p:nvSpPr>
          <p:cNvPr id="19" name="Google Shape;55;p13">
            <a:extLst>
              <a:ext uri="{FF2B5EF4-FFF2-40B4-BE49-F238E27FC236}">
                <a16:creationId xmlns:a16="http://schemas.microsoft.com/office/drawing/2014/main" id="{DD838CFA-655D-9772-8265-2231DFBC963C}"/>
              </a:ext>
            </a:extLst>
          </p:cNvPr>
          <p:cNvSpPr/>
          <p:nvPr/>
        </p:nvSpPr>
        <p:spPr>
          <a:xfrm>
            <a:off x="7065370" y="370329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scanning using AWS config </a:t>
            </a:r>
          </a:p>
        </p:txBody>
      </p:sp>
      <p:cxnSp>
        <p:nvCxnSpPr>
          <p:cNvPr id="69" name="Đường kết nối Mũi tên Thẳng 68">
            <a:extLst>
              <a:ext uri="{FF2B5EF4-FFF2-40B4-BE49-F238E27FC236}">
                <a16:creationId xmlns:a16="http://schemas.microsoft.com/office/drawing/2014/main" id="{1A0B0F34-2EFD-A346-B53B-4B444E8006BA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476961" y="838936"/>
            <a:ext cx="646566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Mũi tên Thẳng 70">
            <a:extLst>
              <a:ext uri="{FF2B5EF4-FFF2-40B4-BE49-F238E27FC236}">
                <a16:creationId xmlns:a16="http://schemas.microsoft.com/office/drawing/2014/main" id="{E4947E3B-C0AD-B5B1-AD2A-79A3455A0EC2}"/>
              </a:ext>
            </a:extLst>
          </p:cNvPr>
          <p:cNvCxnSpPr>
            <a:stCxn id="54" idx="3"/>
            <a:endCxn id="2" idx="1"/>
          </p:cNvCxnSpPr>
          <p:nvPr/>
        </p:nvCxnSpPr>
        <p:spPr>
          <a:xfrm>
            <a:off x="3431527" y="841478"/>
            <a:ext cx="1099536" cy="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kết nối Mũi tên Thẳng 78">
            <a:extLst>
              <a:ext uri="{FF2B5EF4-FFF2-40B4-BE49-F238E27FC236}">
                <a16:creationId xmlns:a16="http://schemas.microsoft.com/office/drawing/2014/main" id="{011FF520-01F7-9CF8-16FF-68BC0DBBC330}"/>
              </a:ext>
            </a:extLst>
          </p:cNvPr>
          <p:cNvCxnSpPr>
            <a:stCxn id="2" idx="2"/>
            <a:endCxn id="56" idx="0"/>
          </p:cNvCxnSpPr>
          <p:nvPr/>
        </p:nvCxnSpPr>
        <p:spPr>
          <a:xfrm flipH="1">
            <a:off x="5452665" y="1142613"/>
            <a:ext cx="1" cy="57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kết nối Mũi tên Thẳng 80">
            <a:extLst>
              <a:ext uri="{FF2B5EF4-FFF2-40B4-BE49-F238E27FC236}">
                <a16:creationId xmlns:a16="http://schemas.microsoft.com/office/drawing/2014/main" id="{A0513AEE-E572-7D2A-4A30-2FB1873EDA5D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509852" y="2985932"/>
            <a:ext cx="479145" cy="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kết nối: Mũi tên Gấp khúc 82">
            <a:extLst>
              <a:ext uri="{FF2B5EF4-FFF2-40B4-BE49-F238E27FC236}">
                <a16:creationId xmlns:a16="http://schemas.microsoft.com/office/drawing/2014/main" id="{8ED01C2A-4461-54BD-F892-472A1CE9F203}"/>
              </a:ext>
            </a:extLst>
          </p:cNvPr>
          <p:cNvCxnSpPr>
            <a:stCxn id="8" idx="3"/>
            <a:endCxn id="56" idx="2"/>
          </p:cNvCxnSpPr>
          <p:nvPr/>
        </p:nvCxnSpPr>
        <p:spPr>
          <a:xfrm flipV="1">
            <a:off x="3948415" y="2312139"/>
            <a:ext cx="1504250" cy="67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Đường kết nối Mũi tên Thẳng 84">
            <a:extLst>
              <a:ext uri="{FF2B5EF4-FFF2-40B4-BE49-F238E27FC236}">
                <a16:creationId xmlns:a16="http://schemas.microsoft.com/office/drawing/2014/main" id="{448B4816-8A93-8BC2-F86E-4A115FAD23C2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6106665" y="2013339"/>
            <a:ext cx="951271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3D2380A1-9E03-A291-9494-2FA3BC62827E}"/>
              </a:ext>
            </a:extLst>
          </p:cNvPr>
          <p:cNvCxnSpPr>
            <a:stCxn id="55" idx="2"/>
            <a:endCxn id="19" idx="0"/>
          </p:cNvCxnSpPr>
          <p:nvPr/>
        </p:nvCxnSpPr>
        <p:spPr>
          <a:xfrm>
            <a:off x="7891186" y="2331321"/>
            <a:ext cx="7434" cy="13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Trình chiếu Trên màn hình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BÙI TẤN HẠNH</cp:lastModifiedBy>
  <cp:revision>1</cp:revision>
  <dcterms:modified xsi:type="dcterms:W3CDTF">2024-09-03T06:07:02Z</dcterms:modified>
</cp:coreProperties>
</file>