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CDD21-A632-4ADA-990B-FD7931234CD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4C43A-BF72-47C7-8625-043E7D60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4C43A-BF72-47C7-8625-043E7D60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00E3D53-29CF-4FC7-9DF0-B5BA67046274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E360-E2A8-4406-AF2B-6738C8287BC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89EA-CF37-414A-8381-13885B890112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7A4C-C015-49BC-9E71-8B64939A5F0F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C9C6-37D7-47D6-AC32-B7A081848817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D3A9-44B3-4AB4-99BD-CCC422D5855C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7A94-63CF-43D9-938A-68FBAB8E6ECD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1A9F-2547-4BEE-BC76-CC690578B9DF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06CC-A497-42E5-963A-435BA77D9B6C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C469-D0DD-4213-B664-D183EAA4C93D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A85F-0417-4F27-A826-3362B55870FC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0056-B5FB-48EC-A906-E48EEA8D641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24E9-A3F9-4D77-AD3C-4DB877F96EE9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F8E8-31FE-4BB2-A235-93A9DE3A0E42}" type="datetime1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8F1-3FB8-4AA8-B2EF-83D326854381}" type="datetime1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C46B-2FB2-44F6-A5A5-D79B3D77A3E7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D34F-9673-46B7-9B71-32AEF11442C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082302-0AED-47B4-82BA-19C26675670C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1C10DAF-AAA4-4EEA-B904-EDD1F35A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ovieswithleastrevenue/Movieswithleastrevenue?:language=en-US&amp;:display_count=n&amp;:origin=viz_share_link" TargetMode="External"/><Relationship Id="rId2" Type="http://schemas.openxmlformats.org/officeDocument/2006/relationships/hyperlink" Target="https://public.tableau.com/views/Movieswithmostrevenue/Movieswithmostrevenue?:language=en-US&amp;:display_count=n&amp;:origin=viz_shar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views/SalesFigurebyGeography/SalesFigurebyGeography?:language=en-US&amp;:display_count=n&amp;:origin=viz_share_link" TargetMode="External"/><Relationship Id="rId5" Type="http://schemas.openxmlformats.org/officeDocument/2006/relationships/hyperlink" Target="https://public.tableau.com/views/Customers_high_lifetime_UPDATED/Customers_high_lifetime_Updated?:language=en-US&amp;publish=yes&amp;:display_count=n&amp;:origin=viz_share_link" TargetMode="External"/><Relationship Id="rId4" Type="http://schemas.openxmlformats.org/officeDocument/2006/relationships/hyperlink" Target="https://public.tableau.com/views/Countriesbycustomernumbermap/Countriesbycustomernumbermap?:language=en-US&amp;:display_count=n&amp;:origin=viz_share_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Stealth Data Analysis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TANHA TAHSEEN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12" y="773012"/>
            <a:ext cx="8825659" cy="7069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10" y="2280492"/>
            <a:ext cx="11116019" cy="439573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20 Movies With The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Revenues($):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https://public.tableau.com/views/Movieswithmostrevenue/Movieswithmostrevenue?:language=en-US&amp;:display_count=n&amp;: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origin=viz_share_link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Movies With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Revenues($):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https://public.tableau.com/views/Movieswithleastrevenue/Movieswithleastrevenue?:language=en-US&amp;:display_count=n&amp;: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origin=viz_share_link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by customer number 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https://public.tableau.com/views/Countriesbycustomernumbermap/Countriesbycustomernumbermap?:language=en-US&amp;:display_count=n&amp;: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origin=viz_share_link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High Lifetime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https://public.tableau.com/views/Customers_high_lifetime_UPDATED/Customers_high_lifetime_Updated?:language=en-US&amp;publish=yes&amp;:display_count=n&amp;: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origin=viz_share_link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Figure by Geography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https://public.tableau.com/views/SalesFigurebyGeography/SalesFigurebyGeography?:language=en-US&amp;:display_count=n&amp;: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origin=viz_share_link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49" y="572878"/>
            <a:ext cx="9308584" cy="11408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49" y="2570450"/>
            <a:ext cx="10201620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Stealth LLC is a movie rental company that used to have stores around the world.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stiff competition from streaming services such as Netflix and Amazon Prime,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Stealth management team is planning to use its existing movie licenses to launch an online video rental service in order to stay competitive.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500" y="753332"/>
            <a:ext cx="939671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2467778"/>
            <a:ext cx="10719411" cy="35520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Stealth Management Board has asked a series of business questions and they expect data-driven answers that they can use for their 2020 company strategy. Here are the main questions they’d like to answer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movies contributed the most/least to revenue gain?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What was the average rental duration for all videos?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Which countries 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based in?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Where are customers with a high lifetime value based?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Do sales figures vary between geographic regions?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78" y="1039770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movies contributed the most/least to revenue gain?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08" y="2291508"/>
            <a:ext cx="11237205" cy="41648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78" y="1039770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movies contributed the most/least to revenue gain?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93" y="2379643"/>
            <a:ext cx="11127036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8" y="830449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average rental duration for all videos?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28" y="2401677"/>
            <a:ext cx="11073768" cy="416437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rental duration: 5 days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films: 1000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customers: 599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6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8" y="786382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based in?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93" y="2412904"/>
            <a:ext cx="8258376" cy="42853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489" y="2919680"/>
            <a:ext cx="2352675" cy="28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62" y="841466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customers with a high lifetime value based?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39" y="2622013"/>
            <a:ext cx="4457700" cy="168558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162" y="2599445"/>
            <a:ext cx="6451835" cy="35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1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95" y="764349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sales figures vary between geographic regions?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77" y="2412904"/>
            <a:ext cx="10895682" cy="4164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DAF-AAA4-4EEA-B904-EDD1F35A09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319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Boardroom</vt:lpstr>
      <vt:lpstr>Rockbuster Stealth Data Analysis Project </vt:lpstr>
      <vt:lpstr>Introduction </vt:lpstr>
      <vt:lpstr>Key Questions and Objectives</vt:lpstr>
      <vt:lpstr>Which movies contributed the most/least to revenue gain? </vt:lpstr>
      <vt:lpstr>Which movies contributed the most/least to revenue gain? </vt:lpstr>
      <vt:lpstr>What was the average rental duration for all videos?</vt:lpstr>
      <vt:lpstr>Which countries are Rockbuster customers based in? </vt:lpstr>
      <vt:lpstr>Where are customers with a high lifetime value based? </vt:lpstr>
      <vt:lpstr>Do sales figures vary between geographic regions? </vt:lpstr>
      <vt:lpstr>Tableau Links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 Project </dc:title>
  <dc:creator>Microsoft account</dc:creator>
  <cp:lastModifiedBy>Microsoft account</cp:lastModifiedBy>
  <cp:revision>10</cp:revision>
  <dcterms:created xsi:type="dcterms:W3CDTF">2023-01-01T22:48:41Z</dcterms:created>
  <dcterms:modified xsi:type="dcterms:W3CDTF">2023-01-03T02:15:16Z</dcterms:modified>
</cp:coreProperties>
</file>