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22"/>
  </p:notesMasterIdLst>
  <p:sldIdLst>
    <p:sldId id="256" r:id="rId3"/>
    <p:sldId id="257" r:id="rId4"/>
    <p:sldId id="262" r:id="rId5"/>
    <p:sldId id="285" r:id="rId6"/>
    <p:sldId id="258" r:id="rId7"/>
    <p:sldId id="287" r:id="rId8"/>
    <p:sldId id="295" r:id="rId9"/>
    <p:sldId id="296" r:id="rId10"/>
    <p:sldId id="297" r:id="rId11"/>
    <p:sldId id="289" r:id="rId12"/>
    <p:sldId id="290" r:id="rId13"/>
    <p:sldId id="286" r:id="rId14"/>
    <p:sldId id="274" r:id="rId15"/>
    <p:sldId id="275" r:id="rId16"/>
    <p:sldId id="291" r:id="rId17"/>
    <p:sldId id="292" r:id="rId18"/>
    <p:sldId id="293" r:id="rId19"/>
    <p:sldId id="294" r:id="rId20"/>
    <p:sldId id="26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실천 똑똑_서로 다르게 느끼는 감정 알아보기" id="{1DE4DD7C-2B2A-45DC-BBF3-E49682BE968E}">
          <p14:sldIdLst>
            <p14:sldId id="262"/>
            <p14:sldId id="285"/>
          </p14:sldIdLst>
        </p14:section>
        <p14:section name="102_실천 똑똑_이번 시간에 배울 내용" id="{8BB29CB5-FD43-4AA5-99D9-D9E9B79E9F19}">
          <p14:sldIdLst>
            <p14:sldId id="258"/>
          </p14:sldIdLst>
        </p14:section>
        <p14:section name="201_실천 쑥쑥_자기 감정 설명서 써 보기" id="{1F5C309D-7B4E-4BDA-AD86-84BFFD1FDAFF}">
          <p14:sldIdLst>
            <p14:sldId id="287"/>
            <p14:sldId id="295"/>
            <p14:sldId id="296"/>
            <p14:sldId id="297"/>
            <p14:sldId id="289"/>
            <p14:sldId id="290"/>
            <p14:sldId id="286"/>
            <p14:sldId id="274"/>
            <p14:sldId id="275"/>
          </p14:sldIdLst>
        </p14:section>
        <p14:section name="301_실천 탄탄_새로 알게 된 친구의 감정 이야기하기" id="{08F1B851-D391-466E-A39C-0FAAFF1E76F1}">
          <p14:sldIdLst>
            <p14:sldId id="291"/>
            <p14:sldId id="292"/>
            <p14:sldId id="293"/>
            <p14:sldId id="29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E6"/>
    <a:srgbClr val="FFFF99"/>
    <a:srgbClr val="F3DEC0"/>
    <a:srgbClr val="F3B05B"/>
    <a:srgbClr val="FF6600"/>
    <a:srgbClr val="FDCFED"/>
    <a:srgbClr val="A765A1"/>
    <a:srgbClr val="D850CE"/>
    <a:srgbClr val="F1E7F2"/>
    <a:srgbClr val="C58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3DBA6-E768-4449-AF4D-17335CB917D0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F0BD5-3051-4C87-8BB9-D79ED915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7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2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1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duk_03_05_0002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장창훈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감정 읽기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74228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2025.05.12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장창훈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2025.05.16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영현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이영현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2025.05.21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장창훈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자기 감정 설명서를 써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자기 감정 설명서 써 보기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duk_03_05_0002_201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자기 감정 설명서 써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 smtClean="0"/>
              <a:t>이너탭</a:t>
            </a:r>
            <a:r>
              <a:rPr lang="en-US" altLang="ko-KR" dirty="0"/>
              <a:t>5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smtClean="0"/>
              <a:t>탭 두 개 구성</a:t>
            </a:r>
            <a:endParaRPr lang="en-US" altLang="ko-KR" dirty="0" smtClean="0"/>
          </a:p>
          <a:p>
            <a:r>
              <a:rPr lang="ko-KR" altLang="en-US" dirty="0"/>
              <a:t>그림 </a:t>
            </a:r>
            <a:r>
              <a:rPr lang="en-US" altLang="ko-KR" dirty="0"/>
              <a:t>(</a:t>
            </a:r>
            <a:r>
              <a:rPr lang="ko-KR" altLang="en-US" dirty="0" smtClean="0"/>
              <a:t>주황색 제목</a:t>
            </a:r>
            <a:r>
              <a:rPr lang="en-US" altLang="ko-KR" dirty="0" smtClean="0"/>
              <a:t>)+ </a:t>
            </a:r>
            <a:r>
              <a:rPr lang="ko-KR" altLang="en-US" dirty="0"/>
              <a:t>하얀색 고정 텍스트</a:t>
            </a:r>
            <a:endParaRPr lang="en-US" altLang="ko-KR" dirty="0"/>
          </a:p>
          <a:p>
            <a:r>
              <a:rPr lang="ko-KR" altLang="en-US" dirty="0" smtClean="0"/>
              <a:t>표</a:t>
            </a:r>
            <a:endParaRPr lang="en-US" altLang="ko-KR" dirty="0" smtClean="0"/>
          </a:p>
          <a:p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4-1: </a:t>
            </a:r>
            <a:r>
              <a:rPr lang="ko-KR" altLang="en-US" dirty="0" smtClean="0"/>
              <a:t>내가 기쁠 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4-2: </a:t>
            </a:r>
            <a:r>
              <a:rPr lang="ko-KR" altLang="en-US" dirty="0" smtClean="0"/>
              <a:t>내가 화났을 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4-3: </a:t>
            </a:r>
            <a:r>
              <a:rPr lang="ko-KR" altLang="en-US" dirty="0" smtClean="0"/>
              <a:t>내가 슬플 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6117"/>
            <a:ext cx="850358" cy="3024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8340948" y="40657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5" y="842231"/>
            <a:ext cx="2298026" cy="6429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2162" y="968514"/>
            <a:ext cx="2157191" cy="47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나의 공감 정보</a:t>
            </a:r>
            <a:endParaRPr lang="ko-KR" altLang="en-US" sz="25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40" y="4640033"/>
            <a:ext cx="997200" cy="31358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88" y="5124465"/>
            <a:ext cx="997200" cy="313585"/>
          </a:xfrm>
          <a:prstGeom prst="rect">
            <a:avLst/>
          </a:prstGeom>
        </p:spPr>
      </p:pic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60905"/>
              </p:ext>
            </p:extLst>
          </p:nvPr>
        </p:nvGraphicFramePr>
        <p:xfrm>
          <a:off x="306636" y="1625067"/>
          <a:ext cx="8468404" cy="296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202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4234202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</a:tblGrid>
              <a:tr h="989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내가 기쁠 땐</a:t>
                      </a:r>
                      <a:endParaRPr lang="ko-KR" altLang="en-US" sz="2500" b="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989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내가 화났을 땐</a:t>
                      </a: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  <a:tr h="989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내가 슬플 땐</a:t>
                      </a: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16102"/>
                  </a:ext>
                </a:extLst>
              </a:tr>
            </a:tbl>
          </a:graphicData>
        </a:graphic>
      </p:graphicFrame>
      <p:sp>
        <p:nvSpPr>
          <p:cNvPr id="81" name="순서도: 처리 80"/>
          <p:cNvSpPr/>
          <p:nvPr/>
        </p:nvSpPr>
        <p:spPr>
          <a:xfrm>
            <a:off x="3946807" y="1603048"/>
            <a:ext cx="2845394" cy="71610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bg2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순서도: 처리 81"/>
          <p:cNvSpPr/>
          <p:nvPr/>
        </p:nvSpPr>
        <p:spPr>
          <a:xfrm>
            <a:off x="3946807" y="2527246"/>
            <a:ext cx="2845394" cy="71610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bg2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순서도: 처리 82"/>
          <p:cNvSpPr/>
          <p:nvPr/>
        </p:nvSpPr>
        <p:spPr>
          <a:xfrm>
            <a:off x="3845038" y="3543361"/>
            <a:ext cx="2845394" cy="71610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bg2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9257" y="1706904"/>
            <a:ext cx="8065191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나는 크게 소리를 질러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649257" y="2662435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나는 입을 다물고 꾹 참아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76006" y="3683957"/>
            <a:ext cx="4314536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2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나는 이불을 뒤집어쓰고 펑펑 </a:t>
            </a:r>
            <a:r>
              <a:rPr lang="ko-KR" altLang="en-US" sz="2500" spc="-2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울어</a:t>
            </a:r>
            <a:r>
              <a:rPr lang="en-US" altLang="ko-KR" sz="2500" spc="-2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34" name="텍스트 개체 틀 19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 smtClean="0"/>
              <a:t>주황색 제목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58588" y="149068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14508" y="77724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450643" y="1706904"/>
            <a:ext cx="65509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571231" y="150740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155258" y="441289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351724" y="2626028"/>
            <a:ext cx="65509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400391" y="3649340"/>
            <a:ext cx="65509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4-3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4" name="그룹 43"/>
          <p:cNvGrpSpPr/>
          <p:nvPr/>
        </p:nvGrpSpPr>
        <p:grpSpPr>
          <a:xfrm flipH="1">
            <a:off x="3279367" y="4665527"/>
            <a:ext cx="2937422" cy="323133"/>
            <a:chOff x="483312" y="4043793"/>
            <a:chExt cx="2937422" cy="323133"/>
          </a:xfrm>
        </p:grpSpPr>
        <p:grpSp>
          <p:nvGrpSpPr>
            <p:cNvPr id="45" name="그룹 44"/>
            <p:cNvGrpSpPr/>
            <p:nvPr/>
          </p:nvGrpSpPr>
          <p:grpSpPr>
            <a:xfrm>
              <a:off x="788787" y="4043793"/>
              <a:ext cx="2631947" cy="321266"/>
              <a:chOff x="780049" y="3619518"/>
              <a:chExt cx="2631947" cy="321266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F20C434D-110D-4330-B043-743B69B0CE75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2271344" cy="320555"/>
                <a:chOff x="3011525" y="4724676"/>
                <a:chExt cx="2271344" cy="320555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65676AA2-3794-41AD-B593-2487EDDDB780}"/>
                    </a:ext>
                  </a:extLst>
                </p:cNvPr>
                <p:cNvGrpSpPr/>
                <p:nvPr/>
              </p:nvGrpSpPr>
              <p:grpSpPr>
                <a:xfrm>
                  <a:off x="3011525" y="4724676"/>
                  <a:ext cx="2271344" cy="320041"/>
                  <a:chOff x="3346262" y="4659361"/>
                  <a:chExt cx="2271344" cy="320041"/>
                </a:xfrm>
              </p:grpSpPr>
              <p:grpSp>
                <p:nvGrpSpPr>
                  <p:cNvPr id="52" name="그룹 51">
                    <a:extLst>
                      <a:ext uri="{FF2B5EF4-FFF2-40B4-BE49-F238E27FC236}">
                        <a16:creationId xmlns:a16="http://schemas.microsoft.com/office/drawing/2014/main" id="{3809E1E3-ABFB-439D-AFD7-435529553586}"/>
                      </a:ext>
                    </a:extLst>
                  </p:cNvPr>
                  <p:cNvGrpSpPr/>
                  <p:nvPr/>
                </p:nvGrpSpPr>
                <p:grpSpPr>
                  <a:xfrm>
                    <a:off x="3346262" y="4659361"/>
                    <a:ext cx="2271344" cy="320041"/>
                    <a:chOff x="3478342" y="4679681"/>
                    <a:chExt cx="2271344" cy="320041"/>
                  </a:xfrm>
                </p:grpSpPr>
                <p:grpSp>
                  <p:nvGrpSpPr>
                    <p:cNvPr id="54" name="그룹 53">
                      <a:extLst>
                        <a:ext uri="{FF2B5EF4-FFF2-40B4-BE49-F238E27FC236}">
                          <a16:creationId xmlns:a16="http://schemas.microsoft.com/office/drawing/2014/main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78342" y="4679681"/>
                      <a:ext cx="2271344" cy="320041"/>
                      <a:chOff x="2655186" y="5006256"/>
                      <a:chExt cx="2271344" cy="320041"/>
                    </a:xfrm>
                  </p:grpSpPr>
                  <p:pic>
                    <p:nvPicPr>
                      <p:cNvPr id="56" name="그림 55">
                        <a:extLst>
                          <a:ext uri="{FF2B5EF4-FFF2-40B4-BE49-F238E27FC236}">
                            <a16:creationId xmlns:a16="http://schemas.microsoft.com/office/drawing/2014/main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/>
                      <a:srcRect l="26319" t="87963" r="67585" b="4606"/>
                      <a:stretch/>
                    </p:blipFill>
                    <p:spPr>
                      <a:xfrm>
                        <a:off x="2655186" y="5007613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7" name="그림 56">
                        <a:extLst>
                          <a:ext uri="{FF2B5EF4-FFF2-40B4-BE49-F238E27FC236}">
                            <a16:creationId xmlns:a16="http://schemas.microsoft.com/office/drawing/2014/main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/>
                      <a:srcRect l="73283" t="87905" r="21923" b="4606"/>
                      <a:stretch/>
                    </p:blipFill>
                    <p:spPr>
                      <a:xfrm>
                        <a:off x="4612522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55" name="그림 54">
                      <a:extLst>
                        <a:ext uri="{FF2B5EF4-FFF2-40B4-BE49-F238E27FC236}">
                          <a16:creationId xmlns:a16="http://schemas.microsoft.com/office/drawing/2014/main" id="{AB94DE46-1F62-4D31-B946-007B35573E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/>
                    <a:srcRect l="38316" t="87963" r="55878" b="4606"/>
                    <a:stretch/>
                  </p:blipFill>
                  <p:spPr>
                    <a:xfrm>
                      <a:off x="4261681" y="4682156"/>
                      <a:ext cx="380243" cy="31756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3" name="그림 52">
                    <a:extLst>
                      <a:ext uri="{FF2B5EF4-FFF2-40B4-BE49-F238E27FC236}">
                        <a16:creationId xmlns:a16="http://schemas.microsoft.com/office/drawing/2014/main" id="{81D9B469-39BD-47B3-ABCB-C98990509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8316" t="87963" r="55878" b="4606"/>
                  <a:stretch/>
                </p:blipFill>
                <p:spPr>
                  <a:xfrm>
                    <a:off x="4506823" y="466183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93093C50-114E-425C-A1D8-61E723940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8316" t="87963" r="55878" b="4606"/>
                <a:stretch/>
              </p:blipFill>
              <p:spPr>
                <a:xfrm>
                  <a:off x="4561371" y="4727665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58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자기 감정 설명서를 써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자기 감정 설명서 써 보기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duk_03_05_0002_201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자기 감정 설명서 써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 smtClean="0"/>
              <a:t>이너탭</a:t>
            </a:r>
            <a:r>
              <a:rPr lang="en-US" altLang="ko-KR" dirty="0"/>
              <a:t>6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smtClean="0"/>
              <a:t>탭 두 개 구성</a:t>
            </a:r>
            <a:endParaRPr lang="en-US" altLang="ko-KR" dirty="0" smtClean="0"/>
          </a:p>
          <a:p>
            <a:r>
              <a:rPr lang="ko-KR" altLang="en-US" dirty="0"/>
              <a:t>그림 </a:t>
            </a:r>
            <a:r>
              <a:rPr lang="en-US" altLang="ko-KR" dirty="0"/>
              <a:t>(</a:t>
            </a:r>
            <a:r>
              <a:rPr lang="ko-KR" altLang="en-US" dirty="0" smtClean="0"/>
              <a:t>주황색 제목</a:t>
            </a:r>
            <a:r>
              <a:rPr lang="en-US" altLang="ko-KR" dirty="0" smtClean="0"/>
              <a:t>)+ </a:t>
            </a:r>
            <a:r>
              <a:rPr lang="ko-KR" altLang="en-US" dirty="0"/>
              <a:t>하얀색 고정 텍스트</a:t>
            </a:r>
            <a:endParaRPr lang="en-US" altLang="ko-KR" dirty="0"/>
          </a:p>
          <a:p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3-1: </a:t>
            </a:r>
            <a:r>
              <a:rPr lang="ko-KR" altLang="en-US" dirty="0" smtClean="0"/>
              <a:t>내가 즐거울 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3-2:</a:t>
            </a:r>
            <a:r>
              <a:rPr lang="ko-KR" altLang="en-US" dirty="0"/>
              <a:t> </a:t>
            </a:r>
            <a:r>
              <a:rPr lang="ko-KR" altLang="en-US" dirty="0" smtClean="0"/>
              <a:t>내가    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회색 예시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6117"/>
            <a:ext cx="850358" cy="3024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8340948" y="40657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5" y="842231"/>
            <a:ext cx="2298026" cy="6429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2162" y="968514"/>
            <a:ext cx="2157191" cy="47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나의 공감 정보</a:t>
            </a:r>
            <a:endParaRPr lang="ko-KR" altLang="en-US" sz="25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88" y="4618791"/>
            <a:ext cx="997200" cy="31358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201" y="5020666"/>
            <a:ext cx="997200" cy="313585"/>
          </a:xfrm>
          <a:prstGeom prst="rect">
            <a:avLst/>
          </a:prstGeom>
        </p:spPr>
      </p:pic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81651"/>
              </p:ext>
            </p:extLst>
          </p:nvPr>
        </p:nvGraphicFramePr>
        <p:xfrm>
          <a:off x="442785" y="1899667"/>
          <a:ext cx="8468404" cy="19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202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4234202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</a:tblGrid>
              <a:tr h="989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내가 즐거울 땐</a:t>
                      </a:r>
                      <a:endParaRPr lang="ko-KR" altLang="en-US" sz="2500" b="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989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내가                                              </a:t>
                      </a:r>
                      <a:r>
                        <a:rPr lang="ko-KR" altLang="en-US" sz="2500" kern="1200" spc="-150" baseline="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     </a:t>
                      </a:r>
                      <a:r>
                        <a:rPr lang="ko-KR" altLang="en-US" sz="25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땐</a:t>
                      </a: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</a:tbl>
          </a:graphicData>
        </a:graphic>
      </p:graphicFrame>
      <p:sp>
        <p:nvSpPr>
          <p:cNvPr id="18" name="순서도: 처리 17"/>
          <p:cNvSpPr/>
          <p:nvPr/>
        </p:nvSpPr>
        <p:spPr>
          <a:xfrm>
            <a:off x="4032532" y="1841039"/>
            <a:ext cx="2845394" cy="71610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bg2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4032532" y="2860985"/>
            <a:ext cx="2845394" cy="71610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bg2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11182" y="1976218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나는 손뼉을 치면서 크게 웃어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85430" y="3005946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괜찮다고 해 주면 좋겠어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45" name="텍스트 개체 틀 19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 smtClean="0"/>
              <a:t>주황색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72562" y="88867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280757" y="2018755"/>
            <a:ext cx="694464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17793" y="2959835"/>
            <a:ext cx="694464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432299" y="292039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477259" y="3166227"/>
            <a:ext cx="2414056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05000"/>
              </a:lnSpc>
            </a:pPr>
            <a:endParaRPr lang="en-US" altLang="ko-KR" sz="250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744353" y="3049996"/>
            <a:ext cx="2845394" cy="71610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bg2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93714" y="3179596"/>
            <a:ext cx="2261822" cy="498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5000"/>
              </a:lnSpc>
            </a:pPr>
            <a:r>
              <a:rPr lang="ko-KR" altLang="en-US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부끄러워 할</a:t>
            </a:r>
            <a:endParaRPr lang="en-US" altLang="ko-KR" sz="250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676987" y="178799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071810" y="443738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3" name="그룹 42"/>
          <p:cNvGrpSpPr/>
          <p:nvPr/>
        </p:nvGrpSpPr>
        <p:grpSpPr>
          <a:xfrm flipH="1">
            <a:off x="3574768" y="4588044"/>
            <a:ext cx="2944469" cy="321266"/>
            <a:chOff x="476955" y="3619518"/>
            <a:chExt cx="2944469" cy="32126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20C434D-110D-4330-B043-743B69B0CE75}"/>
                </a:ext>
              </a:extLst>
            </p:cNvPr>
            <p:cNvGrpSpPr/>
            <p:nvPr/>
          </p:nvGrpSpPr>
          <p:grpSpPr>
            <a:xfrm>
              <a:off x="476955" y="3620229"/>
              <a:ext cx="2944469" cy="320555"/>
              <a:chOff x="2347828" y="4724676"/>
              <a:chExt cx="2944469" cy="320555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65676AA2-3794-41AD-B593-2487EDDDB780}"/>
                  </a:ext>
                </a:extLst>
              </p:cNvPr>
              <p:cNvGrpSpPr/>
              <p:nvPr/>
            </p:nvGrpSpPr>
            <p:grpSpPr>
              <a:xfrm>
                <a:off x="2347828" y="4724676"/>
                <a:ext cx="2944469" cy="320042"/>
                <a:chOff x="2682565" y="4659361"/>
                <a:chExt cx="2944469" cy="320042"/>
              </a:xfrm>
            </p:grpSpPr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3809E1E3-ABFB-439D-AFD7-435529553586}"/>
                    </a:ext>
                  </a:extLst>
                </p:cNvPr>
                <p:cNvGrpSpPr/>
                <p:nvPr/>
              </p:nvGrpSpPr>
              <p:grpSpPr>
                <a:xfrm>
                  <a:off x="2682565" y="4659361"/>
                  <a:ext cx="2944469" cy="320042"/>
                  <a:chOff x="2814645" y="4679681"/>
                  <a:chExt cx="2944469" cy="320042"/>
                </a:xfrm>
              </p:grpSpPr>
              <p:grpSp>
                <p:nvGrpSpPr>
                  <p:cNvPr id="60" name="그룹 59">
                    <a:extLst>
                      <a:ext uri="{FF2B5EF4-FFF2-40B4-BE49-F238E27FC236}">
                        <a16:creationId xmlns:a16="http://schemas.microsoft.com/office/drawing/2014/main" id="{88F4B5F2-A678-4116-A1E7-8342722B11CA}"/>
                      </a:ext>
                    </a:extLst>
                  </p:cNvPr>
                  <p:cNvGrpSpPr/>
                  <p:nvPr/>
                </p:nvGrpSpPr>
                <p:grpSpPr>
                  <a:xfrm>
                    <a:off x="2814645" y="4679681"/>
                    <a:ext cx="2944469" cy="320042"/>
                    <a:chOff x="4915693" y="4615244"/>
                    <a:chExt cx="2944469" cy="320042"/>
                  </a:xfrm>
                </p:grpSpPr>
                <p:grpSp>
                  <p:nvGrpSpPr>
                    <p:cNvPr id="62" name="그룹 61">
                      <a:extLst>
                        <a:ext uri="{FF2B5EF4-FFF2-40B4-BE49-F238E27FC236}">
                          <a16:creationId xmlns:a16="http://schemas.microsoft.com/office/drawing/2014/main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96841" y="4615244"/>
                      <a:ext cx="2663321" cy="320042"/>
                      <a:chOff x="2272637" y="5006256"/>
                      <a:chExt cx="2663321" cy="320042"/>
                    </a:xfrm>
                  </p:grpSpPr>
                  <p:pic>
                    <p:nvPicPr>
                      <p:cNvPr id="65" name="그림 64">
                        <a:extLst>
                          <a:ext uri="{FF2B5EF4-FFF2-40B4-BE49-F238E27FC236}">
                            <a16:creationId xmlns:a16="http://schemas.microsoft.com/office/drawing/2014/main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/>
                      <a:srcRect l="26319" t="87963" r="67585" b="4606"/>
                      <a:stretch/>
                    </p:blipFill>
                    <p:spPr>
                      <a:xfrm>
                        <a:off x="2272637" y="5008732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6" name="그림 65">
                        <a:extLst>
                          <a:ext uri="{FF2B5EF4-FFF2-40B4-BE49-F238E27FC236}">
                            <a16:creationId xmlns:a16="http://schemas.microsoft.com/office/drawing/2014/main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/>
                      <a:srcRect l="73283" t="87905" r="21923" b="4606"/>
                      <a:stretch/>
                    </p:blipFill>
                    <p:spPr>
                      <a:xfrm>
                        <a:off x="4621950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4" name="그림 63">
                      <a:extLst>
                        <a:ext uri="{FF2B5EF4-FFF2-40B4-BE49-F238E27FC236}">
                          <a16:creationId xmlns:a16="http://schemas.microsoft.com/office/drawing/2014/main" id="{B06C8D2F-1CF8-4064-B7D6-109EA4A898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/>
                    <a:srcRect l="22010" t="87905" r="73334" b="4704"/>
                    <a:stretch/>
                  </p:blipFill>
                  <p:spPr>
                    <a:xfrm>
                      <a:off x="4915693" y="4619435"/>
                      <a:ext cx="304932" cy="315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1" name="그림 60">
                    <a:extLst>
                      <a:ext uri="{FF2B5EF4-FFF2-40B4-BE49-F238E27FC236}">
                        <a16:creationId xmlns:a16="http://schemas.microsoft.com/office/drawing/2014/main" id="{AB94DE46-1F62-4D31-B946-007B35573E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8316" t="87963" r="55878" b="4606"/>
                  <a:stretch/>
                </p:blipFill>
                <p:spPr>
                  <a:xfrm>
                    <a:off x="4261681" y="468215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9" name="그림 58">
                  <a:extLst>
                    <a:ext uri="{FF2B5EF4-FFF2-40B4-BE49-F238E27FC236}">
                      <a16:creationId xmlns:a16="http://schemas.microsoft.com/office/drawing/2014/main" id="{81D9B469-39BD-47B3-ABCB-C98990509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8316" t="87963" r="55878" b="4606"/>
                <a:stretch/>
              </p:blipFill>
              <p:spPr>
                <a:xfrm>
                  <a:off x="4506823" y="466183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3093C50-114E-425C-A1D8-61E7239401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4561371" y="4727665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364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친구들의 자기 감정 설명서를 </a:t>
            </a:r>
            <a:r>
              <a:rPr lang="ko-KR" altLang="en-US" dirty="0" smtClean="0"/>
              <a:t>읽어</a:t>
            </a:r>
            <a:r>
              <a:rPr lang="ko-KR" altLang="en-US" dirty="0" smtClean="0"/>
              <a:t> </a:t>
            </a:r>
            <a:r>
              <a:rPr lang="ko-KR" altLang="en-US" dirty="0" smtClean="0"/>
              <a:t>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 smtClean="0"/>
              <a:t>1 </a:t>
            </a:r>
            <a:r>
              <a:rPr lang="en-US" altLang="ko-KR" dirty="0"/>
              <a:t>/ 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2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자기 감정 설명서 써 보기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duk_03_05_0002_201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자기 감정 설명서 써 보기</a:t>
            </a:r>
            <a:r>
              <a:rPr lang="en-US" altLang="ko-KR" dirty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smtClean="0"/>
              <a:t>탭 두 개 구성</a:t>
            </a:r>
            <a:endParaRPr lang="en-US" altLang="ko-KR" dirty="0" smtClean="0"/>
          </a:p>
          <a:p>
            <a:r>
              <a:rPr lang="ko-KR" altLang="en-US" dirty="0" smtClean="0"/>
              <a:t>활동 방법 캡션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숫자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추가 질문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추가 질문 탭 클릭 시</a:t>
            </a:r>
            <a:r>
              <a:rPr lang="en-US" altLang="ko-KR" dirty="0"/>
              <a:t>, 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자기 감정 설명서 써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/>
              <a:t>추가 질문 탭</a:t>
            </a:r>
            <a:r>
              <a:rPr lang="en-US" altLang="ko-KR" dirty="0" smtClean="0"/>
              <a:t>1]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37350" y="1064910"/>
            <a:ext cx="8819930" cy="461891"/>
            <a:chOff x="237350" y="1064910"/>
            <a:chExt cx="8819930" cy="4618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375981" y="1891269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1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2844" y="3214547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3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0530" y="1773482"/>
            <a:ext cx="66127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완성한 자기 감정 설명서를 책상 위에 전시합니다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770530" y="2424413"/>
            <a:ext cx="56557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친구들의 자기 감정 설명서를 읽어 봅시다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770530" y="3118865"/>
            <a:ext cx="80810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친구에 대해 새롭게 알게 된 점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친구에게 궁금한 점이 있으면 </a:t>
            </a:r>
            <a:endParaRPr lang="en-US" altLang="ko-KR" sz="2500" dirty="0" smtClean="0"/>
          </a:p>
          <a:p>
            <a:r>
              <a:rPr lang="ko-KR" altLang="en-US" sz="2500" dirty="0" err="1" smtClean="0"/>
              <a:t>붙임쪽지에</a:t>
            </a:r>
            <a:r>
              <a:rPr lang="ko-KR" altLang="en-US" sz="2500" dirty="0" smtClean="0"/>
              <a:t> 적어 책상 위에 붙입니다</a:t>
            </a:r>
            <a:r>
              <a:rPr lang="en-US" altLang="ko-KR" sz="2500" dirty="0" smtClean="0"/>
              <a:t>.</a:t>
            </a:r>
            <a:r>
              <a:rPr lang="ko-KR" altLang="en-US" sz="2500" dirty="0" smtClean="0"/>
              <a:t> </a:t>
            </a:r>
            <a:endParaRPr lang="ko-KR" altLang="en-US" sz="2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5981" y="2512304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6600"/>
                </a:solidFill>
                <a:latin typeface="+mn-ea"/>
              </a:rPr>
              <a:t>2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6117"/>
            <a:ext cx="850358" cy="3024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8340948" y="40657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27705" y="9343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543342" y="85381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798470" y="997524"/>
            <a:ext cx="1482691" cy="346990"/>
            <a:chOff x="1930587" y="3288931"/>
            <a:chExt cx="1406624" cy="346990"/>
          </a:xfrm>
        </p:grpSpPr>
        <p:sp>
          <p:nvSpPr>
            <p:cNvPr id="36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59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자기 감정 설명서 써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duk_03_05_0002_201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자기 감정 설명서 써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 smtClean="0"/>
              <a:t>2</a:t>
            </a:r>
            <a:r>
              <a:rPr lang="en-US" altLang="ko-KR" dirty="0"/>
              <a:t>_</a:t>
            </a:r>
            <a:r>
              <a:rPr lang="ko-KR" altLang="en-US" dirty="0" smtClean="0"/>
              <a:t>추가 질문 탭</a:t>
            </a:r>
            <a:r>
              <a:rPr lang="en-US" altLang="ko-KR" dirty="0" smtClean="0"/>
              <a:t>1]</a:t>
            </a:r>
            <a:endParaRPr lang="ko-KR" altLang="en-US" dirty="0"/>
          </a:p>
          <a:p>
            <a:r>
              <a:rPr lang="ko-KR" altLang="en-US" dirty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화면으로 이동 </a:t>
            </a:r>
            <a:r>
              <a:rPr lang="en-US" altLang="ko-KR" dirty="0"/>
              <a:t>(</a:t>
            </a:r>
            <a:r>
              <a:rPr lang="ko-KR" altLang="en-US" dirty="0"/>
              <a:t>슬라이드</a:t>
            </a:r>
            <a:r>
              <a:rPr lang="en-US" altLang="ko-KR" dirty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추가 질문 탭 </a:t>
            </a:r>
            <a:r>
              <a:rPr lang="en-US" altLang="ko-KR" dirty="0"/>
              <a:t>2</a:t>
            </a:r>
            <a:r>
              <a:rPr lang="ko-KR" altLang="en-US" dirty="0"/>
              <a:t>개 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7831"/>
            <a:ext cx="10249807" cy="4960318"/>
            <a:chOff x="332418" y="788248"/>
            <a:chExt cx="10249807" cy="496031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295067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친구의 자기 감정 설명서 내용 중에 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나의 자기 감정 설명서와 비슷한 내용이 있었나요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309393" y="5486956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7" name="양쪽 모서리가 둥근 사각형 7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51515" y="3578468"/>
                <a:ext cx="2776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4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4" name="양쪽 모서리가 둥근 사각형 33"/>
          <p:cNvSpPr/>
          <p:nvPr/>
        </p:nvSpPr>
        <p:spPr>
          <a:xfrm>
            <a:off x="8195529" y="899020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B05B"/>
          </a:solidFill>
          <a:ln>
            <a:solidFill>
              <a:srgbClr val="F3B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209395" y="90482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2502" y="3079215"/>
            <a:ext cx="8065191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저는 슬프면 책상에 엎드려서 우는데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친구도 똑같이 엎드려서 운다고 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74475" y="3266605"/>
            <a:ext cx="840067" cy="305950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1063973" y="11865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370552" y="276478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081870" y="6179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5486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자기 감정 설명서 써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duk_03_05_0002_201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자기 감정 설명서 써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/>
              <a:t>추가 질문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2]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자기 감정 설명서 써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/>
              <a:t>추가 질문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1]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7831"/>
            <a:ext cx="8689135" cy="3607294"/>
            <a:chOff x="332418" y="788248"/>
            <a:chExt cx="8689135" cy="3607294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509292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친구들이 붙인 </a:t>
              </a:r>
              <a:r>
                <a:rPr lang="ko-KR" altLang="en-US" sz="2500" spc="-15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붙임쪽지</a:t>
              </a: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중에 인상적인 내용은 무엇인가요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7" name="양쪽 모서리가 둥근 사각형 7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57125" y="3578468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5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4" name="양쪽 모서리가 둥근 사각형 33"/>
          <p:cNvSpPr/>
          <p:nvPr/>
        </p:nvSpPr>
        <p:spPr>
          <a:xfrm>
            <a:off x="8544868" y="887831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B05B"/>
          </a:solidFill>
          <a:ln>
            <a:solidFill>
              <a:srgbClr val="F3B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5071" y="904331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1914" y="2767481"/>
            <a:ext cx="8065191" cy="130420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저는 화가 나면 말을 하지 않는데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</a:p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친구가 그걸 모르고 화났을 때 자꾸</a:t>
            </a:r>
            <a:r>
              <a:rPr lang="en-US" altLang="ko-KR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말을 걸어서 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미안하다고 </a:t>
            </a:r>
            <a:r>
              <a:rPr lang="ko-KR" altLang="en-US" sz="250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붙임쪽지를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써 줬습니다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74475" y="3274779"/>
            <a:ext cx="840067" cy="3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친구의 감정에 대해 새롭게 알게 된 점은 무엇인지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친구에게 어떻게 공감해주면 좋을지 이야기해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새로 알게 된 친구의 감정 이야기하기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duk_03_05_0002_301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쑥쑥</a:t>
            </a:r>
            <a:r>
              <a:rPr lang="en-US" altLang="ko-KR" dirty="0" smtClean="0"/>
              <a:t>_</a:t>
            </a:r>
            <a:r>
              <a:rPr lang="ko-KR" altLang="en-US" dirty="0" smtClean="0"/>
              <a:t>새로 </a:t>
            </a:r>
            <a:r>
              <a:rPr lang="ko-KR" altLang="en-US" dirty="0"/>
              <a:t>알게 된 친구의 감정 </a:t>
            </a:r>
            <a:r>
              <a:rPr lang="ko-KR" altLang="en-US" dirty="0" smtClean="0"/>
              <a:t>이야기하기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 smtClean="0"/>
              <a:t>직접쓰기</a:t>
            </a:r>
            <a:r>
              <a:rPr lang="ko-KR" altLang="en-US" dirty="0" smtClean="0"/>
              <a:t> 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spc="0" dirty="0" smtClean="0">
                <a:solidFill>
                  <a:schemeClr val="tx1"/>
                </a:solidFill>
              </a:rPr>
              <a:t>추가 질문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pc="0" dirty="0" smtClean="0">
                <a:solidFill>
                  <a:schemeClr val="tx1"/>
                </a:solidFill>
              </a:rPr>
              <a:t>- </a:t>
            </a:r>
            <a:r>
              <a:rPr lang="ko-KR" altLang="en-US" spc="0" dirty="0" smtClean="0">
                <a:solidFill>
                  <a:schemeClr val="tx1"/>
                </a:solidFill>
              </a:rPr>
              <a:t>해당 버튼 클릭 시</a:t>
            </a:r>
            <a:r>
              <a:rPr lang="en-US" altLang="ko-KR" spc="0" dirty="0" smtClean="0">
                <a:solidFill>
                  <a:schemeClr val="tx1"/>
                </a:solidFill>
              </a:rPr>
              <a:t>, </a:t>
            </a: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새롭게 알게 된 친구의 감정 이야기하기</a:t>
            </a:r>
            <a:r>
              <a:rPr lang="en-US" altLang="ko-KR" dirty="0"/>
              <a:t>_</a:t>
            </a:r>
            <a:r>
              <a:rPr lang="ko-KR" altLang="en-US" dirty="0"/>
              <a:t>추가 질문 탭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으로 이동</a:t>
            </a:r>
            <a:endParaRPr lang="en-US" altLang="ko-KR" spc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3. Tip </a:t>
            </a:r>
            <a:r>
              <a:rPr lang="ko-KR" altLang="en-US" dirty="0" smtClean="0"/>
              <a:t>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핵심 정리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19</a:t>
            </a:r>
            <a:r>
              <a:rPr lang="ko-KR" altLang="en-US" dirty="0" smtClean="0"/>
              <a:t>페이지로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88951" y="1662019"/>
            <a:ext cx="8177665" cy="3149342"/>
            <a:chOff x="651844" y="1661020"/>
            <a:chExt cx="8455089" cy="317231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왼쪽 대괄호 21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왼쪽 대괄호 22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왼쪽 대괄호 23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772" y="4569998"/>
            <a:ext cx="997200" cy="31358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751" y="5082719"/>
            <a:ext cx="997200" cy="31358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76651" y="1850997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기쁠 때 같은 방법으로 공감하는 친구가 있어서 신기했습니다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33" name="타원 32"/>
          <p:cNvSpPr/>
          <p:nvPr/>
        </p:nvSpPr>
        <p:spPr>
          <a:xfrm>
            <a:off x="342587" y="149720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197531" y="438556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2961" y="2287202"/>
            <a:ext cx="8065191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같은 감정을 느끼더라도 친구에 따라 행동이 다르다는 것을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05000"/>
              </a:lnSpc>
            </a:pP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801323" y="1289683"/>
            <a:ext cx="1470357" cy="346990"/>
            <a:chOff x="1930587" y="3288931"/>
            <a:chExt cx="1406624" cy="346990"/>
          </a:xfrm>
        </p:grpSpPr>
        <p:sp>
          <p:nvSpPr>
            <p:cNvPr id="37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29740" y="3726896"/>
            <a:ext cx="840823" cy="76019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" y="370330"/>
            <a:ext cx="850358" cy="3024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618" y="1725889"/>
            <a:ext cx="750030" cy="556474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4637772" y="5548554"/>
            <a:ext cx="4444681" cy="1511669"/>
            <a:chOff x="6365476" y="2279387"/>
            <a:chExt cx="4104325" cy="1511669"/>
          </a:xfrm>
        </p:grpSpPr>
        <p:grpSp>
          <p:nvGrpSpPr>
            <p:cNvPr id="43" name="그룹 42"/>
            <p:cNvGrpSpPr/>
            <p:nvPr/>
          </p:nvGrpSpPr>
          <p:grpSpPr>
            <a:xfrm>
              <a:off x="6365476" y="2279387"/>
              <a:ext cx="4104325" cy="1511669"/>
              <a:chOff x="9101268" y="2823846"/>
              <a:chExt cx="3801748" cy="1511669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9101268" y="2868398"/>
                <a:ext cx="3801746" cy="1467117"/>
                <a:chOff x="4964908" y="6091378"/>
                <a:chExt cx="3801746" cy="1467117"/>
              </a:xfrm>
            </p:grpSpPr>
            <p:pic>
              <p:nvPicPr>
                <p:cNvPr id="50" name="그림 49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4964908" y="6191113"/>
                  <a:ext cx="3801746" cy="136738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같은 감정이라도 사람마다 표현하는 방법이 다르기 </a:t>
                  </a:r>
                  <a:r>
                    <a:rPr lang="ko-KR" altLang="en-US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때문에 친구의 감정을 섣불리 판단하지 말고 자기 감정 </a:t>
                  </a:r>
                  <a:r>
                    <a:rPr lang="ko-KR" altLang="en-US" sz="1600" spc="-7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설명서의 내용이나 평소 친구의 행동을 떠올리며 친구에게 다가가야 합니다</a:t>
                  </a:r>
                  <a:r>
                    <a:rPr lang="en-US" altLang="ko-KR" sz="1600" spc="-7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101270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타원 51"/>
          <p:cNvSpPr/>
          <p:nvPr/>
        </p:nvSpPr>
        <p:spPr>
          <a:xfrm>
            <a:off x="7736357" y="111388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533727" y="5403613"/>
            <a:ext cx="660245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535172" y="172451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545166" y="359729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56741" y="2732107"/>
            <a:ext cx="7425722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알게 됐습니다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그래서 내 생각대로 공감해 주는 것이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아니라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친구를 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잘 살펴보고 이해해 줘야 합니다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633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새로 알게 된 친구의 감정 이야기하기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duk_03_05_0002_301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</a:t>
            </a:r>
            <a:r>
              <a:rPr lang="ko-KR" altLang="en-US" dirty="0"/>
              <a:t>쑥쑥</a:t>
            </a:r>
            <a:r>
              <a:rPr lang="en-US" altLang="ko-KR" dirty="0"/>
              <a:t>_</a:t>
            </a:r>
            <a:r>
              <a:rPr lang="ko-KR" altLang="en-US" dirty="0" smtClean="0"/>
              <a:t>새로 </a:t>
            </a:r>
            <a:r>
              <a:rPr lang="ko-KR" altLang="en-US" dirty="0"/>
              <a:t>알게 된 친구의 감정 </a:t>
            </a:r>
            <a:r>
              <a:rPr lang="ko-KR" altLang="en-US" dirty="0" smtClean="0"/>
              <a:t>이야기하기</a:t>
            </a:r>
            <a:r>
              <a:rPr lang="en-US" altLang="ko-KR" dirty="0"/>
              <a:t>_</a:t>
            </a:r>
            <a:r>
              <a:rPr lang="ko-KR" altLang="en-US" dirty="0" smtClean="0"/>
              <a:t>추가 질문 탭</a:t>
            </a:r>
            <a:r>
              <a:rPr lang="en-US" altLang="ko-KR" dirty="0" smtClean="0"/>
              <a:t>1]</a:t>
            </a:r>
            <a:endParaRPr lang="ko-KR" altLang="en-US" dirty="0"/>
          </a:p>
          <a:p>
            <a:r>
              <a:rPr lang="ko-KR" altLang="en-US" dirty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화면으로 이동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추가 질문 탭 </a:t>
            </a:r>
            <a:r>
              <a:rPr lang="en-US" altLang="ko-KR" dirty="0"/>
              <a:t>3</a:t>
            </a:r>
            <a:r>
              <a:rPr lang="ko-KR" altLang="en-US" dirty="0" smtClean="0"/>
              <a:t>개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68145" y="1056901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7584406" y="505552"/>
              <a:ext cx="304658" cy="261610"/>
              <a:chOff x="4035669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B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945571" y="504397"/>
              <a:ext cx="304658" cy="261610"/>
              <a:chOff x="4035669" y="3578468"/>
              <a:chExt cx="304658" cy="26161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8308353" y="504397"/>
              <a:ext cx="304658" cy="261610"/>
              <a:chOff x="4035669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963050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즐거움이나 기쁨을 느낄 때의 상황이 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나와 비슷한 친구가 있었나요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580456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민수와 저는 친구들과 놀이터에서 놀 때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</a:t>
              </a: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기쁨과 즐거움을 느낍니다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81167" y="3430108"/>
            <a:ext cx="840067" cy="305950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2477177" y="13639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08621" y="8212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381166" y="32499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593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새로 알게 된 친구의 감정 이야기하기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duk_03_05_0002_301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 smtClean="0"/>
              <a:t>새로 </a:t>
            </a:r>
            <a:r>
              <a:rPr lang="ko-KR" altLang="en-US" dirty="0"/>
              <a:t>알게 된 친구의 감정 이야기하기</a:t>
            </a:r>
            <a:r>
              <a:rPr lang="en-US" altLang="ko-KR" dirty="0"/>
              <a:t>_</a:t>
            </a:r>
            <a:r>
              <a:rPr lang="ko-KR" altLang="en-US" dirty="0"/>
              <a:t>추가 질문 </a:t>
            </a:r>
            <a:r>
              <a:rPr lang="ko-KR" altLang="en-US" dirty="0" smtClean="0"/>
              <a:t>탭</a:t>
            </a:r>
            <a:r>
              <a:rPr lang="en-US" altLang="ko-KR" dirty="0"/>
              <a:t>2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1. [</a:t>
            </a:r>
            <a:r>
              <a:rPr lang="ko-KR" altLang="en-US" dirty="0" smtClean="0"/>
              <a:t>실천 </a:t>
            </a:r>
            <a:r>
              <a:rPr lang="ko-KR" altLang="en-US" dirty="0"/>
              <a:t>쑥쑥</a:t>
            </a:r>
            <a:r>
              <a:rPr lang="en-US" altLang="ko-KR" dirty="0"/>
              <a:t>_</a:t>
            </a:r>
            <a:r>
              <a:rPr lang="ko-KR" altLang="en-US" dirty="0"/>
              <a:t>새롭게 알게 된 친구의 감정 이야기하기</a:t>
            </a:r>
            <a:r>
              <a:rPr lang="en-US" altLang="ko-KR" dirty="0"/>
              <a:t>_</a:t>
            </a:r>
            <a:r>
              <a:rPr lang="ko-KR" altLang="en-US" dirty="0"/>
              <a:t>추가 질문 탭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68145" y="1069226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7584406" y="505552"/>
              <a:ext cx="304658" cy="261610"/>
              <a:chOff x="4035669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945571" y="504397"/>
              <a:ext cx="304658" cy="268680"/>
              <a:chOff x="4035669" y="3578468"/>
              <a:chExt cx="304658" cy="26868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051582" y="358553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8308353" y="504397"/>
              <a:ext cx="304658" cy="261610"/>
              <a:chOff x="4035669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1177274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슬프거나 화가 나는 상황이 나와 비슷한 친구가 있었나요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580456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spc="-150" dirty="0" err="1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승진이랑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저는 친구가 전학 가서 헤어질 때 슬픕니다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spc="-150" dirty="0" err="1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채린이와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저는 다른 사람이 저희 말을 무시할 때 화가 납니다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73535" y="3323138"/>
            <a:ext cx="840067" cy="3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새로 알게 된 친구의 감정 이야기하기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duk_03_05_0002_301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 smtClean="0"/>
              <a:t>새로 </a:t>
            </a:r>
            <a:r>
              <a:rPr lang="ko-KR" altLang="en-US" dirty="0"/>
              <a:t>알게 된 친구의 감정 이야기하기</a:t>
            </a:r>
            <a:r>
              <a:rPr lang="en-US" altLang="ko-KR" dirty="0"/>
              <a:t>_</a:t>
            </a:r>
            <a:r>
              <a:rPr lang="ko-KR" altLang="en-US" dirty="0"/>
              <a:t>추가 질문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3]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새롭게 알게 된 친구의 감정 이야기하기</a:t>
            </a:r>
            <a:r>
              <a:rPr lang="en-US" altLang="ko-KR" dirty="0"/>
              <a:t>_</a:t>
            </a:r>
            <a:r>
              <a:rPr lang="ko-KR" altLang="en-US" dirty="0"/>
              <a:t>추가 질문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1]</a:t>
            </a:r>
            <a:r>
              <a:rPr lang="ko-KR" altLang="en-US" dirty="0" smtClean="0"/>
              <a:t>과 기능 동일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68145" y="1056901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7584406" y="505552"/>
              <a:ext cx="304658" cy="261610"/>
              <a:chOff x="4035669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945571" y="504397"/>
              <a:ext cx="304658" cy="261610"/>
              <a:chOff x="4035669" y="3578468"/>
              <a:chExt cx="304658" cy="26161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8308353" y="504397"/>
              <a:ext cx="304658" cy="261610"/>
              <a:chOff x="4035669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1177274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감정 정보나 공감 정보가 나와 비슷한 친구가 있었나요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782433"/>
              <a:ext cx="7931097" cy="496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err="1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상욱이와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저는 감정 정보와 공감 정보가 비슷합니다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58295" y="3430107"/>
            <a:ext cx="840067" cy="3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새로 알게 된 친구의 감정 이야기하기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duk_03_05_0002_301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핵심 정리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제목 텍스트</a:t>
            </a:r>
            <a:endParaRPr lang="en-US" altLang="ko-KR" dirty="0"/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/>
              <a:t>텍스트 박스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X</a:t>
            </a:r>
            <a:r>
              <a:rPr lang="ko-KR" altLang="en-US" dirty="0"/>
              <a:t>버튼 클릭 시 이전 슬라이드 </a:t>
            </a:r>
            <a:r>
              <a:rPr lang="en-US" altLang="ko-KR" dirty="0" smtClean="0"/>
              <a:t>15</a:t>
            </a:r>
            <a:r>
              <a:rPr lang="ko-KR" altLang="en-US" dirty="0" smtClean="0"/>
              <a:t>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회색 정답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물음표 버튼</a:t>
            </a:r>
            <a:endParaRPr lang="en-US" altLang="ko-KR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227200"/>
            <a:ext cx="9353974" cy="5083243"/>
            <a:chOff x="0" y="226414"/>
            <a:chExt cx="9353974" cy="5083243"/>
          </a:xfrm>
        </p:grpSpPr>
        <p:sp>
          <p:nvSpPr>
            <p:cNvPr id="6" name="직사각형 5"/>
            <p:cNvSpPr/>
            <p:nvPr/>
          </p:nvSpPr>
          <p:spPr>
            <a:xfrm>
              <a:off x="0" y="227200"/>
              <a:ext cx="9353974" cy="4749246"/>
            </a:xfrm>
            <a:prstGeom prst="rect">
              <a:avLst/>
            </a:prstGeom>
            <a:solidFill>
              <a:srgbClr val="F6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양쪽 모서리가 둥근 사각형 8"/>
            <p:cNvSpPr/>
            <p:nvPr/>
          </p:nvSpPr>
          <p:spPr>
            <a:xfrm>
              <a:off x="227889" y="699937"/>
              <a:ext cx="8910057" cy="4273061"/>
            </a:xfrm>
            <a:prstGeom prst="round2SameRect">
              <a:avLst>
                <a:gd name="adj1" fmla="val 709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20" y="226414"/>
              <a:ext cx="1701484" cy="39919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285" y="234000"/>
              <a:ext cx="476281" cy="476281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596273"/>
              <a:ext cx="997200" cy="313585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996072"/>
              <a:ext cx="997200" cy="313585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828456" y="1002212"/>
              <a:ext cx="173637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[</a:t>
              </a:r>
              <a:r>
                <a:rPr lang="ko-KR" altLang="en-US" sz="2500" spc="-15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감정 읽기</a:t>
              </a:r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]</a:t>
              </a:r>
              <a:endParaRPr lang="ko-KR" altLang="en-US" sz="2500" spc="-150" dirty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3865383" y="92986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934552" y="1774570"/>
            <a:ext cx="89708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사람마다 느끼는                           이 다름을 이해하고</a:t>
            </a:r>
            <a:r>
              <a:rPr lang="en-US" altLang="ko-KR" sz="2500" spc="-150" dirty="0" smtClean="0">
                <a:latin typeface="+mn-ea"/>
              </a:rPr>
              <a:t>, </a:t>
            </a:r>
            <a:r>
              <a:rPr lang="ko-KR" altLang="en-US" sz="2500" spc="-150" dirty="0" smtClean="0">
                <a:latin typeface="+mn-ea"/>
              </a:rPr>
              <a:t>나와 타인의 </a:t>
            </a:r>
            <a:endParaRPr lang="en-US" altLang="ko-KR" sz="2500" spc="-150" dirty="0" smtClean="0">
              <a:latin typeface="+mn-ea"/>
            </a:endParaRPr>
          </a:p>
          <a:p>
            <a:r>
              <a:rPr lang="ko-KR" altLang="en-US" sz="2500" spc="-150" dirty="0" smtClean="0">
                <a:latin typeface="+mn-ea"/>
              </a:rPr>
              <a:t>                        차이를 느낍니다</a:t>
            </a:r>
            <a:r>
              <a:rPr lang="en-US" altLang="ko-KR" sz="2500" spc="-150" dirty="0" smtClean="0">
                <a:latin typeface="+mn-ea"/>
              </a:rPr>
              <a:t>.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84" y="1904319"/>
            <a:ext cx="108000" cy="108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864869" y="3221853"/>
            <a:ext cx="89708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같은                             이라도 사람마다 표현하는 방법이 다릅니다</a:t>
            </a:r>
            <a:r>
              <a:rPr lang="en-US" altLang="ko-KR" sz="2500" spc="-150" dirty="0" smtClean="0">
                <a:latin typeface="+mn-ea"/>
              </a:rPr>
              <a:t>.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84" y="3396567"/>
            <a:ext cx="108000" cy="108000"/>
          </a:xfrm>
          <a:prstGeom prst="rect">
            <a:avLst/>
          </a:prstGeom>
        </p:spPr>
      </p:pic>
      <p:sp>
        <p:nvSpPr>
          <p:cNvPr id="4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672597" y="3196311"/>
            <a:ext cx="1213839" cy="528137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감정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5551" y="3283030"/>
            <a:ext cx="388259" cy="335073"/>
          </a:xfrm>
          <a:prstGeom prst="rect">
            <a:avLst/>
          </a:prstGeom>
        </p:spPr>
      </p:pic>
      <p:sp>
        <p:nvSpPr>
          <p:cNvPr id="42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3121165" y="1688538"/>
            <a:ext cx="1213839" cy="528137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감정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3954" y="1792857"/>
            <a:ext cx="388259" cy="335073"/>
          </a:xfrm>
          <a:prstGeom prst="rect">
            <a:avLst/>
          </a:prstGeom>
        </p:spPr>
      </p:pic>
      <p:sp>
        <p:nvSpPr>
          <p:cNvPr id="44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941712" y="2176069"/>
            <a:ext cx="1213839" cy="528137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감정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4501" y="2301271"/>
            <a:ext cx="388259" cy="335073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501455" y="169861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086449" y="14609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1329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13384"/>
              </p:ext>
            </p:extLst>
          </p:nvPr>
        </p:nvGraphicFramePr>
        <p:xfrm>
          <a:off x="239349" y="393459"/>
          <a:ext cx="11713302" cy="291937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서로 다르게 느끼는 감정 알아보기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duk_03_05_0002_101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</a:t>
                      </a:r>
                      <a:r>
                        <a:rPr lang="ko-KR" altLang="en-US" sz="1100" baseline="0" dirty="0" smtClean="0"/>
                        <a:t>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duk_03_05_0002_102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자기 감정 설명서 써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duk_03_05_0002_201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새로 알게 된 친구의 감정 이야기하기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duk_03_05_0003_301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>
          <a:xfrm>
            <a:off x="1000192" y="273956"/>
            <a:ext cx="8178794" cy="906905"/>
          </a:xfrm>
        </p:spPr>
        <p:txBody>
          <a:bodyPr/>
          <a:lstStyle/>
          <a:p>
            <a:r>
              <a:rPr lang="ko-KR" altLang="en-US" dirty="0" smtClean="0"/>
              <a:t>같은 상황을 겪어도 사람마다 느끼는 마음은 다를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그림을 보고 생각해 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en-US" altLang="ko-KR" dirty="0" smtClean="0"/>
              <a:t>duk_03_05_0002_101_1 </a:t>
            </a:r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삽화 내 노란색 </a:t>
            </a:r>
            <a:r>
              <a:rPr lang="ko-KR" altLang="en-US" dirty="0" err="1" smtClean="0"/>
              <a:t>포스트잇과</a:t>
            </a:r>
            <a:r>
              <a:rPr lang="ko-KR" altLang="en-US" dirty="0" smtClean="0"/>
              <a:t> 줄글은 삭제 예정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서로 다르게 느끼는 감정 알아보기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duk_03_05_0002_101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똑똑</a:t>
            </a:r>
            <a:r>
              <a:rPr lang="en-US" altLang="ko-KR" dirty="0" smtClean="0"/>
              <a:t>_</a:t>
            </a:r>
            <a:r>
              <a:rPr lang="ko-KR" altLang="en-US" dirty="0" smtClean="0"/>
              <a:t>서로 다르게 느끼는 감정 알아보기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ko-KR" altLang="en-US" dirty="0" smtClean="0"/>
              <a:t>추가 질문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탭 클릭 시</a:t>
            </a:r>
            <a:r>
              <a:rPr lang="en-US" altLang="ko-KR" dirty="0" smtClean="0"/>
              <a:t>, </a:t>
            </a:r>
            <a:r>
              <a:rPr lang="en-US" altLang="ko-KR" dirty="0"/>
              <a:t>[</a:t>
            </a:r>
            <a:r>
              <a:rPr lang="ko-KR" altLang="en-US" dirty="0"/>
              <a:t>실천 똑똑</a:t>
            </a:r>
            <a:r>
              <a:rPr lang="en-US" altLang="ko-KR" dirty="0"/>
              <a:t>_</a:t>
            </a:r>
            <a:r>
              <a:rPr lang="ko-KR" altLang="en-US" dirty="0"/>
              <a:t>서로 다르게 느끼는 감정 알아보기</a:t>
            </a:r>
            <a:r>
              <a:rPr lang="en-US" altLang="ko-KR" dirty="0"/>
              <a:t>_</a:t>
            </a:r>
            <a:r>
              <a:rPr lang="ko-KR" altLang="en-US" dirty="0"/>
              <a:t>추가 질문 탭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Tip</a:t>
            </a:r>
            <a:r>
              <a:rPr lang="ko-KR" altLang="en-US" dirty="0" smtClean="0"/>
              <a:t>창</a:t>
            </a:r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duk_03_05_0002_101_1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020037" y="5184567"/>
            <a:ext cx="709644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92" y="1354702"/>
            <a:ext cx="7627642" cy="3592243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7807833" y="1285630"/>
            <a:ext cx="1458647" cy="346990"/>
            <a:chOff x="1930586" y="3288931"/>
            <a:chExt cx="1458647" cy="346990"/>
          </a:xfrm>
        </p:grpSpPr>
        <p:sp>
          <p:nvSpPr>
            <p:cNvPr id="43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6" y="3288931"/>
              <a:ext cx="1458647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55" y="1761927"/>
            <a:ext cx="750030" cy="556474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5089589" y="5454779"/>
            <a:ext cx="4104324" cy="1190135"/>
            <a:chOff x="6365476" y="2279387"/>
            <a:chExt cx="4104324" cy="1190135"/>
          </a:xfrm>
        </p:grpSpPr>
        <p:grpSp>
          <p:nvGrpSpPr>
            <p:cNvPr id="24" name="그룹 23"/>
            <p:cNvGrpSpPr/>
            <p:nvPr/>
          </p:nvGrpSpPr>
          <p:grpSpPr>
            <a:xfrm>
              <a:off x="6365476" y="2279387"/>
              <a:ext cx="4104324" cy="1190135"/>
              <a:chOff x="9101268" y="2823846"/>
              <a:chExt cx="3801747" cy="1190135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9101268" y="2868398"/>
                <a:ext cx="3801746" cy="1145583"/>
                <a:chOff x="4964908" y="6091378"/>
                <a:chExt cx="3801746" cy="1145583"/>
              </a:xfrm>
            </p:grpSpPr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4964908" y="6191113"/>
                  <a:ext cx="3801746" cy="104584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사람은 똑같은 상황을 겪어도 서로 다르게 생각하거나 느낄 수 있고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그에 따라 행동까지 달라질 수 있습니다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타원 32"/>
          <p:cNvSpPr/>
          <p:nvPr/>
        </p:nvSpPr>
        <p:spPr>
          <a:xfrm>
            <a:off x="1076827" y="158801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626910" y="11370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588661" y="169936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86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서로 다르게 느끼는 감정 알아보기</a:t>
            </a:r>
          </a:p>
          <a:p>
            <a:r>
              <a:rPr lang="ko-KR" altLang="en-US" dirty="0" smtClean="0"/>
              <a:t> </a:t>
            </a:r>
            <a:r>
              <a:rPr lang="ko-KR" altLang="en-US" dirty="0" err="1"/>
              <a:t>사이좋게</a:t>
            </a:r>
            <a:r>
              <a:rPr lang="ko-KR" altLang="en-US" dirty="0"/>
              <a:t> 지낼 수 있는 방법 찾기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duk_03_05_0002_101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똑똑</a:t>
            </a:r>
            <a:r>
              <a:rPr lang="en-US" altLang="ko-KR" dirty="0"/>
              <a:t>_</a:t>
            </a:r>
            <a:r>
              <a:rPr lang="ko-KR" altLang="en-US" dirty="0"/>
              <a:t>서로 다르게 느끼는 감정 </a:t>
            </a:r>
            <a:r>
              <a:rPr lang="ko-KR" altLang="en-US" dirty="0" smtClean="0"/>
              <a:t>알아보기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추가 질문 탭</a:t>
            </a:r>
            <a:r>
              <a:rPr lang="en-US" altLang="ko-KR" dirty="0" smtClean="0"/>
              <a:t>1]</a:t>
            </a:r>
            <a:endParaRPr lang="ko-KR" altLang="en-US" dirty="0"/>
          </a:p>
          <a:p>
            <a:r>
              <a:rPr lang="ko-KR" altLang="en-US" dirty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화면으로 이동 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1134690"/>
            <a:ext cx="10249807" cy="4713459"/>
            <a:chOff x="332418" y="1035107"/>
            <a:chExt cx="10249807" cy="4713459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295067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여러분도 친구와 같은 일을 겪고 나서 서로 다르게 생각하고 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느낀 </a:t>
              </a:r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적이 있나요</a:t>
              </a: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309393" y="5486956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1914" y="2981704"/>
            <a:ext cx="8065191" cy="8757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친구는 강아지가 귀엽다고 하는데 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저는 </a:t>
            </a:r>
            <a:r>
              <a:rPr lang="ko-KR" altLang="en-US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강아지가 무섭습니다</a:t>
            </a:r>
            <a:r>
              <a:rPr lang="en-US" altLang="ko-KR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74475" y="3266605"/>
            <a:ext cx="840067" cy="305950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1063973" y="11865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344865" y="307994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3803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시간에 배울 내용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duk_03_05_0002_102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이번 시간에 배울 내용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사람</a:t>
            </a:r>
            <a:r>
              <a:rPr lang="ko-KR" altLang="en-US" dirty="0" smtClean="0"/>
              <a:t>마다 느끼는 </a:t>
            </a:r>
            <a:r>
              <a:rPr lang="ko-KR" altLang="en-US" dirty="0" smtClean="0">
                <a:solidFill>
                  <a:srgbClr val="FF6600"/>
                </a:solidFill>
              </a:rPr>
              <a:t>감정</a:t>
            </a:r>
            <a:r>
              <a:rPr lang="ko-KR" altLang="en-US" dirty="0" smtClean="0"/>
              <a:t>이 다름을 이해하고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>
                <a:solidFill>
                  <a:srgbClr val="FF6600"/>
                </a:solidFill>
              </a:rPr>
              <a:t>나</a:t>
            </a:r>
            <a:r>
              <a:rPr lang="ko-KR" altLang="en-US" dirty="0" smtClean="0"/>
              <a:t>와 </a:t>
            </a:r>
            <a:r>
              <a:rPr lang="ko-KR" altLang="en-US" dirty="0" smtClean="0">
                <a:solidFill>
                  <a:srgbClr val="FF6600"/>
                </a:solidFill>
              </a:rPr>
              <a:t>타인</a:t>
            </a:r>
            <a:r>
              <a:rPr lang="ko-KR" altLang="en-US" dirty="0" smtClean="0"/>
              <a:t>의 감정 </a:t>
            </a:r>
            <a:r>
              <a:rPr lang="ko-KR" altLang="en-US" dirty="0" smtClean="0">
                <a:solidFill>
                  <a:srgbClr val="FF6600"/>
                </a:solidFill>
              </a:rPr>
              <a:t>차이</a:t>
            </a:r>
            <a:r>
              <a:rPr lang="ko-KR" altLang="en-US" dirty="0" smtClean="0"/>
              <a:t>를 느껴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dirty="0" smtClean="0"/>
              <a:t>76~77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79795" y="99258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자기 감정 설명서를 써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>
          <a:xfrm>
            <a:off x="9353974" y="4467539"/>
            <a:ext cx="2826000" cy="239046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자기 감정 설명서 써 보기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duk_03_05_0002_201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쑥쑥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자기 감정 설명서 써 보기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탭 두 개 구성</a:t>
            </a:r>
            <a:endParaRPr lang="en-US" altLang="ko-KR" dirty="0" smtClean="0"/>
          </a:p>
          <a:p>
            <a:r>
              <a:rPr lang="ko-KR" altLang="en-US" dirty="0" smtClean="0"/>
              <a:t>그림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주황색 제목</a:t>
            </a:r>
            <a:r>
              <a:rPr lang="en-US" altLang="ko-KR" dirty="0" smtClean="0"/>
              <a:t>)+ </a:t>
            </a:r>
            <a:r>
              <a:rPr lang="ko-KR" altLang="en-US" dirty="0" smtClean="0"/>
              <a:t>하얀색 고정 텍스트</a:t>
            </a:r>
            <a:endParaRPr lang="en-US" altLang="ko-KR" dirty="0" smtClean="0"/>
          </a:p>
          <a:p>
            <a:r>
              <a:rPr lang="ko-KR" altLang="en-US" dirty="0" smtClean="0"/>
              <a:t>그림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노란 명찰</a:t>
            </a:r>
            <a:r>
              <a:rPr lang="en-US" altLang="ko-KR" dirty="0" smtClean="0"/>
              <a:t>)+</a:t>
            </a:r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4-1: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4-2: </a:t>
            </a:r>
            <a:r>
              <a:rPr lang="ko-KR" altLang="en-US" dirty="0" smtClean="0"/>
              <a:t>성격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노트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9.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줄글선</a:t>
            </a:r>
            <a:r>
              <a:rPr lang="en-US" altLang="ko-KR" dirty="0" smtClean="0"/>
              <a:t>)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주황색 제목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smtClean="0"/>
              <a:t>노란 명찰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smtClean="0"/>
              <a:t>노트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err="1" smtClean="0"/>
              <a:t>줄글선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6117"/>
            <a:ext cx="850358" cy="3024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8340948" y="40657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5" y="842231"/>
            <a:ext cx="2298026" cy="6429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2162" y="968514"/>
            <a:ext cx="2157191" cy="47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나의 감정 정보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68876" y="-1446568"/>
            <a:ext cx="3016222" cy="8879660"/>
          </a:xfrm>
          <a:prstGeom prst="rect">
            <a:avLst/>
          </a:prstGeom>
        </p:spPr>
      </p:pic>
      <p:sp>
        <p:nvSpPr>
          <p:cNvPr id="36" name="텍스트 개체 틀 21"/>
          <p:cNvSpPr txBox="1">
            <a:spLocks/>
          </p:cNvSpPr>
          <p:nvPr/>
        </p:nvSpPr>
        <p:spPr>
          <a:xfrm>
            <a:off x="946732" y="249395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</a:p>
        </p:txBody>
      </p:sp>
      <p:sp>
        <p:nvSpPr>
          <p:cNvPr id="37" name="텍스트 개체 틀 21"/>
          <p:cNvSpPr txBox="1">
            <a:spLocks/>
          </p:cNvSpPr>
          <p:nvPr/>
        </p:nvSpPr>
        <p:spPr>
          <a:xfrm>
            <a:off x="946400" y="311685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성격</a:t>
            </a:r>
            <a:r>
              <a:rPr lang="en-US" altLang="ko-KR" dirty="0" smtClean="0"/>
              <a:t>:</a:t>
            </a:r>
          </a:p>
        </p:txBody>
      </p:sp>
      <p:sp>
        <p:nvSpPr>
          <p:cNvPr id="6" name="타원 5"/>
          <p:cNvSpPr/>
          <p:nvPr/>
        </p:nvSpPr>
        <p:spPr>
          <a:xfrm>
            <a:off x="1038263" y="1813389"/>
            <a:ext cx="1563675" cy="4983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25" y="4575023"/>
            <a:ext cx="997200" cy="31358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561" y="5036691"/>
            <a:ext cx="997200" cy="31358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791525" y="2961583"/>
            <a:ext cx="6520848" cy="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94789" y="3654143"/>
            <a:ext cx="6520848" cy="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778914" y="4282811"/>
            <a:ext cx="6520848" cy="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/>
          <p:cNvSpPr/>
          <p:nvPr/>
        </p:nvSpPr>
        <p:spPr>
          <a:xfrm>
            <a:off x="987081" y="2338671"/>
            <a:ext cx="2845394" cy="71610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bg2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11085" y="2491869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30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박서우</a:t>
            </a:r>
            <a:endParaRPr lang="en-US" altLang="ko-KR" sz="2500" spc="-3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2" name="순서도: 처리 51"/>
          <p:cNvSpPr/>
          <p:nvPr/>
        </p:nvSpPr>
        <p:spPr>
          <a:xfrm>
            <a:off x="963357" y="3016098"/>
            <a:ext cx="2845394" cy="71610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bg2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11084" y="3176837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사람의 말과 행동에 관심이 많고 적극적이다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40" name="타원 39"/>
          <p:cNvSpPr/>
          <p:nvPr/>
        </p:nvSpPr>
        <p:spPr>
          <a:xfrm>
            <a:off x="115092" y="84607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08663" y="17096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3091" y="1851734"/>
            <a:ext cx="1599785" cy="436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기본 정보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87677" y="2313453"/>
            <a:ext cx="70117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79585" y="2959905"/>
            <a:ext cx="70117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865793" y="22812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969402" y="434774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546311" y="446753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388961" y="12969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8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664529" y="291763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9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3124084" y="4645407"/>
            <a:ext cx="2944469" cy="321266"/>
            <a:chOff x="476955" y="3619518"/>
            <a:chExt cx="2944469" cy="321266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F20C434D-110D-4330-B043-743B69B0CE75}"/>
                </a:ext>
              </a:extLst>
            </p:cNvPr>
            <p:cNvGrpSpPr/>
            <p:nvPr/>
          </p:nvGrpSpPr>
          <p:grpSpPr>
            <a:xfrm>
              <a:off x="476955" y="3620229"/>
              <a:ext cx="2944469" cy="320555"/>
              <a:chOff x="2347828" y="4724676"/>
              <a:chExt cx="2944469" cy="320555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65676AA2-3794-41AD-B593-2487EDDDB780}"/>
                  </a:ext>
                </a:extLst>
              </p:cNvPr>
              <p:cNvGrpSpPr/>
              <p:nvPr/>
            </p:nvGrpSpPr>
            <p:grpSpPr>
              <a:xfrm>
                <a:off x="2347828" y="4724676"/>
                <a:ext cx="2944469" cy="320042"/>
                <a:chOff x="2682565" y="4659361"/>
                <a:chExt cx="2944469" cy="320042"/>
              </a:xfrm>
            </p:grpSpPr>
            <p:grpSp>
              <p:nvGrpSpPr>
                <p:cNvPr id="85" name="그룹 84">
                  <a:extLst>
                    <a:ext uri="{FF2B5EF4-FFF2-40B4-BE49-F238E27FC236}">
                      <a16:creationId xmlns:a16="http://schemas.microsoft.com/office/drawing/2014/main" id="{3809E1E3-ABFB-439D-AFD7-435529553586}"/>
                    </a:ext>
                  </a:extLst>
                </p:cNvPr>
                <p:cNvGrpSpPr/>
                <p:nvPr/>
              </p:nvGrpSpPr>
              <p:grpSpPr>
                <a:xfrm>
                  <a:off x="2682565" y="4659361"/>
                  <a:ext cx="2944469" cy="320042"/>
                  <a:chOff x="2814645" y="4679681"/>
                  <a:chExt cx="2944469" cy="320042"/>
                </a:xfrm>
              </p:grpSpPr>
              <p:grpSp>
                <p:nvGrpSpPr>
                  <p:cNvPr id="87" name="그룹 86">
                    <a:extLst>
                      <a:ext uri="{FF2B5EF4-FFF2-40B4-BE49-F238E27FC236}">
                        <a16:creationId xmlns:a16="http://schemas.microsoft.com/office/drawing/2014/main" id="{88F4B5F2-A678-4116-A1E7-8342722B11CA}"/>
                      </a:ext>
                    </a:extLst>
                  </p:cNvPr>
                  <p:cNvGrpSpPr/>
                  <p:nvPr/>
                </p:nvGrpSpPr>
                <p:grpSpPr>
                  <a:xfrm>
                    <a:off x="2814645" y="4679681"/>
                    <a:ext cx="2944469" cy="320042"/>
                    <a:chOff x="4915693" y="4615244"/>
                    <a:chExt cx="2944469" cy="320042"/>
                  </a:xfrm>
                </p:grpSpPr>
                <p:grpSp>
                  <p:nvGrpSpPr>
                    <p:cNvPr id="89" name="그룹 88">
                      <a:extLst>
                        <a:ext uri="{FF2B5EF4-FFF2-40B4-BE49-F238E27FC236}">
                          <a16:creationId xmlns:a16="http://schemas.microsoft.com/office/drawing/2014/main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96841" y="4615244"/>
                      <a:ext cx="2663321" cy="320042"/>
                      <a:chOff x="2272637" y="5006256"/>
                      <a:chExt cx="2663321" cy="320042"/>
                    </a:xfrm>
                  </p:grpSpPr>
                  <p:pic>
                    <p:nvPicPr>
                      <p:cNvPr id="91" name="그림 90">
                        <a:extLst>
                          <a:ext uri="{FF2B5EF4-FFF2-40B4-BE49-F238E27FC236}">
                            <a16:creationId xmlns:a16="http://schemas.microsoft.com/office/drawing/2014/main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/>
                      <a:srcRect l="26319" t="87963" r="67585" b="4606"/>
                      <a:stretch/>
                    </p:blipFill>
                    <p:spPr>
                      <a:xfrm>
                        <a:off x="2272637" y="5008732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2" name="그림 91">
                        <a:extLst>
                          <a:ext uri="{FF2B5EF4-FFF2-40B4-BE49-F238E27FC236}">
                            <a16:creationId xmlns:a16="http://schemas.microsoft.com/office/drawing/2014/main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8"/>
                      <a:srcRect l="73283" t="87905" r="21923" b="4606"/>
                      <a:stretch/>
                    </p:blipFill>
                    <p:spPr>
                      <a:xfrm>
                        <a:off x="4621950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0" name="그림 89">
                      <a:extLst>
                        <a:ext uri="{FF2B5EF4-FFF2-40B4-BE49-F238E27FC236}">
                          <a16:creationId xmlns:a16="http://schemas.microsoft.com/office/drawing/2014/main" id="{B06C8D2F-1CF8-4064-B7D6-109EA4A898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/>
                    <a:srcRect l="22010" t="87905" r="73334" b="4704"/>
                    <a:stretch/>
                  </p:blipFill>
                  <p:spPr>
                    <a:xfrm>
                      <a:off x="4915693" y="4619435"/>
                      <a:ext cx="304932" cy="315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8" name="그림 87">
                    <a:extLst>
                      <a:ext uri="{FF2B5EF4-FFF2-40B4-BE49-F238E27FC236}">
                        <a16:creationId xmlns:a16="http://schemas.microsoft.com/office/drawing/2014/main" id="{AB94DE46-1F62-4D31-B946-007B35573E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8316" t="87963" r="55878" b="4606"/>
                  <a:stretch/>
                </p:blipFill>
                <p:spPr>
                  <a:xfrm>
                    <a:off x="4261681" y="468215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6" name="그림 85">
                  <a:extLst>
                    <a:ext uri="{FF2B5EF4-FFF2-40B4-BE49-F238E27FC236}">
                      <a16:creationId xmlns:a16="http://schemas.microsoft.com/office/drawing/2014/main" id="{81D9B469-39BD-47B3-ABCB-C98990509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8316" t="87963" r="55878" b="4606"/>
                <a:stretch/>
              </p:blipFill>
              <p:spPr>
                <a:xfrm>
                  <a:off x="4506823" y="466183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93093C50-114E-425C-A1D8-61E7239401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8316" t="87963" r="55878" b="4606"/>
              <a:stretch/>
            </p:blipFill>
            <p:spPr>
              <a:xfrm>
                <a:off x="4561371" y="4727665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88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자기 감정 설명서를 써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>
          <a:xfrm>
            <a:off x="9353974" y="5011731"/>
            <a:ext cx="2826000" cy="184626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자기 감정 설명서 써 보기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duk_03_05_0002_201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8445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</a:t>
            </a:r>
            <a:r>
              <a:rPr lang="ko-KR" altLang="en-US" dirty="0"/>
              <a:t>쑥쑥</a:t>
            </a:r>
            <a:r>
              <a:rPr lang="en-US" altLang="ko-KR" dirty="0"/>
              <a:t>_</a:t>
            </a:r>
            <a:r>
              <a:rPr lang="ko-KR" altLang="en-US" dirty="0"/>
              <a:t>자기 감정 설명서 써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smtClean="0"/>
              <a:t>탭 두 개 구성</a:t>
            </a:r>
            <a:endParaRPr lang="en-US" altLang="ko-KR" dirty="0" smtClean="0"/>
          </a:p>
          <a:p>
            <a:r>
              <a:rPr lang="ko-KR" altLang="en-US" dirty="0"/>
              <a:t>그림 </a:t>
            </a:r>
            <a:r>
              <a:rPr lang="en-US" altLang="ko-KR" dirty="0"/>
              <a:t>(</a:t>
            </a:r>
            <a:r>
              <a:rPr lang="ko-KR" altLang="en-US" dirty="0" smtClean="0"/>
              <a:t>주황색 제목</a:t>
            </a:r>
            <a:r>
              <a:rPr lang="en-US" altLang="ko-KR" dirty="0" smtClean="0"/>
              <a:t>)+ </a:t>
            </a:r>
            <a:r>
              <a:rPr lang="ko-KR" altLang="en-US" dirty="0"/>
              <a:t>하얀색 고정 텍스트</a:t>
            </a:r>
            <a:endParaRPr lang="en-US" altLang="ko-KR" dirty="0"/>
          </a:p>
          <a:p>
            <a:r>
              <a:rPr lang="ko-KR" altLang="en-US" dirty="0"/>
              <a:t>그림</a:t>
            </a:r>
            <a:r>
              <a:rPr lang="en-US" altLang="ko-KR" dirty="0"/>
              <a:t>(</a:t>
            </a:r>
            <a:r>
              <a:rPr lang="ko-KR" altLang="en-US" dirty="0" smtClean="0"/>
              <a:t>노란 명찰</a:t>
            </a:r>
            <a:r>
              <a:rPr lang="en-US" altLang="ko-KR" dirty="0" smtClean="0"/>
              <a:t>)+</a:t>
            </a:r>
            <a:r>
              <a:rPr lang="ko-KR" altLang="en-US" dirty="0"/>
              <a:t>검정색 고정 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ko-KR" altLang="en-US" dirty="0" smtClean="0"/>
              <a:t>그림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검정색 고정 텍스트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5-1: </a:t>
            </a:r>
            <a:r>
              <a:rPr lang="ko-KR" altLang="en-US" dirty="0" smtClean="0"/>
              <a:t>난 이럴 때 기뻐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5-2: </a:t>
            </a:r>
            <a:r>
              <a:rPr lang="ko-KR" altLang="en-US" dirty="0" smtClean="0"/>
              <a:t>난 이럴 때 화가 나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줄글선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9.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6117"/>
            <a:ext cx="850358" cy="3024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8340948" y="40657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5" y="842231"/>
            <a:ext cx="2298026" cy="6429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2162" y="968514"/>
            <a:ext cx="2157191" cy="47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나의 감정 정보</a:t>
            </a:r>
            <a:endParaRPr lang="ko-KR" altLang="en-US" sz="2500" dirty="0"/>
          </a:p>
        </p:txBody>
      </p:sp>
      <p:sp>
        <p:nvSpPr>
          <p:cNvPr id="63" name="타원 62"/>
          <p:cNvSpPr/>
          <p:nvPr/>
        </p:nvSpPr>
        <p:spPr>
          <a:xfrm>
            <a:off x="82362" y="87460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주황색</a:t>
            </a:r>
            <a:r>
              <a:rPr lang="en-US" altLang="ko-KR" dirty="0" smtClean="0"/>
              <a:t> </a:t>
            </a:r>
            <a:r>
              <a:rPr lang="ko-KR" altLang="en-US" dirty="0"/>
              <a:t>제목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ko-KR" altLang="en-US" dirty="0"/>
              <a:t>노란</a:t>
            </a:r>
            <a:r>
              <a:rPr lang="en-US" altLang="ko-KR" dirty="0"/>
              <a:t> </a:t>
            </a:r>
            <a:r>
              <a:rPr lang="ko-KR" altLang="en-US" dirty="0"/>
              <a:t>명찰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ko-KR" altLang="en-US" dirty="0"/>
              <a:t>노트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ko-KR" altLang="en-US" dirty="0" err="1"/>
              <a:t>줄글선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ko-KR" altLang="en-US" dirty="0"/>
              <a:t>분홍 박스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68876" y="-1446568"/>
            <a:ext cx="3016222" cy="8879660"/>
          </a:xfrm>
          <a:prstGeom prst="rect">
            <a:avLst/>
          </a:prstGeom>
        </p:spPr>
      </p:pic>
      <p:sp>
        <p:nvSpPr>
          <p:cNvPr id="105" name="타원 104"/>
          <p:cNvSpPr/>
          <p:nvPr/>
        </p:nvSpPr>
        <p:spPr>
          <a:xfrm>
            <a:off x="889794" y="1684989"/>
            <a:ext cx="1563675" cy="4983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87135" y="1737179"/>
            <a:ext cx="1599785" cy="436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감정 정보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924438" y="2694204"/>
            <a:ext cx="750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938287" y="4146486"/>
            <a:ext cx="750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938287" y="3653427"/>
            <a:ext cx="750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924438" y="3160368"/>
            <a:ext cx="750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텍스트 개체 틀 21"/>
          <p:cNvSpPr txBox="1">
            <a:spLocks/>
          </p:cNvSpPr>
          <p:nvPr/>
        </p:nvSpPr>
        <p:spPr>
          <a:xfrm>
            <a:off x="887135" y="2202849"/>
            <a:ext cx="1961573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난 이럴 때 기뻐</a:t>
            </a:r>
            <a:r>
              <a:rPr lang="en-US" altLang="ko-KR" dirty="0" smtClean="0"/>
              <a:t>:</a:t>
            </a:r>
          </a:p>
        </p:txBody>
      </p:sp>
      <p:sp>
        <p:nvSpPr>
          <p:cNvPr id="126" name="텍스트 개체 틀 21"/>
          <p:cNvSpPr txBox="1">
            <a:spLocks/>
          </p:cNvSpPr>
          <p:nvPr/>
        </p:nvSpPr>
        <p:spPr>
          <a:xfrm>
            <a:off x="887134" y="3185559"/>
            <a:ext cx="2295681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난 이럴 때 화가 나</a:t>
            </a:r>
            <a:r>
              <a:rPr lang="en-US" altLang="ko-KR" dirty="0" smtClean="0"/>
              <a:t>:</a:t>
            </a: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25" y="4575023"/>
            <a:ext cx="997200" cy="313585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561" y="5036691"/>
            <a:ext cx="997200" cy="313585"/>
          </a:xfrm>
          <a:prstGeom prst="rect">
            <a:avLst/>
          </a:prstGeom>
        </p:spPr>
      </p:pic>
      <p:sp>
        <p:nvSpPr>
          <p:cNvPr id="129" name="텍스트 개체 틀 21"/>
          <p:cNvSpPr txBox="1">
            <a:spLocks/>
          </p:cNvSpPr>
          <p:nvPr/>
        </p:nvSpPr>
        <p:spPr>
          <a:xfrm>
            <a:off x="887135" y="2691139"/>
            <a:ext cx="1961573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0" name="텍스트 개체 틀 21"/>
          <p:cNvSpPr txBox="1">
            <a:spLocks/>
          </p:cNvSpPr>
          <p:nvPr/>
        </p:nvSpPr>
        <p:spPr>
          <a:xfrm>
            <a:off x="887135" y="3696418"/>
            <a:ext cx="1961573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2" name="텍스트 개체 틀 21"/>
          <p:cNvSpPr txBox="1">
            <a:spLocks/>
          </p:cNvSpPr>
          <p:nvPr/>
        </p:nvSpPr>
        <p:spPr>
          <a:xfrm>
            <a:off x="895927" y="2677471"/>
            <a:ext cx="4221196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006EE6"/>
                </a:solidFill>
              </a:rPr>
              <a:t>내가 노력한 것이 이뤄졌을 때</a:t>
            </a:r>
            <a:r>
              <a:rPr lang="en-US" altLang="ko-KR" dirty="0">
                <a:solidFill>
                  <a:srgbClr val="006EE6"/>
                </a:solidFill>
              </a:rPr>
              <a:t>.</a:t>
            </a:r>
          </a:p>
        </p:txBody>
      </p:sp>
      <p:sp>
        <p:nvSpPr>
          <p:cNvPr id="133" name="텍스트 개체 틀 21"/>
          <p:cNvSpPr txBox="1">
            <a:spLocks/>
          </p:cNvSpPr>
          <p:nvPr/>
        </p:nvSpPr>
        <p:spPr>
          <a:xfrm>
            <a:off x="887135" y="3694688"/>
            <a:ext cx="4221196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006EE6"/>
                </a:solidFill>
              </a:rPr>
              <a:t>내 말을 다른 사람이 무시할 때</a:t>
            </a:r>
            <a:r>
              <a:rPr lang="en-US" altLang="ko-KR" dirty="0" smtClean="0">
                <a:solidFill>
                  <a:srgbClr val="006EE6"/>
                </a:solidFill>
              </a:rPr>
              <a:t>.</a:t>
            </a:r>
            <a:endParaRPr lang="en-US" altLang="ko-KR" dirty="0">
              <a:solidFill>
                <a:srgbClr val="006EE6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693873" y="17930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794838" y="140913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194675" y="2302983"/>
            <a:ext cx="686359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218966" y="3281839"/>
            <a:ext cx="686359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4655353" y="278759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8110134" y="30182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7918987" y="45965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8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2937372" y="44669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9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222125" y="4609592"/>
            <a:ext cx="2937422" cy="323133"/>
            <a:chOff x="483312" y="4043793"/>
            <a:chExt cx="2937422" cy="323133"/>
          </a:xfrm>
        </p:grpSpPr>
        <p:grpSp>
          <p:nvGrpSpPr>
            <p:cNvPr id="51" name="그룹 50"/>
            <p:cNvGrpSpPr/>
            <p:nvPr/>
          </p:nvGrpSpPr>
          <p:grpSpPr>
            <a:xfrm>
              <a:off x="788787" y="4043793"/>
              <a:ext cx="2631947" cy="321266"/>
              <a:chOff x="780049" y="3619518"/>
              <a:chExt cx="2631947" cy="321266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F20C434D-110D-4330-B043-743B69B0CE75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2271344" cy="320555"/>
                <a:chOff x="3011525" y="4724676"/>
                <a:chExt cx="2271344" cy="320555"/>
              </a:xfrm>
            </p:grpSpPr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65676AA2-3794-41AD-B593-2487EDDDB780}"/>
                    </a:ext>
                  </a:extLst>
                </p:cNvPr>
                <p:cNvGrpSpPr/>
                <p:nvPr/>
              </p:nvGrpSpPr>
              <p:grpSpPr>
                <a:xfrm>
                  <a:off x="3011525" y="4724676"/>
                  <a:ext cx="2271344" cy="320041"/>
                  <a:chOff x="3346262" y="4659361"/>
                  <a:chExt cx="2271344" cy="320041"/>
                </a:xfrm>
              </p:grpSpPr>
              <p:grpSp>
                <p:nvGrpSpPr>
                  <p:cNvPr id="58" name="그룹 57">
                    <a:extLst>
                      <a:ext uri="{FF2B5EF4-FFF2-40B4-BE49-F238E27FC236}">
                        <a16:creationId xmlns:a16="http://schemas.microsoft.com/office/drawing/2014/main" id="{3809E1E3-ABFB-439D-AFD7-435529553586}"/>
                      </a:ext>
                    </a:extLst>
                  </p:cNvPr>
                  <p:cNvGrpSpPr/>
                  <p:nvPr/>
                </p:nvGrpSpPr>
                <p:grpSpPr>
                  <a:xfrm>
                    <a:off x="3346262" y="4659361"/>
                    <a:ext cx="2271344" cy="320041"/>
                    <a:chOff x="3478342" y="4679681"/>
                    <a:chExt cx="2271344" cy="320041"/>
                  </a:xfrm>
                </p:grpSpPr>
                <p:grpSp>
                  <p:nvGrpSpPr>
                    <p:cNvPr id="60" name="그룹 59">
                      <a:extLst>
                        <a:ext uri="{FF2B5EF4-FFF2-40B4-BE49-F238E27FC236}">
                          <a16:creationId xmlns:a16="http://schemas.microsoft.com/office/drawing/2014/main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78342" y="4679681"/>
                      <a:ext cx="2271344" cy="320041"/>
                      <a:chOff x="2655186" y="5006256"/>
                      <a:chExt cx="2271344" cy="320041"/>
                    </a:xfrm>
                  </p:grpSpPr>
                  <p:pic>
                    <p:nvPicPr>
                      <p:cNvPr id="62" name="그림 61">
                        <a:extLst>
                          <a:ext uri="{FF2B5EF4-FFF2-40B4-BE49-F238E27FC236}">
                            <a16:creationId xmlns:a16="http://schemas.microsoft.com/office/drawing/2014/main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/>
                      <a:srcRect l="26319" t="87963" r="67585" b="4606"/>
                      <a:stretch/>
                    </p:blipFill>
                    <p:spPr>
                      <a:xfrm>
                        <a:off x="2655186" y="5007613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4" name="그림 63">
                        <a:extLst>
                          <a:ext uri="{FF2B5EF4-FFF2-40B4-BE49-F238E27FC236}">
                            <a16:creationId xmlns:a16="http://schemas.microsoft.com/office/drawing/2014/main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8"/>
                      <a:srcRect l="73283" t="87905" r="21923" b="4606"/>
                      <a:stretch/>
                    </p:blipFill>
                    <p:spPr>
                      <a:xfrm>
                        <a:off x="4612522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1" name="그림 60">
                      <a:extLst>
                        <a:ext uri="{FF2B5EF4-FFF2-40B4-BE49-F238E27FC236}">
                          <a16:creationId xmlns:a16="http://schemas.microsoft.com/office/drawing/2014/main" id="{AB94DE46-1F62-4D31-B946-007B35573E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/>
                    <a:srcRect l="38316" t="87963" r="55878" b="4606"/>
                    <a:stretch/>
                  </p:blipFill>
                  <p:spPr>
                    <a:xfrm>
                      <a:off x="4261681" y="4682156"/>
                      <a:ext cx="380243" cy="31756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9" name="그림 58">
                    <a:extLst>
                      <a:ext uri="{FF2B5EF4-FFF2-40B4-BE49-F238E27FC236}">
                        <a16:creationId xmlns:a16="http://schemas.microsoft.com/office/drawing/2014/main" id="{81D9B469-39BD-47B3-ABCB-C98990509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8316" t="87963" r="55878" b="4606"/>
                  <a:stretch/>
                </p:blipFill>
                <p:spPr>
                  <a:xfrm>
                    <a:off x="4506823" y="466183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93093C50-114E-425C-A1D8-61E723940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8316" t="87963" r="55878" b="4606"/>
                <a:stretch/>
              </p:blipFill>
              <p:spPr>
                <a:xfrm>
                  <a:off x="4561371" y="4727665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86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자기 감정 설명서를 써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>
          <a:xfrm>
            <a:off x="9353974" y="5011731"/>
            <a:ext cx="2826000" cy="184626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자기 감정 설명서 써 보기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duk_03_05_0002_201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8445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</a:t>
            </a:r>
            <a:r>
              <a:rPr lang="ko-KR" altLang="en-US" dirty="0"/>
              <a:t>쑥쑥</a:t>
            </a:r>
            <a:r>
              <a:rPr lang="en-US" altLang="ko-KR" dirty="0"/>
              <a:t>_</a:t>
            </a:r>
            <a:r>
              <a:rPr lang="ko-KR" altLang="en-US" dirty="0"/>
              <a:t>자기 감정 설명서 써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 smtClean="0"/>
              <a:t>이너탭</a:t>
            </a:r>
            <a:r>
              <a:rPr lang="en-US" altLang="ko-KR" dirty="0"/>
              <a:t>3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smtClean="0"/>
              <a:t>탭 두 개 구성</a:t>
            </a:r>
            <a:endParaRPr lang="en-US" altLang="ko-KR" dirty="0" smtClean="0"/>
          </a:p>
          <a:p>
            <a:r>
              <a:rPr lang="ko-KR" altLang="en-US" dirty="0"/>
              <a:t>그림 </a:t>
            </a:r>
            <a:r>
              <a:rPr lang="en-US" altLang="ko-KR" dirty="0"/>
              <a:t>(</a:t>
            </a:r>
            <a:r>
              <a:rPr lang="ko-KR" altLang="en-US" dirty="0" smtClean="0"/>
              <a:t>주황색 제목</a:t>
            </a:r>
            <a:r>
              <a:rPr lang="en-US" altLang="ko-KR" dirty="0" smtClean="0"/>
              <a:t>)+ </a:t>
            </a:r>
            <a:r>
              <a:rPr lang="ko-KR" altLang="en-US" dirty="0"/>
              <a:t>하얀색 고정 텍스트</a:t>
            </a:r>
            <a:endParaRPr lang="en-US" altLang="ko-KR" dirty="0"/>
          </a:p>
          <a:p>
            <a:r>
              <a:rPr lang="ko-KR" altLang="en-US" dirty="0"/>
              <a:t>그림</a:t>
            </a:r>
            <a:r>
              <a:rPr lang="en-US" altLang="ko-KR" dirty="0"/>
              <a:t>(</a:t>
            </a:r>
            <a:r>
              <a:rPr lang="ko-KR" altLang="en-US" dirty="0" smtClean="0"/>
              <a:t>노란 명찰</a:t>
            </a:r>
            <a:r>
              <a:rPr lang="en-US" altLang="ko-KR" dirty="0" smtClean="0"/>
              <a:t>)+</a:t>
            </a:r>
            <a:r>
              <a:rPr lang="ko-KR" altLang="en-US" dirty="0"/>
              <a:t>검정색 고정 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ko-KR" altLang="en-US" dirty="0" smtClean="0"/>
              <a:t>그림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5-1: </a:t>
            </a:r>
            <a:r>
              <a:rPr lang="ko-KR" altLang="en-US" dirty="0" smtClean="0"/>
              <a:t>난 이럴 때 슬퍼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5-2: </a:t>
            </a:r>
            <a:r>
              <a:rPr lang="ko-KR" altLang="en-US" dirty="0" smtClean="0"/>
              <a:t>난 이럴 때 즐거워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줄글선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9.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6117"/>
            <a:ext cx="850358" cy="3024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8340948" y="40657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5" y="842231"/>
            <a:ext cx="2298026" cy="6429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2162" y="968514"/>
            <a:ext cx="2157191" cy="47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나의 감정 정보</a:t>
            </a:r>
            <a:endParaRPr lang="ko-KR" altLang="en-US" sz="2500" dirty="0"/>
          </a:p>
        </p:txBody>
      </p:sp>
      <p:sp>
        <p:nvSpPr>
          <p:cNvPr id="63" name="타원 62"/>
          <p:cNvSpPr/>
          <p:nvPr/>
        </p:nvSpPr>
        <p:spPr>
          <a:xfrm>
            <a:off x="82362" y="87460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주황색</a:t>
            </a:r>
            <a:r>
              <a:rPr lang="en-US" altLang="ko-KR" dirty="0" smtClean="0"/>
              <a:t> </a:t>
            </a:r>
            <a:r>
              <a:rPr lang="ko-KR" altLang="en-US" dirty="0"/>
              <a:t>제목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ko-KR" altLang="en-US" dirty="0"/>
              <a:t>노란</a:t>
            </a:r>
            <a:r>
              <a:rPr lang="en-US" altLang="ko-KR" dirty="0"/>
              <a:t> </a:t>
            </a:r>
            <a:r>
              <a:rPr lang="ko-KR" altLang="en-US" dirty="0"/>
              <a:t>명찰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ko-KR" altLang="en-US" dirty="0"/>
              <a:t>노트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ko-KR" altLang="en-US" dirty="0" err="1"/>
              <a:t>줄글선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ko-KR" altLang="en-US" dirty="0"/>
              <a:t>분홍 박스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68876" y="-1446568"/>
            <a:ext cx="3016222" cy="8879660"/>
          </a:xfrm>
          <a:prstGeom prst="rect">
            <a:avLst/>
          </a:prstGeom>
        </p:spPr>
      </p:pic>
      <p:sp>
        <p:nvSpPr>
          <p:cNvPr id="105" name="타원 104"/>
          <p:cNvSpPr/>
          <p:nvPr/>
        </p:nvSpPr>
        <p:spPr>
          <a:xfrm>
            <a:off x="889794" y="1684989"/>
            <a:ext cx="1563675" cy="4983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87135" y="1737179"/>
            <a:ext cx="1599785" cy="436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감정 정보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924438" y="2694204"/>
            <a:ext cx="750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938287" y="4146486"/>
            <a:ext cx="750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938287" y="3653427"/>
            <a:ext cx="750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924438" y="3160368"/>
            <a:ext cx="750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텍스트 개체 틀 21"/>
          <p:cNvSpPr txBox="1">
            <a:spLocks/>
          </p:cNvSpPr>
          <p:nvPr/>
        </p:nvSpPr>
        <p:spPr>
          <a:xfrm>
            <a:off x="887135" y="2202849"/>
            <a:ext cx="1961573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난 이럴 때 슬퍼</a:t>
            </a:r>
            <a:r>
              <a:rPr lang="en-US" altLang="ko-KR" dirty="0" smtClean="0"/>
              <a:t>:</a:t>
            </a:r>
          </a:p>
        </p:txBody>
      </p:sp>
      <p:sp>
        <p:nvSpPr>
          <p:cNvPr id="126" name="텍스트 개체 틀 21"/>
          <p:cNvSpPr txBox="1">
            <a:spLocks/>
          </p:cNvSpPr>
          <p:nvPr/>
        </p:nvSpPr>
        <p:spPr>
          <a:xfrm>
            <a:off x="887134" y="3185559"/>
            <a:ext cx="2295681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난 이럴 때 즐거워</a:t>
            </a:r>
            <a:r>
              <a:rPr lang="en-US" altLang="ko-KR" dirty="0" smtClean="0"/>
              <a:t>:</a:t>
            </a: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25" y="4575023"/>
            <a:ext cx="997200" cy="313585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561" y="5036691"/>
            <a:ext cx="997200" cy="313585"/>
          </a:xfrm>
          <a:prstGeom prst="rect">
            <a:avLst/>
          </a:prstGeom>
        </p:spPr>
      </p:pic>
      <p:sp>
        <p:nvSpPr>
          <p:cNvPr id="129" name="텍스트 개체 틀 21"/>
          <p:cNvSpPr txBox="1">
            <a:spLocks/>
          </p:cNvSpPr>
          <p:nvPr/>
        </p:nvSpPr>
        <p:spPr>
          <a:xfrm>
            <a:off x="887135" y="2691139"/>
            <a:ext cx="1961573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0" name="텍스트 개체 틀 21"/>
          <p:cNvSpPr txBox="1">
            <a:spLocks/>
          </p:cNvSpPr>
          <p:nvPr/>
        </p:nvSpPr>
        <p:spPr>
          <a:xfrm>
            <a:off x="887135" y="3696418"/>
            <a:ext cx="1961573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2" name="텍스트 개체 틀 21"/>
          <p:cNvSpPr txBox="1">
            <a:spLocks/>
          </p:cNvSpPr>
          <p:nvPr/>
        </p:nvSpPr>
        <p:spPr>
          <a:xfrm>
            <a:off x="895927" y="2677471"/>
            <a:ext cx="4221196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006EE6"/>
                </a:solidFill>
              </a:rPr>
              <a:t>친구가 전학 가서 친구와 헤어질 때</a:t>
            </a:r>
            <a:r>
              <a:rPr lang="en-US" altLang="ko-KR" dirty="0" smtClean="0">
                <a:solidFill>
                  <a:srgbClr val="006EE6"/>
                </a:solidFill>
              </a:rPr>
              <a:t>.</a:t>
            </a:r>
            <a:endParaRPr lang="en-US" altLang="ko-KR" dirty="0">
              <a:solidFill>
                <a:srgbClr val="006EE6"/>
              </a:solidFill>
            </a:endParaRPr>
          </a:p>
        </p:txBody>
      </p:sp>
      <p:sp>
        <p:nvSpPr>
          <p:cNvPr id="133" name="텍스트 개체 틀 21"/>
          <p:cNvSpPr txBox="1">
            <a:spLocks/>
          </p:cNvSpPr>
          <p:nvPr/>
        </p:nvSpPr>
        <p:spPr>
          <a:xfrm>
            <a:off x="887135" y="3694688"/>
            <a:ext cx="4221196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006EE6"/>
                </a:solidFill>
              </a:rPr>
              <a:t>친구들과 놀이터에서 놀 때</a:t>
            </a:r>
            <a:r>
              <a:rPr lang="en-US" altLang="ko-KR" dirty="0" smtClean="0">
                <a:solidFill>
                  <a:srgbClr val="006EE6"/>
                </a:solidFill>
              </a:rPr>
              <a:t>.</a:t>
            </a:r>
            <a:endParaRPr lang="en-US" altLang="ko-KR" dirty="0">
              <a:solidFill>
                <a:srgbClr val="006EE6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693873" y="17930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794838" y="140913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194675" y="2302983"/>
            <a:ext cx="686359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218966" y="3281839"/>
            <a:ext cx="686359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4865915" y="252438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8110134" y="30182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7918987" y="45965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8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6191865" y="440419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9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460831" y="4565475"/>
            <a:ext cx="2937422" cy="323133"/>
            <a:chOff x="483312" y="4043793"/>
            <a:chExt cx="2937422" cy="323133"/>
          </a:xfrm>
        </p:grpSpPr>
        <p:grpSp>
          <p:nvGrpSpPr>
            <p:cNvPr id="51" name="그룹 50"/>
            <p:cNvGrpSpPr/>
            <p:nvPr/>
          </p:nvGrpSpPr>
          <p:grpSpPr>
            <a:xfrm>
              <a:off x="788787" y="4043793"/>
              <a:ext cx="2631947" cy="321266"/>
              <a:chOff x="780049" y="3619518"/>
              <a:chExt cx="2631947" cy="321266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F20C434D-110D-4330-B043-743B69B0CE75}"/>
                  </a:ext>
                </a:extLst>
              </p:cNvPr>
              <p:cNvGrpSpPr/>
              <p:nvPr/>
            </p:nvGrpSpPr>
            <p:grpSpPr>
              <a:xfrm>
                <a:off x="1527151" y="3620229"/>
                <a:ext cx="1884845" cy="320555"/>
                <a:chOff x="3398024" y="4724676"/>
                <a:chExt cx="1884845" cy="320555"/>
              </a:xfrm>
            </p:grpSpPr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65676AA2-3794-41AD-B593-2487EDDDB780}"/>
                    </a:ext>
                  </a:extLst>
                </p:cNvPr>
                <p:cNvGrpSpPr/>
                <p:nvPr/>
              </p:nvGrpSpPr>
              <p:grpSpPr>
                <a:xfrm>
                  <a:off x="3398024" y="4724676"/>
                  <a:ext cx="1884845" cy="320041"/>
                  <a:chOff x="3732761" y="4659361"/>
                  <a:chExt cx="1884845" cy="320041"/>
                </a:xfrm>
              </p:grpSpPr>
              <p:grpSp>
                <p:nvGrpSpPr>
                  <p:cNvPr id="58" name="그룹 57">
                    <a:extLst>
                      <a:ext uri="{FF2B5EF4-FFF2-40B4-BE49-F238E27FC236}">
                        <a16:creationId xmlns:a16="http://schemas.microsoft.com/office/drawing/2014/main" id="{3809E1E3-ABFB-439D-AFD7-435529553586}"/>
                      </a:ext>
                    </a:extLst>
                  </p:cNvPr>
                  <p:cNvGrpSpPr/>
                  <p:nvPr/>
                </p:nvGrpSpPr>
                <p:grpSpPr>
                  <a:xfrm>
                    <a:off x="3732761" y="4659361"/>
                    <a:ext cx="1884845" cy="320041"/>
                    <a:chOff x="3864841" y="4679681"/>
                    <a:chExt cx="1884845" cy="320041"/>
                  </a:xfrm>
                </p:grpSpPr>
                <p:grpSp>
                  <p:nvGrpSpPr>
                    <p:cNvPr id="60" name="그룹 59">
                      <a:extLst>
                        <a:ext uri="{FF2B5EF4-FFF2-40B4-BE49-F238E27FC236}">
                          <a16:creationId xmlns:a16="http://schemas.microsoft.com/office/drawing/2014/main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64841" y="4679681"/>
                      <a:ext cx="1884845" cy="320041"/>
                      <a:chOff x="3041685" y="5006256"/>
                      <a:chExt cx="1884845" cy="320041"/>
                    </a:xfrm>
                  </p:grpSpPr>
                  <p:pic>
                    <p:nvPicPr>
                      <p:cNvPr id="62" name="그림 61">
                        <a:extLst>
                          <a:ext uri="{FF2B5EF4-FFF2-40B4-BE49-F238E27FC236}">
                            <a16:creationId xmlns:a16="http://schemas.microsoft.com/office/drawing/2014/main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/>
                      <a:srcRect l="26319" t="87963" r="67585" b="4606"/>
                      <a:stretch/>
                    </p:blipFill>
                    <p:spPr>
                      <a:xfrm>
                        <a:off x="3041685" y="5007613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4" name="그림 63">
                        <a:extLst>
                          <a:ext uri="{FF2B5EF4-FFF2-40B4-BE49-F238E27FC236}">
                            <a16:creationId xmlns:a16="http://schemas.microsoft.com/office/drawing/2014/main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8"/>
                      <a:srcRect l="73283" t="87905" r="21923" b="4606"/>
                      <a:stretch/>
                    </p:blipFill>
                    <p:spPr>
                      <a:xfrm>
                        <a:off x="4612522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1" name="그림 60">
                      <a:extLst>
                        <a:ext uri="{FF2B5EF4-FFF2-40B4-BE49-F238E27FC236}">
                          <a16:creationId xmlns:a16="http://schemas.microsoft.com/office/drawing/2014/main" id="{AB94DE46-1F62-4D31-B946-007B35573E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/>
                    <a:srcRect l="38316" t="87963" r="55878" b="4606"/>
                    <a:stretch/>
                  </p:blipFill>
                  <p:spPr>
                    <a:xfrm>
                      <a:off x="4261681" y="4682156"/>
                      <a:ext cx="380243" cy="31756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9" name="그림 58">
                    <a:extLst>
                      <a:ext uri="{FF2B5EF4-FFF2-40B4-BE49-F238E27FC236}">
                        <a16:creationId xmlns:a16="http://schemas.microsoft.com/office/drawing/2014/main" id="{81D9B469-39BD-47B3-ABCB-C98990509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8316" t="87963" r="55878" b="4606"/>
                  <a:stretch/>
                </p:blipFill>
                <p:spPr>
                  <a:xfrm>
                    <a:off x="4506823" y="466183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93093C50-114E-425C-A1D8-61E723940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8316" t="87963" r="55878" b="4606"/>
                <a:stretch/>
              </p:blipFill>
              <p:spPr>
                <a:xfrm>
                  <a:off x="4561371" y="4727665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8316" t="87963" r="55878" b="4606"/>
              <a:stretch/>
            </p:blipFill>
            <p:spPr>
              <a:xfrm>
                <a:off x="1152671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11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자기 감정 설명서를 써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>
          <a:xfrm>
            <a:off x="9353974" y="5011731"/>
            <a:ext cx="2826000" cy="184626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자기 감정 설명서 써 보기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duk_03_05_0002_201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8445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</a:t>
            </a:r>
            <a:r>
              <a:rPr lang="ko-KR" altLang="en-US" dirty="0"/>
              <a:t>쑥쑥</a:t>
            </a:r>
            <a:r>
              <a:rPr lang="en-US" altLang="ko-KR" dirty="0"/>
              <a:t>_</a:t>
            </a:r>
            <a:r>
              <a:rPr lang="ko-KR" altLang="en-US" dirty="0"/>
              <a:t>자기 감정 설명서 써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 smtClean="0"/>
              <a:t>이너탭</a:t>
            </a:r>
            <a:r>
              <a:rPr lang="en-US" altLang="ko-KR" dirty="0"/>
              <a:t>4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smtClean="0"/>
              <a:t>탭 두 개 구성</a:t>
            </a:r>
            <a:endParaRPr lang="en-US" altLang="ko-KR" dirty="0" smtClean="0"/>
          </a:p>
          <a:p>
            <a:r>
              <a:rPr lang="ko-KR" altLang="en-US" dirty="0"/>
              <a:t>그림 </a:t>
            </a:r>
            <a:r>
              <a:rPr lang="en-US" altLang="ko-KR" dirty="0"/>
              <a:t>(</a:t>
            </a:r>
            <a:r>
              <a:rPr lang="ko-KR" altLang="en-US" dirty="0" smtClean="0"/>
              <a:t>주황색 제목</a:t>
            </a:r>
            <a:r>
              <a:rPr lang="en-US" altLang="ko-KR" dirty="0" smtClean="0"/>
              <a:t>)+ </a:t>
            </a:r>
            <a:r>
              <a:rPr lang="ko-KR" altLang="en-US" dirty="0"/>
              <a:t>하얀색 고정 텍스트</a:t>
            </a:r>
            <a:endParaRPr lang="en-US" altLang="ko-KR" dirty="0"/>
          </a:p>
          <a:p>
            <a:r>
              <a:rPr lang="ko-KR" altLang="en-US" dirty="0"/>
              <a:t>그림</a:t>
            </a:r>
            <a:r>
              <a:rPr lang="en-US" altLang="ko-KR" dirty="0"/>
              <a:t>(</a:t>
            </a:r>
            <a:r>
              <a:rPr lang="ko-KR" altLang="en-US" dirty="0" smtClean="0"/>
              <a:t>노란 명찰</a:t>
            </a:r>
            <a:r>
              <a:rPr lang="en-US" altLang="ko-KR" dirty="0" smtClean="0"/>
              <a:t>)+</a:t>
            </a:r>
            <a:r>
              <a:rPr lang="ko-KR" altLang="en-US" dirty="0"/>
              <a:t>검정색 고정 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ko-KR" altLang="en-US" dirty="0" smtClean="0"/>
              <a:t>그림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검정색 고정 텍스트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난 이럴 때 </a:t>
            </a:r>
            <a:r>
              <a:rPr lang="en-US" altLang="ko-KR" dirty="0"/>
              <a:t> </a:t>
            </a:r>
            <a:r>
              <a:rPr lang="en-US" altLang="ko-KR" dirty="0" smtClean="0"/>
              <a:t>         :)</a:t>
            </a:r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줄글선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9.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10.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분홍 박스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6117"/>
            <a:ext cx="850358" cy="3024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8340948" y="40657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5" y="842231"/>
            <a:ext cx="2298026" cy="6429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2162" y="968514"/>
            <a:ext cx="2157191" cy="47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나의 감정 정보</a:t>
            </a:r>
            <a:endParaRPr lang="ko-KR" altLang="en-US" sz="2500" dirty="0"/>
          </a:p>
        </p:txBody>
      </p:sp>
      <p:sp>
        <p:nvSpPr>
          <p:cNvPr id="63" name="타원 62"/>
          <p:cNvSpPr/>
          <p:nvPr/>
        </p:nvSpPr>
        <p:spPr>
          <a:xfrm>
            <a:off x="82362" y="87460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주황색</a:t>
            </a:r>
            <a:r>
              <a:rPr lang="en-US" altLang="ko-KR" dirty="0" smtClean="0"/>
              <a:t> </a:t>
            </a:r>
            <a:r>
              <a:rPr lang="ko-KR" altLang="en-US" dirty="0"/>
              <a:t>제목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ko-KR" altLang="en-US" dirty="0"/>
              <a:t>노란</a:t>
            </a:r>
            <a:r>
              <a:rPr lang="en-US" altLang="ko-KR" dirty="0"/>
              <a:t> </a:t>
            </a:r>
            <a:r>
              <a:rPr lang="ko-KR" altLang="en-US" dirty="0"/>
              <a:t>명찰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ko-KR" altLang="en-US" dirty="0"/>
              <a:t>노트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ko-KR" altLang="en-US" dirty="0" err="1"/>
              <a:t>줄글선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ko-KR" altLang="en-US" dirty="0"/>
              <a:t>분홍 박스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68876" y="-1446568"/>
            <a:ext cx="3016222" cy="8879660"/>
          </a:xfrm>
          <a:prstGeom prst="rect">
            <a:avLst/>
          </a:prstGeom>
        </p:spPr>
      </p:pic>
      <p:sp>
        <p:nvSpPr>
          <p:cNvPr id="105" name="타원 104"/>
          <p:cNvSpPr/>
          <p:nvPr/>
        </p:nvSpPr>
        <p:spPr>
          <a:xfrm>
            <a:off x="889794" y="1684989"/>
            <a:ext cx="1563675" cy="4983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87135" y="1737179"/>
            <a:ext cx="1599785" cy="436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감정 정보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924438" y="2694204"/>
            <a:ext cx="750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938287" y="4146486"/>
            <a:ext cx="750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938287" y="3653427"/>
            <a:ext cx="750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924438" y="3160368"/>
            <a:ext cx="750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텍스트 개체 틀 21"/>
          <p:cNvSpPr txBox="1">
            <a:spLocks/>
          </p:cNvSpPr>
          <p:nvPr/>
        </p:nvSpPr>
        <p:spPr>
          <a:xfrm>
            <a:off x="887135" y="2202849"/>
            <a:ext cx="486417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난 이럴 때 </a:t>
            </a:r>
            <a:r>
              <a:rPr lang="ko-KR" altLang="en-US" dirty="0"/>
              <a:t> </a:t>
            </a:r>
            <a:r>
              <a:rPr lang="ko-KR" altLang="en-US" dirty="0" smtClean="0"/>
              <a:t>                                     </a:t>
            </a:r>
            <a:r>
              <a:rPr lang="en-US" altLang="ko-KR" dirty="0" smtClean="0"/>
              <a:t>:</a:t>
            </a: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25" y="4575023"/>
            <a:ext cx="997200" cy="313585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561" y="5036691"/>
            <a:ext cx="997200" cy="313585"/>
          </a:xfrm>
          <a:prstGeom prst="rect">
            <a:avLst/>
          </a:prstGeom>
        </p:spPr>
      </p:pic>
      <p:sp>
        <p:nvSpPr>
          <p:cNvPr id="129" name="텍스트 개체 틀 21"/>
          <p:cNvSpPr txBox="1">
            <a:spLocks/>
          </p:cNvSpPr>
          <p:nvPr/>
        </p:nvSpPr>
        <p:spPr>
          <a:xfrm>
            <a:off x="887135" y="2691139"/>
            <a:ext cx="1961573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2" name="텍스트 개체 틀 21"/>
          <p:cNvSpPr txBox="1">
            <a:spLocks/>
          </p:cNvSpPr>
          <p:nvPr/>
        </p:nvSpPr>
        <p:spPr>
          <a:xfrm>
            <a:off x="895927" y="2677471"/>
            <a:ext cx="4221196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006EE6"/>
                </a:solidFill>
              </a:rPr>
              <a:t>친구들 앞에서 발표할 때</a:t>
            </a:r>
            <a:r>
              <a:rPr lang="en-US" altLang="ko-KR" dirty="0" smtClean="0">
                <a:solidFill>
                  <a:srgbClr val="006EE6"/>
                </a:solidFill>
              </a:rPr>
              <a:t>.</a:t>
            </a:r>
            <a:endParaRPr lang="en-US" altLang="ko-KR" dirty="0">
              <a:solidFill>
                <a:srgbClr val="006EE6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693873" y="17930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794838" y="140913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3911877" y="265949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8110134" y="30182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7918987" y="45965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8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3791679" y="44335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9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235673" y="2163267"/>
            <a:ext cx="2235003" cy="5194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</a:rPr>
              <a:t>직접 쓰기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01979" y="2222927"/>
            <a:ext cx="3517235" cy="456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4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부끄러워</a:t>
            </a:r>
            <a:endParaRPr lang="en-US" altLang="ko-KR" sz="24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 flipH="1">
            <a:off x="3820843" y="4642586"/>
            <a:ext cx="2937422" cy="323133"/>
            <a:chOff x="483312" y="4043793"/>
            <a:chExt cx="2937422" cy="323133"/>
          </a:xfrm>
        </p:grpSpPr>
        <p:grpSp>
          <p:nvGrpSpPr>
            <p:cNvPr id="54" name="그룹 53"/>
            <p:cNvGrpSpPr/>
            <p:nvPr/>
          </p:nvGrpSpPr>
          <p:grpSpPr>
            <a:xfrm>
              <a:off x="788787" y="4043793"/>
              <a:ext cx="2631947" cy="321266"/>
              <a:chOff x="780049" y="3619518"/>
              <a:chExt cx="2631947" cy="321266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20C434D-110D-4330-B043-743B69B0CE75}"/>
                  </a:ext>
                </a:extLst>
              </p:cNvPr>
              <p:cNvGrpSpPr/>
              <p:nvPr/>
            </p:nvGrpSpPr>
            <p:grpSpPr>
              <a:xfrm>
                <a:off x="1527151" y="3620229"/>
                <a:ext cx="1884845" cy="320555"/>
                <a:chOff x="3398024" y="4724676"/>
                <a:chExt cx="1884845" cy="320555"/>
              </a:xfrm>
            </p:grpSpPr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65676AA2-3794-41AD-B593-2487EDDDB780}"/>
                    </a:ext>
                  </a:extLst>
                </p:cNvPr>
                <p:cNvGrpSpPr/>
                <p:nvPr/>
              </p:nvGrpSpPr>
              <p:grpSpPr>
                <a:xfrm>
                  <a:off x="3398024" y="4724676"/>
                  <a:ext cx="1884845" cy="320041"/>
                  <a:chOff x="3732761" y="4659361"/>
                  <a:chExt cx="1884845" cy="320041"/>
                </a:xfrm>
              </p:grpSpPr>
              <p:grpSp>
                <p:nvGrpSpPr>
                  <p:cNvPr id="61" name="그룹 60">
                    <a:extLst>
                      <a:ext uri="{FF2B5EF4-FFF2-40B4-BE49-F238E27FC236}">
                        <a16:creationId xmlns:a16="http://schemas.microsoft.com/office/drawing/2014/main" id="{3809E1E3-ABFB-439D-AFD7-435529553586}"/>
                      </a:ext>
                    </a:extLst>
                  </p:cNvPr>
                  <p:cNvGrpSpPr/>
                  <p:nvPr/>
                </p:nvGrpSpPr>
                <p:grpSpPr>
                  <a:xfrm>
                    <a:off x="3732761" y="4659361"/>
                    <a:ext cx="1884845" cy="320041"/>
                    <a:chOff x="3864841" y="4679681"/>
                    <a:chExt cx="1884845" cy="320041"/>
                  </a:xfrm>
                </p:grpSpPr>
                <p:grpSp>
                  <p:nvGrpSpPr>
                    <p:cNvPr id="64" name="그룹 63">
                      <a:extLst>
                        <a:ext uri="{FF2B5EF4-FFF2-40B4-BE49-F238E27FC236}">
                          <a16:creationId xmlns:a16="http://schemas.microsoft.com/office/drawing/2014/main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64841" y="4679681"/>
                      <a:ext cx="1884845" cy="320041"/>
                      <a:chOff x="3041685" y="5006256"/>
                      <a:chExt cx="1884845" cy="320041"/>
                    </a:xfrm>
                  </p:grpSpPr>
                  <p:pic>
                    <p:nvPicPr>
                      <p:cNvPr id="66" name="그림 65">
                        <a:extLst>
                          <a:ext uri="{FF2B5EF4-FFF2-40B4-BE49-F238E27FC236}">
                            <a16:creationId xmlns:a16="http://schemas.microsoft.com/office/drawing/2014/main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/>
                      <a:srcRect l="26319" t="87963" r="67585" b="4606"/>
                      <a:stretch/>
                    </p:blipFill>
                    <p:spPr>
                      <a:xfrm>
                        <a:off x="3041685" y="5007613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7" name="그림 66">
                        <a:extLst>
                          <a:ext uri="{FF2B5EF4-FFF2-40B4-BE49-F238E27FC236}">
                            <a16:creationId xmlns:a16="http://schemas.microsoft.com/office/drawing/2014/main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8"/>
                      <a:srcRect l="73283" t="87905" r="21923" b="4606"/>
                      <a:stretch/>
                    </p:blipFill>
                    <p:spPr>
                      <a:xfrm>
                        <a:off x="4612522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5" name="그림 64">
                      <a:extLst>
                        <a:ext uri="{FF2B5EF4-FFF2-40B4-BE49-F238E27FC236}">
                          <a16:creationId xmlns:a16="http://schemas.microsoft.com/office/drawing/2014/main" id="{AB94DE46-1F62-4D31-B946-007B35573E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/>
                    <a:srcRect l="38316" t="87963" r="55878" b="4606"/>
                    <a:stretch/>
                  </p:blipFill>
                  <p:spPr>
                    <a:xfrm>
                      <a:off x="4261681" y="4682156"/>
                      <a:ext cx="380243" cy="31756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2" name="그림 61">
                    <a:extLst>
                      <a:ext uri="{FF2B5EF4-FFF2-40B4-BE49-F238E27FC236}">
                        <a16:creationId xmlns:a16="http://schemas.microsoft.com/office/drawing/2014/main" id="{81D9B469-39BD-47B3-ABCB-C98990509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8316" t="87963" r="55878" b="4606"/>
                  <a:stretch/>
                </p:blipFill>
                <p:spPr>
                  <a:xfrm>
                    <a:off x="4506823" y="466183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93093C50-114E-425C-A1D8-61E723940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8316" t="87963" r="55878" b="4606"/>
                <a:stretch/>
              </p:blipFill>
              <p:spPr>
                <a:xfrm>
                  <a:off x="4561371" y="4727665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8316" t="87963" r="55878" b="4606"/>
              <a:stretch/>
            </p:blipFill>
            <p:spPr>
              <a:xfrm>
                <a:off x="1152671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sp>
        <p:nvSpPr>
          <p:cNvPr id="68" name="타원 67"/>
          <p:cNvSpPr/>
          <p:nvPr/>
        </p:nvSpPr>
        <p:spPr>
          <a:xfrm>
            <a:off x="3876157" y="266155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194269" y="1861132"/>
            <a:ext cx="529808" cy="373331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10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636727" y="23906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03003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2110</Words>
  <Application>Microsoft Office PowerPoint</Application>
  <PresentationFormat>와이드스크린</PresentationFormat>
  <Paragraphs>483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224</cp:revision>
  <dcterms:created xsi:type="dcterms:W3CDTF">2024-10-14T06:06:43Z</dcterms:created>
  <dcterms:modified xsi:type="dcterms:W3CDTF">2025-05-22T04:07:45Z</dcterms:modified>
</cp:coreProperties>
</file>