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64" r:id="rId5"/>
    <p:sldId id="274" r:id="rId6"/>
    <p:sldId id="265" r:id="rId7"/>
    <p:sldId id="258" r:id="rId8"/>
    <p:sldId id="262" r:id="rId9"/>
    <p:sldId id="271" r:id="rId10"/>
    <p:sldId id="270" r:id="rId11"/>
    <p:sldId id="272" r:id="rId12"/>
    <p:sldId id="259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생각 똑똑_101" id="{70CAD0A1-A372-4788-8FBB-A816D9E8862A}">
          <p14:sldIdLst>
            <p14:sldId id="264"/>
            <p14:sldId id="274"/>
            <p14:sldId id="265"/>
          </p14:sldIdLst>
        </p14:section>
        <p14:section name="생각 똑똑_102" id="{92BFBC48-1BFD-4052-80A1-91DC696126AC}">
          <p14:sldIdLst>
            <p14:sldId id="258"/>
          </p14:sldIdLst>
        </p14:section>
        <p14:section name="생각 쑥쑥_201" id="{AD29B58F-05C5-419C-8446-6E249036DBD1}">
          <p14:sldIdLst>
            <p14:sldId id="262"/>
            <p14:sldId id="271"/>
            <p14:sldId id="270"/>
            <p14:sldId id="272"/>
          </p14:sldIdLst>
        </p14:section>
        <p14:section name="생각 탄탄_301" id="{C8187A1E-097B-49A7-A80F-4B37FD3FE37F}">
          <p14:sldIdLst>
            <p14:sldId id="259"/>
          </p14:sldIdLst>
        </p14:section>
        <p14:section name="생각 탄탄_302" id="{A4D2FB5D-1D7B-4B4B-9371-602646D3D65E}">
          <p14:sldIdLst>
            <p14:sldId id="268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hyperlink" Target="https://www.youtube.com/embed/IXjj669xHKU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duk_03_08_0001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084792" cy="436562"/>
          </a:xfrm>
        </p:spPr>
        <p:txBody>
          <a:bodyPr/>
          <a:lstStyle/>
          <a:p>
            <a:r>
              <a:rPr lang="ko-KR" altLang="en-US" dirty="0" smtClean="0"/>
              <a:t>생명에 대해 궁금 것을 함께 탐구해 봐요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73962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2025.06.04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친구들의 질문을 살펴보면서 생명에 대한 질문을 만들어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그중 한 가지를 선택하여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식물에 대한 탐구 질문으로 이야기 나누기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4]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생각 쑥쑥</a:t>
            </a:r>
            <a:r>
              <a:rPr lang="en-US" altLang="ko-KR" dirty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r>
              <a:rPr lang="ko-KR" altLang="en-US" dirty="0" smtClean="0"/>
              <a:t>와 기능 동일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8)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" y="387597"/>
            <a:ext cx="850358" cy="3024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 flipH="1">
            <a:off x="3510675" y="4683760"/>
            <a:ext cx="2168801" cy="320753"/>
            <a:chOff x="476955" y="3619518"/>
            <a:chExt cx="2168801" cy="32075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74121" y="1854467"/>
            <a:ext cx="7867425" cy="2854416"/>
            <a:chOff x="651844" y="1661020"/>
            <a:chExt cx="8455089" cy="3172317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71" name="직선 연결선 7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왼쪽 대괄호 7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왼쪽 대괄호 7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왼쪽 대괄호 7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762310" y="1287853"/>
            <a:ext cx="4177850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식물도 감정을 느낀다면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72" y="4593377"/>
            <a:ext cx="997200" cy="31358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78" y="5118239"/>
            <a:ext cx="997200" cy="31358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48138" y="2023306"/>
            <a:ext cx="8203015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식물은 말을 못하는데 우리와 마음을 나눌 수 있을까요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86" name="타원 85"/>
          <p:cNvSpPr/>
          <p:nvPr/>
        </p:nvSpPr>
        <p:spPr>
          <a:xfrm>
            <a:off x="593528" y="12920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82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활동 후 생각하고 느낀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알고 싶은 점을 정리해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질문하며 탐구한 내용 정리하기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duk_03_08_0001_301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탄탄</a:t>
            </a:r>
            <a:r>
              <a:rPr lang="en-US" altLang="ko-KR" dirty="0" smtClean="0"/>
              <a:t>_301]</a:t>
            </a:r>
          </a:p>
          <a:p>
            <a:r>
              <a:rPr lang="ko-KR" altLang="en-US" dirty="0" smtClean="0"/>
              <a:t>유튜브 영상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하단의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링크로 이동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쓰기란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www.youtube.com/embed/IXjj669xHKU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" y="392858"/>
            <a:ext cx="848084" cy="3024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83323" y="1363058"/>
            <a:ext cx="8455089" cy="3172317"/>
            <a:chOff x="651844" y="1661020"/>
            <a:chExt cx="8455089" cy="317231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왼쪽 대괄호 2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대괄호 2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1" y="4546461"/>
            <a:ext cx="997200" cy="31358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5067097"/>
            <a:ext cx="997200" cy="3135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06733" y="1540252"/>
            <a:ext cx="8203015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나와는 다르지만 분명히 살아 있고 소중한 생명이라는 것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소중한 다른 까닭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401662" y="930287"/>
            <a:ext cx="2125138" cy="346990"/>
            <a:chOff x="10168238" y="4736567"/>
            <a:chExt cx="1316418" cy="346990"/>
          </a:xfrm>
        </p:grpSpPr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68238" y="4736567"/>
              <a:ext cx="1316418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</a:t>
              </a:r>
              <a:r>
                <a:rPr lang="en-US" altLang="ko-KR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“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생명은 소중해</a:t>
              </a:r>
              <a:r>
                <a:rPr lang="en-US" altLang="ko-KR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＂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7735" y="4828129"/>
              <a:ext cx="163690" cy="23463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35539" y="4824129"/>
              <a:ext cx="250463" cy="234634"/>
            </a:xfrm>
            <a:prstGeom prst="rect">
              <a:avLst/>
            </a:prstGeom>
          </p:spPr>
        </p:pic>
      </p:grpSp>
      <p:sp>
        <p:nvSpPr>
          <p:cNvPr id="40" name="타원 39"/>
          <p:cNvSpPr/>
          <p:nvPr/>
        </p:nvSpPr>
        <p:spPr>
          <a:xfrm>
            <a:off x="182279" y="1250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1417" y="7896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76988" y="43983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자기 점검하기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duk_03_08_0001_302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탄탄</a:t>
            </a:r>
            <a:r>
              <a:rPr lang="en-US" altLang="ko-KR" dirty="0" smtClean="0"/>
              <a:t>_302_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질문</a:t>
            </a:r>
            <a:r>
              <a:rPr lang="en-US" altLang="ko-KR" dirty="0"/>
              <a:t>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답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r>
              <a:rPr lang="ko-KR" altLang="en-US" dirty="0" smtClean="0"/>
              <a:t>핵심 정리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" y="392858"/>
            <a:ext cx="848084" cy="302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155750" y="1248797"/>
            <a:ext cx="650545" cy="4527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155751" y="2140670"/>
            <a:ext cx="658338" cy="58359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308629" y="4572703"/>
            <a:ext cx="1402415" cy="320042"/>
            <a:chOff x="4915693" y="4615244"/>
            <a:chExt cx="1402415" cy="3200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49249" y="1340146"/>
            <a:ext cx="8203015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어떤 질문으로 생명에 관한 궁금증을 </a:t>
            </a:r>
            <a:r>
              <a:rPr lang="ko-KR" altLang="en-US" sz="2500" spc="-15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탐구했나요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E5984F5C-DE3C-47E0-AB1B-DF7CD4D8A59C}"/>
              </a:ext>
            </a:extLst>
          </p:cNvPr>
          <p:cNvSpPr/>
          <p:nvPr/>
        </p:nvSpPr>
        <p:spPr>
          <a:xfrm>
            <a:off x="131745" y="2665630"/>
            <a:ext cx="8359076" cy="149615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90" y="4607603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09" y="5124231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077689"/>
            <a:ext cx="840823" cy="760196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45385" y="12294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5750" y="25360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13151" y="29480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75713" y="43680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30801" y="43339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48" y="2770626"/>
            <a:ext cx="7891191" cy="1344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생명은 왜 소중할까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?”, “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동물과 식물도 감정을 느낄까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?”, </a:t>
            </a:r>
          </a:p>
          <a:p>
            <a:pPr algn="ctr"/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우리는 생명을 어떻게 지켜야 할까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?” 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질문으로 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생명에 대해 궁금한 점을 탐구했어요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11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자기 점검하기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duk_03_08_0001_302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탄탄</a:t>
            </a:r>
            <a:r>
              <a:rPr lang="en-US" altLang="ko-KR" dirty="0"/>
              <a:t>_302_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탄탄</a:t>
            </a:r>
            <a:r>
              <a:rPr lang="en-US" altLang="ko-KR" dirty="0"/>
              <a:t>_302_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" y="392858"/>
            <a:ext cx="848084" cy="302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155750" y="1248797"/>
            <a:ext cx="650545" cy="4527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155751" y="2140670"/>
            <a:ext cx="658338" cy="5835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9569" y="1338957"/>
            <a:ext cx="8203015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더 나은 세상을 만들려면 생명을 어떻게 대해야 할까요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E5984F5C-DE3C-47E0-AB1B-DF7CD4D8A59C}"/>
              </a:ext>
            </a:extLst>
          </p:cNvPr>
          <p:cNvSpPr/>
          <p:nvPr/>
        </p:nvSpPr>
        <p:spPr>
          <a:xfrm>
            <a:off x="155750" y="2658274"/>
            <a:ext cx="8357402" cy="149615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91" y="4618831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10" y="5135459"/>
            <a:ext cx="997200" cy="31358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056959" y="4568844"/>
            <a:ext cx="1402415" cy="320042"/>
            <a:chOff x="4915693" y="4615244"/>
            <a:chExt cx="1402415" cy="32004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192071"/>
            <a:ext cx="840823" cy="76019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23888" y="2508613"/>
            <a:ext cx="8494157" cy="1344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소중히 여기고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아끼며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함부로 해치지 않아야 해요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동물과 식물도 우리처럼 소중한 생명이니까 사랑과 배려로 대해요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45385" y="12294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0849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자기 점검하기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duk_03_08_0001_302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초성 박스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하단에 정답 참고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62962" y="3270940"/>
                <a:ext cx="8412323" cy="477054"/>
                <a:chOff x="402930" y="1811927"/>
                <a:chExt cx="8412323" cy="47705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30" y="205045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502468" y="1811927"/>
                  <a:ext cx="8312785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 </a:t>
                  </a:r>
                  <a:r>
                    <a:rPr lang="ko-KR" altLang="en-US" sz="2500" spc="-150" dirty="0">
                      <a:latin typeface="+mn-ea"/>
                    </a:rPr>
                    <a:t> </a:t>
                  </a:r>
                  <a:r>
                    <a:rPr lang="ko-KR" altLang="en-US" sz="2500" spc="-150" dirty="0" smtClean="0">
                      <a:latin typeface="+mn-ea"/>
                    </a:rPr>
                    <a:t>                 을               하며 소중히 대하는 태도를 길러야 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54500" y="2005016"/>
                <a:ext cx="6425749" cy="477054"/>
                <a:chOff x="454500" y="2005016"/>
                <a:chExt cx="6425749" cy="47705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99000" y="2005016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100" dirty="0" smtClean="0">
                      <a:latin typeface="+mn-ea"/>
                    </a:rPr>
                    <a:t> 식물도 소중한         입니다</a:t>
                  </a:r>
                  <a:r>
                    <a:rPr lang="en-US" altLang="ko-KR" sz="2500" spc="100" dirty="0" smtClean="0">
                      <a:latin typeface="+mn-ea"/>
                    </a:rPr>
                    <a:t>.</a:t>
                  </a:r>
                  <a:endParaRPr lang="ko-KR" altLang="en-US" sz="2500" spc="10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2269352" y="1064781"/>
                <a:ext cx="552106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생명에 대해 궁금한 것을 탐구해 봐요</a:t>
                </a:r>
                <a:r>
                  <a:rPr lang="en-US" altLang="ko-KR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.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212846" y="99994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2712496" y="210619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r>
              <a:rPr lang="ko-KR" altLang="en-US" sz="2500" dirty="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69295" y="210619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ㅁ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3242860" y="5621985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100" dirty="0" smtClean="0">
                <a:latin typeface="+mn-ea"/>
              </a:rPr>
              <a:t> 식물도 소중한        입니다</a:t>
            </a:r>
            <a:r>
              <a:rPr lang="en-US" altLang="ko-KR" sz="2500" spc="100" dirty="0" smtClean="0">
                <a:latin typeface="+mn-ea"/>
              </a:rPr>
              <a:t>.</a:t>
            </a:r>
            <a:endParaRPr lang="ko-KR" altLang="en-US" sz="2500" spc="10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310" y="5632254"/>
            <a:ext cx="107621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0" y="5816162"/>
            <a:ext cx="108000" cy="108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0" y="6454758"/>
            <a:ext cx="108000" cy="108000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905573" y="338346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r>
              <a:rPr lang="ko-KR" altLang="en-US" sz="2500" dirty="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295471" y="337270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ㅁ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93558" y="336546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ㅌ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52042" y="336546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3000628" y="6188545"/>
            <a:ext cx="831278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>
                <a:latin typeface="+mn-ea"/>
              </a:rPr>
              <a:t> </a:t>
            </a:r>
            <a:r>
              <a:rPr lang="ko-KR" altLang="en-US" sz="2500" spc="-150" dirty="0" smtClean="0">
                <a:latin typeface="+mn-ea"/>
              </a:rPr>
              <a:t>                  을             하며 소중히 대하는 태도를 길러야 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38115" y="6181344"/>
            <a:ext cx="107621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74953" y="6199966"/>
            <a:ext cx="107621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탐구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765765" y="18504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35315" y="5442383"/>
            <a:ext cx="6404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505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1691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자체에 대한 궁금증 가지기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duk_03_08_0001_101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duk_03_08_0001_102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식물에 대한 탐구 질문으로 이야기 나누기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duk_03_08_0001_201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질문하며 탐구한 내용 정리하기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duk_03_08_0001_301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자기 점검하기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duk_03_08_0001_302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04324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112795" y="980581"/>
            <a:ext cx="9188241" cy="3688131"/>
            <a:chOff x="606986" y="1619076"/>
            <a:chExt cx="8587348" cy="3280096"/>
          </a:xfrm>
        </p:grpSpPr>
        <p:grpSp>
          <p:nvGrpSpPr>
            <p:cNvPr id="68" name="그룹 67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81" name="직사각형 80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9" name="직선 연결선 6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왼쪽 대괄호 7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왼쪽 대괄호 7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왼쪽 대괄호 7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지혜네</a:t>
            </a:r>
            <a:r>
              <a:rPr lang="ko-KR" altLang="en-US" dirty="0"/>
              <a:t> 반 친구들 이야기를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자체에 대한 궁금증 가지기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duk_03_08_0001_101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21657" y="1294431"/>
            <a:ext cx="87366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00" dirty="0" smtClean="0"/>
              <a:t> 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친구들은 더 나은 세상을 만들려면 생명을 어떻게 존중해야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하는지 탐구해 보기로 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이를 위해 함께 텃밭에 고구마를 심고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틈틈이 돌봤습니다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그런데 고구마를 수확할 시기가 돼 텃밭에 갔더니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잎이 다 말라 있었습니다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161450" y="10249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6161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아래의 만화를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생명에 대해 어떤 궁금증이 생기나요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이야기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자체에 대한 궁금증 가지기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똑똑</a:t>
            </a:r>
            <a:r>
              <a:rPr lang="en-US" altLang="ko-KR" dirty="0" smtClean="0"/>
              <a:t>_101_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확대 및  </a:t>
            </a:r>
            <a:r>
              <a:rPr lang="ko-KR" altLang="en-US" dirty="0" err="1" smtClean="0"/>
              <a:t>축소바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줌인 및 줌 아웃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두 삽화 크기 동일하게 같은 열 및 횡에 배치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duk_03_08_0001_101_01</a:t>
            </a:r>
          </a:p>
          <a:p>
            <a:r>
              <a:rPr lang="en-US" altLang="ko-KR" dirty="0" smtClean="0"/>
              <a:t>duk_03_08_0001_101_02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1195584"/>
            <a:ext cx="4244829" cy="3115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68" y="1195584"/>
            <a:ext cx="4381880" cy="295475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9628" y="4554800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44" y="917347"/>
            <a:ext cx="750030" cy="55647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772105" y="5452135"/>
            <a:ext cx="3905903" cy="949664"/>
            <a:chOff x="6365476" y="2279387"/>
            <a:chExt cx="4104324" cy="949664"/>
          </a:xfrm>
        </p:grpSpPr>
        <p:grpSp>
          <p:nvGrpSpPr>
            <p:cNvPr id="20" name="그룹 19"/>
            <p:cNvGrpSpPr/>
            <p:nvPr/>
          </p:nvGrpSpPr>
          <p:grpSpPr>
            <a:xfrm>
              <a:off x="6365476" y="2279387"/>
              <a:ext cx="4104324" cy="949664"/>
              <a:chOff x="9101268" y="2823846"/>
              <a:chExt cx="3801747" cy="94966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9101268" y="2868398"/>
                <a:ext cx="3801746" cy="905112"/>
                <a:chOff x="4964908" y="6091378"/>
                <a:chExt cx="3801746" cy="905112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4964908" y="6191113"/>
                  <a:ext cx="3801746" cy="80537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5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학교생활 중 텃밭을 가꿔 본 경험이나 동식물을 길러 본 일 등을 떠올려 봅니다</a:t>
                  </a:r>
                  <a:r>
                    <a:rPr lang="en-US" altLang="ko-KR" sz="15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1670" y="939357"/>
            <a:ext cx="1476746" cy="190724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-7530" y="8097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17925" y="8189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070" y="12990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02403" y="44245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5784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아래의 만화를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생명에 대해 어떤 궁금증이 생기나요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이야기</a:t>
            </a:r>
            <a:r>
              <a:rPr lang="en-US" altLang="ko-KR" dirty="0"/>
              <a:t>/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자체에 대한 궁금증 가지기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_101_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동일 구성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duk_03_08_0001_101_03</a:t>
            </a:r>
          </a:p>
          <a:p>
            <a:r>
              <a:rPr lang="en-US" altLang="ko-KR" dirty="0" smtClean="0"/>
              <a:t>duk_03_08_0001_101_04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72"/>
            <a:ext cx="4538707" cy="3237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83" y="1233772"/>
            <a:ext cx="4967746" cy="323756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283462" y="4572703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831" y="945130"/>
            <a:ext cx="1476746" cy="190724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-42769" y="10552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96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똑똑</a:t>
            </a:r>
            <a:r>
              <a:rPr lang="en-US" altLang="ko-KR" dirty="0" smtClean="0"/>
              <a:t>_102]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더 나은 세상을 위한 </a:t>
            </a:r>
            <a:r>
              <a:rPr lang="ko-KR" altLang="en-US" dirty="0" smtClean="0">
                <a:solidFill>
                  <a:srgbClr val="FF6600"/>
                </a:solidFill>
              </a:rPr>
              <a:t>도덕적 탐구 </a:t>
            </a:r>
            <a:r>
              <a:rPr lang="ko-KR" altLang="en-US" dirty="0" smtClean="0"/>
              <a:t>거리를 찾고 궁금한 점을 </a:t>
            </a:r>
            <a:r>
              <a:rPr lang="ko-KR" altLang="en-US" dirty="0" smtClean="0">
                <a:solidFill>
                  <a:srgbClr val="FF6600"/>
                </a:solidFill>
              </a:rPr>
              <a:t>질문</a:t>
            </a:r>
            <a:r>
              <a:rPr lang="ko-KR" altLang="en-US" dirty="0" smtClean="0"/>
              <a:t>하며 </a:t>
            </a:r>
            <a:r>
              <a:rPr lang="ko-KR" altLang="en-US" dirty="0" smtClean="0">
                <a:solidFill>
                  <a:srgbClr val="FF6600"/>
                </a:solidFill>
              </a:rPr>
              <a:t>논의</a:t>
            </a:r>
            <a:r>
              <a:rPr lang="ko-KR" altLang="en-US" dirty="0" smtClean="0"/>
              <a:t>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8" y="2729223"/>
            <a:ext cx="1497632" cy="462511"/>
          </a:xfrm>
        </p:spPr>
        <p:txBody>
          <a:bodyPr/>
          <a:lstStyle/>
          <a:p>
            <a:r>
              <a:rPr lang="en-US" altLang="ko-KR" smtClean="0"/>
              <a:t>118~119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519266" y="12100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친구들의 질문을 살펴보면서 생명에 대한 질문을 만들어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그중 한 가지를 선택하여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식물에 대한 탐구 질문으로 이야기 나누기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쑥쑥</a:t>
            </a:r>
            <a:r>
              <a:rPr lang="en-US" altLang="ko-KR" dirty="0" smtClean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노란 라인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초록색 노트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" y="387597"/>
            <a:ext cx="850358" cy="3024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88372" y="1500413"/>
            <a:ext cx="8504414" cy="2928712"/>
            <a:chOff x="606986" y="1619076"/>
            <a:chExt cx="8587348" cy="3280096"/>
          </a:xfrm>
        </p:grpSpPr>
        <p:grpSp>
          <p:nvGrpSpPr>
            <p:cNvPr id="31" name="그룹 30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연결선 3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왼쪽 대괄호 3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E5984F5C-DE3C-47E0-AB1B-DF7CD4D8A59C}"/>
              </a:ext>
            </a:extLst>
          </p:cNvPr>
          <p:cNvSpPr/>
          <p:nvPr/>
        </p:nvSpPr>
        <p:spPr>
          <a:xfrm>
            <a:off x="617251" y="2016108"/>
            <a:ext cx="8121251" cy="2006355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살아 있는 것과 우리가 살아 있는 것은 어떻게 다른가요</a:t>
            </a:r>
            <a:r>
              <a:rPr lang="en-US" altLang="ko-KR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소중한 까닭에는 무엇이 있을까요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살아 있다면 우리는 식물을 키우거나 먹으면         안되는 걸까요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75150" y="1354430"/>
            <a:ext cx="5015417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살아 있다는 것을 알고 있다면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593475" y="4578328"/>
            <a:ext cx="2168801" cy="320753"/>
            <a:chOff x="476955" y="3619518"/>
            <a:chExt cx="2168801" cy="32075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722337" y="11784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7153" y="212655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82564" y="43985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친구들의 질문을 살펴보면서 생명에 대한 질문을 만들어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그중 한 가지를 선택하여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식물에 대한 탐구 질문으로 이야기 나누기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r>
              <a:rPr lang="ko-KR" altLang="en-US" dirty="0"/>
              <a:t>노란 라인 박스 </a:t>
            </a:r>
            <a:r>
              <a:rPr lang="en-US" altLang="ko-KR" dirty="0"/>
              <a:t>+ </a:t>
            </a:r>
            <a:r>
              <a:rPr lang="ko-KR" altLang="en-US" dirty="0"/>
              <a:t>검정색 고정 텍스트</a:t>
            </a:r>
            <a:endParaRPr lang="en-US" altLang="ko-KR" dirty="0"/>
          </a:p>
          <a:p>
            <a:r>
              <a:rPr lang="ko-KR" altLang="en-US" dirty="0" smtClean="0"/>
              <a:t>직접 쓰기 노트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3.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" y="387597"/>
            <a:ext cx="850358" cy="30240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33599" y="1880161"/>
            <a:ext cx="7974899" cy="2775227"/>
            <a:chOff x="651844" y="1661020"/>
            <a:chExt cx="8455089" cy="317231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49" name="직선 연결선 4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왼쪽 대괄호 5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 대괄호 5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왼쪽 대괄호 5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90" y="4548044"/>
            <a:ext cx="997200" cy="31358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96" y="5072906"/>
            <a:ext cx="997200" cy="313585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315335" y="1292722"/>
            <a:ext cx="5015417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식물이 살아 있다는 것을 알고 있다면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473" y="2014090"/>
            <a:ext cx="8203015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우리는 왜 식물을 키우거나 먹나요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516579" y="4669307"/>
            <a:ext cx="2178802" cy="323133"/>
            <a:chOff x="483312" y="4043793"/>
            <a:chExt cx="2178802" cy="323133"/>
          </a:xfrm>
        </p:grpSpPr>
        <p:grpSp>
          <p:nvGrpSpPr>
            <p:cNvPr id="67" name="그룹 66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76" name="타원 75"/>
          <p:cNvSpPr/>
          <p:nvPr/>
        </p:nvSpPr>
        <p:spPr>
          <a:xfrm>
            <a:off x="74399" y="11666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0540" y="19132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178898" y="43400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388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친구들의 질문을 살펴보면서 생명에 대한 질문을 만들어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그중 한 가지를 선택하여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식물에 대한 탐구 질문으로 이야기 나누기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/>
              <a:t>7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" y="387597"/>
            <a:ext cx="850358" cy="3024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97162" y="1503810"/>
            <a:ext cx="8587348" cy="2991990"/>
            <a:chOff x="606986" y="1619076"/>
            <a:chExt cx="8587348" cy="3280096"/>
          </a:xfrm>
        </p:grpSpPr>
        <p:grpSp>
          <p:nvGrpSpPr>
            <p:cNvPr id="33" name="그룹 3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연결선 3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왼쪽 대괄호 3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왼쪽 대괄호 3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775151" y="1354430"/>
            <a:ext cx="4177850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식물도 감정을 느낀다면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8" name="사각형: 둥근 모서리 9">
            <a:extLst>
              <a:ext uri="{FF2B5EF4-FFF2-40B4-BE49-F238E27FC236}">
                <a16:creationId xmlns:a16="http://schemas.microsoft.com/office/drawing/2014/main" id="{E5984F5C-DE3C-47E0-AB1B-DF7CD4D8A59C}"/>
              </a:ext>
            </a:extLst>
          </p:cNvPr>
          <p:cNvSpPr/>
          <p:nvPr/>
        </p:nvSpPr>
        <p:spPr>
          <a:xfrm>
            <a:off x="628075" y="2226814"/>
            <a:ext cx="8121251" cy="2006355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식물에 감정이 있다면 우리와 마음을 나누는 것도 가능할까요</a:t>
            </a:r>
            <a:r>
              <a:rPr lang="en-US" altLang="ko-KR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식물에 감정이 있다면 식물은 어떻게 감정을 표현할 것 같나요</a:t>
            </a:r>
            <a:r>
              <a:rPr lang="en-US" altLang="ko-KR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마음을 나누는 친구처럼 식물과 친해지는 것이 가능할까요</a:t>
            </a:r>
            <a:r>
              <a:rPr lang="en-US" altLang="ko-KR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 flipH="1">
            <a:off x="3639098" y="4679777"/>
            <a:ext cx="2178802" cy="323133"/>
            <a:chOff x="483312" y="4043793"/>
            <a:chExt cx="2178802" cy="323133"/>
          </a:xfrm>
        </p:grpSpPr>
        <p:grpSp>
          <p:nvGrpSpPr>
            <p:cNvPr id="50" name="그룹 49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59" name="타원 58"/>
          <p:cNvSpPr/>
          <p:nvPr/>
        </p:nvSpPr>
        <p:spPr>
          <a:xfrm>
            <a:off x="593528" y="12920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5253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1092</Words>
  <Application>Microsoft Office PowerPoint</Application>
  <PresentationFormat>와이드스크린</PresentationFormat>
  <Paragraphs>240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90</cp:revision>
  <dcterms:created xsi:type="dcterms:W3CDTF">2024-10-14T06:06:43Z</dcterms:created>
  <dcterms:modified xsi:type="dcterms:W3CDTF">2025-06-13T00:36:13Z</dcterms:modified>
</cp:coreProperties>
</file>