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68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13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28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178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73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651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80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08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67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396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55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A38D-3219-422F-9ACD-20F8B2A9FB02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4C85-E653-4516-A80D-C6B35C9118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71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Laboratoria, código que transforma"/>
          <p:cNvSpPr>
            <a:spLocks noChangeAspect="1" noChangeArrowheads="1"/>
          </p:cNvSpPr>
          <p:nvPr/>
        </p:nvSpPr>
        <p:spPr bwMode="auto">
          <a:xfrm>
            <a:off x="155575" y="-144463"/>
            <a:ext cx="2072470" cy="207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Laboratoria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81" y="1742045"/>
            <a:ext cx="6461242" cy="96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862715" y="3348507"/>
            <a:ext cx="4404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DASHBOARD:</a:t>
            </a:r>
          </a:p>
          <a:p>
            <a:pPr algn="ctr"/>
            <a:r>
              <a:rPr lang="es-MX" dirty="0" smtClean="0"/>
              <a:t>Jacqueline Martínez</a:t>
            </a:r>
          </a:p>
          <a:p>
            <a:pPr algn="ctr"/>
            <a:r>
              <a:rPr lang="es-MX" dirty="0" smtClean="0"/>
              <a:t>Jacqueline Báez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Cliente: </a:t>
            </a:r>
            <a:r>
              <a:rPr lang="es-MX" dirty="0" err="1" smtClean="0"/>
              <a:t>Lucile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382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821251"/>
            <a:ext cx="12192000" cy="10367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4" descr="Laboratoria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32" y="6056469"/>
            <a:ext cx="3270205" cy="48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3616817" y="183698"/>
            <a:ext cx="4625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Requerimientos y necesidades</a:t>
            </a:r>
            <a:endParaRPr lang="es-MX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40405" y="663373"/>
            <a:ext cx="95990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El total de estudiantes presentes por sede y </a:t>
            </a:r>
            <a:r>
              <a:rPr lang="es-MX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generación.El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 porcentaje de deserción de estudiantes.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La cantidad de estudiantes que superan la meta de puntos en promedio de todos los </a:t>
            </a:r>
            <a:r>
              <a:rPr lang="es-MX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sprints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 cursados. La meta de puntos es 70% del total de puntos en HSE y en </a:t>
            </a:r>
            <a:r>
              <a:rPr lang="es-MX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tech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s-MX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El porcentaje que representa el dato anterior en relación al total de estudiantes.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El Net </a:t>
            </a:r>
            <a:r>
              <a:rPr lang="es-MX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Promoter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 Score (NPS) promedio de los </a:t>
            </a:r>
            <a:r>
              <a:rPr lang="es-MX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sprints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 cursados. El NPS se calcula en base a la encuesta que las estudiantes responden al respecto de la recomendación que darían de </a:t>
            </a:r>
            <a:r>
              <a:rPr lang="es-MX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Laboratoria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La cantidad y el porcentaje que representa el total de estudiantes que superan la meta de puntos técnicos en promedio y por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La cantidad y el porcentaje que representa el total de estudiantes que superan la meta de puntos de HSE en promedio y por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El porcentaje de estudiantes satisfechas con la experiencia de </a:t>
            </a:r>
            <a:r>
              <a:rPr lang="es-MX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Laboratoria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puntuación promedio de </a:t>
            </a:r>
            <a:r>
              <a:rPr lang="es-MX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l@s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 profesores.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La puntuación promedio de </a:t>
            </a:r>
            <a:r>
              <a:rPr lang="es-MX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l@s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jedi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 masters.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ol 12"/>
          <p:cNvSpPr/>
          <p:nvPr/>
        </p:nvSpPr>
        <p:spPr>
          <a:xfrm>
            <a:off x="9908403" y="698308"/>
            <a:ext cx="309094" cy="272630"/>
          </a:xfrm>
          <a:prstGeom prst="sun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ol 13"/>
          <p:cNvSpPr/>
          <p:nvPr/>
        </p:nvSpPr>
        <p:spPr>
          <a:xfrm>
            <a:off x="9913722" y="3650268"/>
            <a:ext cx="309094" cy="272630"/>
          </a:xfrm>
          <a:prstGeom prst="sun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ol 14"/>
          <p:cNvSpPr/>
          <p:nvPr/>
        </p:nvSpPr>
        <p:spPr>
          <a:xfrm>
            <a:off x="9913208" y="2142297"/>
            <a:ext cx="309094" cy="272630"/>
          </a:xfrm>
          <a:prstGeom prst="sun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ol 15"/>
          <p:cNvSpPr/>
          <p:nvPr/>
        </p:nvSpPr>
        <p:spPr>
          <a:xfrm>
            <a:off x="9908403" y="1323621"/>
            <a:ext cx="309094" cy="272630"/>
          </a:xfrm>
          <a:prstGeom prst="sun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ol 16"/>
          <p:cNvSpPr/>
          <p:nvPr/>
        </p:nvSpPr>
        <p:spPr>
          <a:xfrm>
            <a:off x="9938967" y="5497800"/>
            <a:ext cx="309094" cy="272630"/>
          </a:xfrm>
          <a:prstGeom prst="sun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ol 17"/>
          <p:cNvSpPr/>
          <p:nvPr/>
        </p:nvSpPr>
        <p:spPr>
          <a:xfrm>
            <a:off x="9938967" y="5162862"/>
            <a:ext cx="309094" cy="272630"/>
          </a:xfrm>
          <a:prstGeom prst="sun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ol 18"/>
          <p:cNvSpPr/>
          <p:nvPr/>
        </p:nvSpPr>
        <p:spPr>
          <a:xfrm>
            <a:off x="9908403" y="4827924"/>
            <a:ext cx="309094" cy="272630"/>
          </a:xfrm>
          <a:prstGeom prst="sun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Sol 19"/>
          <p:cNvSpPr/>
          <p:nvPr/>
        </p:nvSpPr>
        <p:spPr>
          <a:xfrm>
            <a:off x="9908403" y="4313280"/>
            <a:ext cx="309094" cy="272630"/>
          </a:xfrm>
          <a:prstGeom prst="sun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9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821251"/>
            <a:ext cx="12192000" cy="10367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4" descr="Laboratoria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32" y="6056469"/>
            <a:ext cx="3270205" cy="48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706969" y="656823"/>
            <a:ext cx="477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Fortalezas, retos y desafíos</a:t>
            </a:r>
            <a:endParaRPr lang="es-MX" sz="24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1327038" y="1837893"/>
            <a:ext cx="9079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FORTALEZAS: simpleza en el diseño pensado en el usuario desde el log in, despliegue de menú y chat que no quitan espacio a gráficas. Funcionalidad correcta, optimización del tiempo.</a:t>
            </a:r>
          </a:p>
          <a:p>
            <a:endParaRPr lang="es-MX" dirty="0"/>
          </a:p>
          <a:p>
            <a:r>
              <a:rPr lang="es-MX" dirty="0" smtClean="0"/>
              <a:t>RETOS: Complejidad en la información y análisis. Respetar agenda y tiempos de entrega.</a:t>
            </a:r>
          </a:p>
          <a:p>
            <a:endParaRPr lang="es-MX" dirty="0"/>
          </a:p>
          <a:p>
            <a:r>
              <a:rPr lang="es-MX" dirty="0" smtClean="0"/>
              <a:t>DESAFÍOS: Satisfacer las necesidades del cliente y coordinar tiempos con equipo de trabajo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0658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256</Words>
  <Application>Microsoft Office PowerPoint</Application>
  <PresentationFormat>Panorámica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Black</vt:lpstr>
      <vt:lpstr>Tema de Office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Jacqueline</dc:creator>
  <cp:lastModifiedBy>Jacqueline</cp:lastModifiedBy>
  <cp:revision>4</cp:revision>
  <dcterms:created xsi:type="dcterms:W3CDTF">2017-12-20T16:12:31Z</dcterms:created>
  <dcterms:modified xsi:type="dcterms:W3CDTF">2017-12-20T16:42:06Z</dcterms:modified>
</cp:coreProperties>
</file>