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b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34759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0626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670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17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38941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26028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39220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37163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5800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5663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5715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67241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158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43025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7784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4273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7447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294D9C-125D-47E5-9D3C-F0358671A9AA}" type="datetimeFigureOut">
              <a:rPr lang="bn-IN" smtClean="0"/>
              <a:t>14-10-17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7C2C-554B-4A01-89F8-D74AFAB367DF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67177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0"/>
            <a:ext cx="9144000" cy="991673"/>
          </a:xfrm>
        </p:spPr>
        <p:txBody>
          <a:bodyPr/>
          <a:lstStyle/>
          <a:p>
            <a:r>
              <a:rPr lang="en-GB" dirty="0" smtClean="0"/>
              <a:t>Smart Traffic System</a:t>
            </a:r>
            <a:endParaRPr lang="b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641" y="2884454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Problems Identified: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                                          --very slow movement of vehicles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                                                            --less interest in using public transport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                                                                 --absence of knowledge of bus routes</a:t>
            </a:r>
          </a:p>
        </p:txBody>
      </p:sp>
    </p:spTree>
    <p:extLst>
      <p:ext uri="{BB962C8B-B14F-4D97-AF65-F5344CB8AC3E}">
        <p14:creationId xmlns:p14="http://schemas.microsoft.com/office/powerpoint/2010/main" val="25707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1" y="169326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Solutions proposed:</a:t>
            </a:r>
            <a:endParaRPr lang="b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357" y="1262130"/>
            <a:ext cx="7903336" cy="49261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Controlling movement of traffic at junctions through WSN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Displaying density of traffic in real time in Google map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machine learning based prediction to reach destination in shortest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Introducing </a:t>
            </a:r>
            <a:r>
              <a:rPr lang="en-GB" dirty="0" smtClean="0">
                <a:solidFill>
                  <a:schemeClr val="tx2"/>
                </a:solidFill>
              </a:rPr>
              <a:t>Smart </a:t>
            </a:r>
            <a:r>
              <a:rPr lang="en-GB" dirty="0" smtClean="0">
                <a:solidFill>
                  <a:schemeClr val="tx2"/>
                </a:solidFill>
              </a:rPr>
              <a:t>ticketing </a:t>
            </a:r>
            <a:r>
              <a:rPr lang="en-GB" dirty="0" smtClean="0">
                <a:solidFill>
                  <a:schemeClr val="tx2"/>
                </a:solidFill>
              </a:rPr>
              <a:t>system to reduce hassle in using public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Panic button to notify nearest police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2"/>
                </a:solidFill>
              </a:rPr>
              <a:t>Chatbot</a:t>
            </a:r>
            <a:r>
              <a:rPr lang="en-GB" dirty="0" smtClean="0">
                <a:solidFill>
                  <a:schemeClr val="tx2"/>
                </a:solidFill>
              </a:rPr>
              <a:t> to answer any </a:t>
            </a:r>
            <a:r>
              <a:rPr lang="en-GB" dirty="0" smtClean="0">
                <a:solidFill>
                  <a:schemeClr val="tx2"/>
                </a:solidFill>
              </a:rPr>
              <a:t>Transport Related </a:t>
            </a:r>
            <a:r>
              <a:rPr lang="en-GB" dirty="0" err="1" smtClean="0">
                <a:solidFill>
                  <a:schemeClr val="tx2"/>
                </a:solidFill>
              </a:rPr>
              <a:t>querIes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endParaRPr lang="bn-IN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8760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2441" y="244700"/>
            <a:ext cx="873612" cy="800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bn-IN" sz="1200" dirty="0">
              <a:latin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72886" y="244700"/>
            <a:ext cx="789901" cy="7727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bn-IN" sz="1200" dirty="0">
              <a:latin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71256" y="244700"/>
            <a:ext cx="792048" cy="7727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bn-IN" sz="1200" dirty="0">
              <a:latin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67665" y="244700"/>
            <a:ext cx="808155" cy="734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bn-IN" sz="1200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623" y="1880315"/>
            <a:ext cx="2170090" cy="115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</a:t>
            </a:r>
            <a:endParaRPr lang="bn-IN" dirty="0">
              <a:ln w="0"/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2441" y="3596425"/>
            <a:ext cx="1996226" cy="1043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" panose="020B0502040204020203" pitchFamily="34" charset="0"/>
              </a:rPr>
              <a:t>Server</a:t>
            </a:r>
            <a:endParaRPr lang="bn-IN" dirty="0">
              <a:latin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2441" y="5229896"/>
            <a:ext cx="1996226" cy="1043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endParaRPr lang="bn-IN" dirty="0">
              <a:latin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9290" y="4224270"/>
            <a:ext cx="1120462" cy="1687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n-IN"/>
          </a:p>
        </p:txBody>
      </p:sp>
      <p:sp>
        <p:nvSpPr>
          <p:cNvPr id="13" name="Oval 12"/>
          <p:cNvSpPr/>
          <p:nvPr/>
        </p:nvSpPr>
        <p:spPr>
          <a:xfrm>
            <a:off x="7579217" y="4417989"/>
            <a:ext cx="360608" cy="37348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/>
          </a:p>
        </p:txBody>
      </p:sp>
      <p:sp>
        <p:nvSpPr>
          <p:cNvPr id="14" name="Oval 13"/>
          <p:cNvSpPr/>
          <p:nvPr/>
        </p:nvSpPr>
        <p:spPr>
          <a:xfrm>
            <a:off x="7579217" y="4881092"/>
            <a:ext cx="360608" cy="373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/>
          </a:p>
        </p:txBody>
      </p:sp>
      <p:sp>
        <p:nvSpPr>
          <p:cNvPr id="15" name="Oval 14"/>
          <p:cNvSpPr/>
          <p:nvPr/>
        </p:nvSpPr>
        <p:spPr>
          <a:xfrm>
            <a:off x="7579217" y="5349024"/>
            <a:ext cx="360608" cy="3734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/>
          </a:p>
        </p:txBody>
      </p:sp>
      <p:cxnSp>
        <p:nvCxnSpPr>
          <p:cNvPr id="17" name="Straight Connector 16"/>
          <p:cNvCxnSpPr>
            <a:stCxn id="4" idx="4"/>
          </p:cNvCxnSpPr>
          <p:nvPr/>
        </p:nvCxnSpPr>
        <p:spPr>
          <a:xfrm>
            <a:off x="2729247" y="1045334"/>
            <a:ext cx="39710" cy="60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68956" y="1712890"/>
            <a:ext cx="2150774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06851" y="1725769"/>
            <a:ext cx="38636" cy="154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</p:cNvCxnSpPr>
          <p:nvPr/>
        </p:nvCxnSpPr>
        <p:spPr>
          <a:xfrm>
            <a:off x="5067837" y="1017431"/>
            <a:ext cx="0" cy="862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</p:cNvCxnSpPr>
          <p:nvPr/>
        </p:nvCxnSpPr>
        <p:spPr>
          <a:xfrm>
            <a:off x="7067280" y="1017431"/>
            <a:ext cx="1075" cy="43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962918" y="1448873"/>
            <a:ext cx="1105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62918" y="1448873"/>
            <a:ext cx="0" cy="43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4"/>
          </p:cNvCxnSpPr>
          <p:nvPr/>
        </p:nvCxnSpPr>
        <p:spPr>
          <a:xfrm flipH="1">
            <a:off x="8970137" y="978795"/>
            <a:ext cx="1606" cy="647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5636" y="1664594"/>
            <a:ext cx="245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5636" y="1664594"/>
            <a:ext cx="0" cy="2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</p:cNvCxnSpPr>
          <p:nvPr/>
        </p:nvCxnSpPr>
        <p:spPr>
          <a:xfrm>
            <a:off x="5856668" y="3039414"/>
            <a:ext cx="0" cy="38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56668" y="3429000"/>
            <a:ext cx="1886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2" idx="0"/>
          </p:cNvCxnSpPr>
          <p:nvPr/>
        </p:nvCxnSpPr>
        <p:spPr>
          <a:xfrm>
            <a:off x="7742886" y="3429000"/>
            <a:ext cx="16635" cy="795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290554" y="3429000"/>
            <a:ext cx="2566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9" idx="0"/>
          </p:cNvCxnSpPr>
          <p:nvPr/>
        </p:nvCxnSpPr>
        <p:spPr>
          <a:xfrm>
            <a:off x="3290554" y="3429000"/>
            <a:ext cx="0" cy="167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>
            <a:off x="3290554" y="4639614"/>
            <a:ext cx="0" cy="590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7893" y="6387921"/>
            <a:ext cx="389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WSN (</a:t>
            </a:r>
            <a:r>
              <a:rPr lang="en-GB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Wireles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Sensor Network)</a:t>
            </a:r>
            <a:endParaRPr lang="bn-IN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4" y="1043188"/>
            <a:ext cx="2632858" cy="4680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69" y="1111875"/>
            <a:ext cx="2594222" cy="4611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08" y="1111875"/>
            <a:ext cx="2594221" cy="4611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45" y="1111875"/>
            <a:ext cx="2597105" cy="4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98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Segoe UI</vt:lpstr>
      <vt:lpstr>Vrinda</vt:lpstr>
      <vt:lpstr>Wingdings 3</vt:lpstr>
      <vt:lpstr>Ion</vt:lpstr>
      <vt:lpstr>Smart Traffic System</vt:lpstr>
      <vt:lpstr>Solutions proposed: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System</dc:title>
  <dc:creator>Shakil Ahmed Sumon</dc:creator>
  <cp:lastModifiedBy>Windows User</cp:lastModifiedBy>
  <cp:revision>11</cp:revision>
  <dcterms:created xsi:type="dcterms:W3CDTF">2017-10-14T03:53:49Z</dcterms:created>
  <dcterms:modified xsi:type="dcterms:W3CDTF">2017-10-14T08:18:38Z</dcterms:modified>
</cp:coreProperties>
</file>