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7" r:id="rId11"/>
    <p:sldId id="268" r:id="rId12"/>
    <p:sldId id="296" r:id="rId13"/>
    <p:sldId id="272" r:id="rId14"/>
    <p:sldId id="298" r:id="rId15"/>
    <p:sldId id="304" r:id="rId16"/>
    <p:sldId id="302" r:id="rId17"/>
    <p:sldId id="305" r:id="rId18"/>
    <p:sldId id="306" r:id="rId19"/>
    <p:sldId id="307" r:id="rId20"/>
    <p:sldId id="308" r:id="rId21"/>
    <p:sldId id="275" r:id="rId22"/>
    <p:sldId id="29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68" autoAdjust="0"/>
  </p:normalViewPr>
  <p:slideViewPr>
    <p:cSldViewPr snapToGrid="0">
      <p:cViewPr>
        <p:scale>
          <a:sx n="66" d="100"/>
          <a:sy n="66" d="100"/>
        </p:scale>
        <p:origin x="17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700F3-40C4-47E9-BF8F-5D62E618FE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559DF-76C4-44CA-8C96-D764E92EBF8A}">
      <dgm:prSet custT="1"/>
      <dgm:spPr/>
      <dgm:t>
        <a:bodyPr anchor="ctr"/>
        <a:lstStyle/>
        <a:p>
          <a:r>
            <a:rPr lang="en-US" sz="2800" dirty="0"/>
            <a:t>Import some data </a:t>
          </a:r>
          <a:r>
            <a:rPr lang="en-CA" sz="2800" dirty="0"/>
            <a:t>📖</a:t>
          </a:r>
          <a:endParaRPr lang="en-US" sz="2800" dirty="0"/>
        </a:p>
      </dgm:t>
    </dgm:pt>
    <dgm:pt modelId="{CB55BF80-04F0-4C57-A80A-05CDCE3549B0}" type="parTrans" cxnId="{A7FA36A3-54A9-46B5-BDFD-2FE3D53C7D65}">
      <dgm:prSet/>
      <dgm:spPr/>
      <dgm:t>
        <a:bodyPr/>
        <a:lstStyle/>
        <a:p>
          <a:endParaRPr lang="en-US" sz="2800"/>
        </a:p>
      </dgm:t>
    </dgm:pt>
    <dgm:pt modelId="{28943CC0-AD29-4396-AF78-189E074F9C55}" type="sibTrans" cxnId="{A7FA36A3-54A9-46B5-BDFD-2FE3D53C7D65}">
      <dgm:prSet/>
      <dgm:spPr/>
      <dgm:t>
        <a:bodyPr/>
        <a:lstStyle/>
        <a:p>
          <a:endParaRPr lang="en-US" sz="2800"/>
        </a:p>
      </dgm:t>
    </dgm:pt>
    <dgm:pt modelId="{B04F7AAD-F99C-4117-8BB8-A09520B1FCB2}">
      <dgm:prSet custT="1"/>
      <dgm:spPr/>
      <dgm:t>
        <a:bodyPr anchor="ctr"/>
        <a:lstStyle/>
        <a:p>
          <a:r>
            <a:rPr lang="en-US" sz="2800" dirty="0"/>
            <a:t>Do some wrangling </a:t>
          </a:r>
          <a:r>
            <a:rPr lang="en-CA" sz="2800" dirty="0"/>
            <a:t>🤠</a:t>
          </a:r>
          <a:endParaRPr lang="en-US" sz="2800" dirty="0"/>
        </a:p>
      </dgm:t>
    </dgm:pt>
    <dgm:pt modelId="{EE4A4C69-93C7-4222-978F-5E5625390064}" type="parTrans" cxnId="{22EF21B8-2F5B-4DC7-894D-8C3508C889F7}">
      <dgm:prSet/>
      <dgm:spPr/>
      <dgm:t>
        <a:bodyPr/>
        <a:lstStyle/>
        <a:p>
          <a:endParaRPr lang="en-US" sz="2800"/>
        </a:p>
      </dgm:t>
    </dgm:pt>
    <dgm:pt modelId="{47BCEF6F-FDAC-4FC7-8438-8FCB67EC4072}" type="sibTrans" cxnId="{22EF21B8-2F5B-4DC7-894D-8C3508C889F7}">
      <dgm:prSet/>
      <dgm:spPr/>
      <dgm:t>
        <a:bodyPr/>
        <a:lstStyle/>
        <a:p>
          <a:endParaRPr lang="en-US" sz="2800"/>
        </a:p>
      </dgm:t>
    </dgm:pt>
    <dgm:pt modelId="{46C68D03-1B9A-4E92-8162-D7CAFC614255}">
      <dgm:prSet custT="1"/>
      <dgm:spPr/>
      <dgm:t>
        <a:bodyPr anchor="ctr"/>
        <a:lstStyle/>
        <a:p>
          <a:r>
            <a:rPr lang="en-US" sz="2800" dirty="0"/>
            <a:t>Throw it into a model </a:t>
          </a:r>
          <a:r>
            <a:rPr lang="en-CA" sz="2800" dirty="0"/>
            <a:t>🧠</a:t>
          </a:r>
          <a:endParaRPr lang="en-US" sz="2800" dirty="0"/>
        </a:p>
      </dgm:t>
    </dgm:pt>
    <dgm:pt modelId="{8BC0177D-34C3-450B-AE0F-20E4CC344C77}" type="parTrans" cxnId="{94F2A302-B93F-462D-BE0B-14CBBA4998FD}">
      <dgm:prSet/>
      <dgm:spPr/>
      <dgm:t>
        <a:bodyPr/>
        <a:lstStyle/>
        <a:p>
          <a:endParaRPr lang="en-US" sz="2800"/>
        </a:p>
      </dgm:t>
    </dgm:pt>
    <dgm:pt modelId="{E9B425E3-C27A-4847-8A5A-1780F3CB1152}" type="sibTrans" cxnId="{94F2A302-B93F-462D-BE0B-14CBBA4998FD}">
      <dgm:prSet/>
      <dgm:spPr/>
      <dgm:t>
        <a:bodyPr/>
        <a:lstStyle/>
        <a:p>
          <a:endParaRPr lang="en-US" sz="2800"/>
        </a:p>
      </dgm:t>
    </dgm:pt>
    <dgm:pt modelId="{B6E0D589-5A9C-4768-966E-A790199203E5}">
      <dgm:prSet custT="1"/>
      <dgm:spPr/>
      <dgm:t>
        <a:bodyPr anchor="ctr"/>
        <a:lstStyle/>
        <a:p>
          <a:r>
            <a:rPr lang="en-US" sz="2800" dirty="0"/>
            <a:t>Tweet a plot </a:t>
          </a:r>
          <a:r>
            <a:rPr lang="en-CA" sz="2800" dirty="0"/>
            <a:t>🎉</a:t>
          </a:r>
          <a:endParaRPr lang="en-US" sz="2800" dirty="0"/>
        </a:p>
      </dgm:t>
    </dgm:pt>
    <dgm:pt modelId="{AD272319-5559-4EAB-81B5-541C6FDFF909}" type="parTrans" cxnId="{B4D28896-0CC4-4DA2-9B3F-EEC5F5013C60}">
      <dgm:prSet/>
      <dgm:spPr/>
      <dgm:t>
        <a:bodyPr/>
        <a:lstStyle/>
        <a:p>
          <a:endParaRPr lang="en-US" sz="2800"/>
        </a:p>
      </dgm:t>
    </dgm:pt>
    <dgm:pt modelId="{D7DABD2C-6BAA-4291-9091-E3F58ABD897B}" type="sibTrans" cxnId="{B4D28896-0CC4-4DA2-9B3F-EEC5F5013C60}">
      <dgm:prSet/>
      <dgm:spPr/>
      <dgm:t>
        <a:bodyPr/>
        <a:lstStyle/>
        <a:p>
          <a:endParaRPr lang="en-US" sz="2800"/>
        </a:p>
      </dgm:t>
    </dgm:pt>
    <dgm:pt modelId="{33C235E7-DE79-48B1-83ED-5578FD4AAEC8}">
      <dgm:prSet custT="1"/>
      <dgm:spPr/>
      <dgm:t>
        <a:bodyPr anchor="ctr"/>
        <a:lstStyle/>
        <a:p>
          <a:r>
            <a:rPr lang="en-US" sz="2800" dirty="0"/>
            <a:t>{…most projects die here} 💀</a:t>
          </a:r>
        </a:p>
      </dgm:t>
    </dgm:pt>
    <dgm:pt modelId="{690EE419-77B7-4B3A-AEB5-C98BC5522B54}" type="parTrans" cxnId="{37BCB18E-1D6A-4AA9-8124-7D2697FE3A44}">
      <dgm:prSet/>
      <dgm:spPr/>
      <dgm:t>
        <a:bodyPr/>
        <a:lstStyle/>
        <a:p>
          <a:endParaRPr lang="en-US" sz="2800"/>
        </a:p>
      </dgm:t>
    </dgm:pt>
    <dgm:pt modelId="{D9B1C58C-B0A4-4751-84FF-C013B613F8FC}" type="sibTrans" cxnId="{37BCB18E-1D6A-4AA9-8124-7D2697FE3A44}">
      <dgm:prSet/>
      <dgm:spPr/>
      <dgm:t>
        <a:bodyPr/>
        <a:lstStyle/>
        <a:p>
          <a:endParaRPr lang="en-US" sz="2800"/>
        </a:p>
      </dgm:t>
    </dgm:pt>
    <dgm:pt modelId="{E042D072-88A1-4C72-8F8F-6D5E2E420B41}" type="pres">
      <dgm:prSet presAssocID="{52A700F3-40C4-47E9-BF8F-5D62E618FEE9}" presName="vert0" presStyleCnt="0">
        <dgm:presLayoutVars>
          <dgm:dir/>
          <dgm:animOne val="branch"/>
          <dgm:animLvl val="lvl"/>
        </dgm:presLayoutVars>
      </dgm:prSet>
      <dgm:spPr/>
    </dgm:pt>
    <dgm:pt modelId="{84A7F59E-6615-45AF-ACD9-631D727DD799}" type="pres">
      <dgm:prSet presAssocID="{57B559DF-76C4-44CA-8C96-D764E92EBF8A}" presName="thickLine" presStyleLbl="alignNode1" presStyleIdx="0" presStyleCnt="5"/>
      <dgm:spPr/>
    </dgm:pt>
    <dgm:pt modelId="{EE9D6C85-4E2A-4BB0-A34D-657BC8A62E9F}" type="pres">
      <dgm:prSet presAssocID="{57B559DF-76C4-44CA-8C96-D764E92EBF8A}" presName="horz1" presStyleCnt="0"/>
      <dgm:spPr/>
    </dgm:pt>
    <dgm:pt modelId="{4BF5224A-4316-409A-BDE9-CD5595F93A6C}" type="pres">
      <dgm:prSet presAssocID="{57B559DF-76C4-44CA-8C96-D764E92EBF8A}" presName="tx1" presStyleLbl="revTx" presStyleIdx="0" presStyleCnt="5"/>
      <dgm:spPr/>
    </dgm:pt>
    <dgm:pt modelId="{2FB10264-5F55-4CF1-8F98-983F40878380}" type="pres">
      <dgm:prSet presAssocID="{57B559DF-76C4-44CA-8C96-D764E92EBF8A}" presName="vert1" presStyleCnt="0"/>
      <dgm:spPr/>
    </dgm:pt>
    <dgm:pt modelId="{390C4836-BA4E-4C86-A0E7-3D1E1A4AC8FF}" type="pres">
      <dgm:prSet presAssocID="{B04F7AAD-F99C-4117-8BB8-A09520B1FCB2}" presName="thickLine" presStyleLbl="alignNode1" presStyleIdx="1" presStyleCnt="5"/>
      <dgm:spPr/>
    </dgm:pt>
    <dgm:pt modelId="{F7A90B2C-BCF1-451C-92C8-4E1CE3AA55C7}" type="pres">
      <dgm:prSet presAssocID="{B04F7AAD-F99C-4117-8BB8-A09520B1FCB2}" presName="horz1" presStyleCnt="0"/>
      <dgm:spPr/>
    </dgm:pt>
    <dgm:pt modelId="{F8F17098-9C99-4A79-B4BA-E1D2A074F2DF}" type="pres">
      <dgm:prSet presAssocID="{B04F7AAD-F99C-4117-8BB8-A09520B1FCB2}" presName="tx1" presStyleLbl="revTx" presStyleIdx="1" presStyleCnt="5"/>
      <dgm:spPr/>
    </dgm:pt>
    <dgm:pt modelId="{A1D37C83-D402-424C-950C-44F54C91C512}" type="pres">
      <dgm:prSet presAssocID="{B04F7AAD-F99C-4117-8BB8-A09520B1FCB2}" presName="vert1" presStyleCnt="0"/>
      <dgm:spPr/>
    </dgm:pt>
    <dgm:pt modelId="{2729A4D1-FFAD-4892-9195-4807768BC263}" type="pres">
      <dgm:prSet presAssocID="{46C68D03-1B9A-4E92-8162-D7CAFC614255}" presName="thickLine" presStyleLbl="alignNode1" presStyleIdx="2" presStyleCnt="5"/>
      <dgm:spPr/>
    </dgm:pt>
    <dgm:pt modelId="{99425253-AE9D-4377-B2AB-A36B41848CE5}" type="pres">
      <dgm:prSet presAssocID="{46C68D03-1B9A-4E92-8162-D7CAFC614255}" presName="horz1" presStyleCnt="0"/>
      <dgm:spPr/>
    </dgm:pt>
    <dgm:pt modelId="{2298522A-0B9A-4726-8BD0-AF4C2C1420F0}" type="pres">
      <dgm:prSet presAssocID="{46C68D03-1B9A-4E92-8162-D7CAFC614255}" presName="tx1" presStyleLbl="revTx" presStyleIdx="2" presStyleCnt="5"/>
      <dgm:spPr/>
    </dgm:pt>
    <dgm:pt modelId="{3B65B22D-1776-408A-BD03-85FFF0F0D4D4}" type="pres">
      <dgm:prSet presAssocID="{46C68D03-1B9A-4E92-8162-D7CAFC614255}" presName="vert1" presStyleCnt="0"/>
      <dgm:spPr/>
    </dgm:pt>
    <dgm:pt modelId="{D9462123-BB1E-4212-94CA-859C70896D58}" type="pres">
      <dgm:prSet presAssocID="{B6E0D589-5A9C-4768-966E-A790199203E5}" presName="thickLine" presStyleLbl="alignNode1" presStyleIdx="3" presStyleCnt="5"/>
      <dgm:spPr/>
    </dgm:pt>
    <dgm:pt modelId="{C608EB40-D35F-45A7-8AC6-A01082873586}" type="pres">
      <dgm:prSet presAssocID="{B6E0D589-5A9C-4768-966E-A790199203E5}" presName="horz1" presStyleCnt="0"/>
      <dgm:spPr/>
    </dgm:pt>
    <dgm:pt modelId="{85F6289B-387B-4D6A-A50B-A7CD2D9850FB}" type="pres">
      <dgm:prSet presAssocID="{B6E0D589-5A9C-4768-966E-A790199203E5}" presName="tx1" presStyleLbl="revTx" presStyleIdx="3" presStyleCnt="5"/>
      <dgm:spPr/>
    </dgm:pt>
    <dgm:pt modelId="{CDAAD85E-4E65-4F43-BDF9-517CC3BB8A15}" type="pres">
      <dgm:prSet presAssocID="{B6E0D589-5A9C-4768-966E-A790199203E5}" presName="vert1" presStyleCnt="0"/>
      <dgm:spPr/>
    </dgm:pt>
    <dgm:pt modelId="{97646616-DFF0-47A8-869A-CAD3263DFCE6}" type="pres">
      <dgm:prSet presAssocID="{33C235E7-DE79-48B1-83ED-5578FD4AAEC8}" presName="thickLine" presStyleLbl="alignNode1" presStyleIdx="4" presStyleCnt="5"/>
      <dgm:spPr/>
    </dgm:pt>
    <dgm:pt modelId="{32585457-9E12-4B98-BDB5-18EAF71D465B}" type="pres">
      <dgm:prSet presAssocID="{33C235E7-DE79-48B1-83ED-5578FD4AAEC8}" presName="horz1" presStyleCnt="0"/>
      <dgm:spPr/>
    </dgm:pt>
    <dgm:pt modelId="{1B20084A-4C01-491B-83ED-ED68F6A608E6}" type="pres">
      <dgm:prSet presAssocID="{33C235E7-DE79-48B1-83ED-5578FD4AAEC8}" presName="tx1" presStyleLbl="revTx" presStyleIdx="4" presStyleCnt="5"/>
      <dgm:spPr/>
    </dgm:pt>
    <dgm:pt modelId="{93F82737-B968-4CC4-B92B-83107380B838}" type="pres">
      <dgm:prSet presAssocID="{33C235E7-DE79-48B1-83ED-5578FD4AAEC8}" presName="vert1" presStyleCnt="0"/>
      <dgm:spPr/>
    </dgm:pt>
  </dgm:ptLst>
  <dgm:cxnLst>
    <dgm:cxn modelId="{94F2A302-B93F-462D-BE0B-14CBBA4998FD}" srcId="{52A700F3-40C4-47E9-BF8F-5D62E618FEE9}" destId="{46C68D03-1B9A-4E92-8162-D7CAFC614255}" srcOrd="2" destOrd="0" parTransId="{8BC0177D-34C3-450B-AE0F-20E4CC344C77}" sibTransId="{E9B425E3-C27A-4847-8A5A-1780F3CB1152}"/>
    <dgm:cxn modelId="{F0B4D123-D82C-4208-B41C-E33A39D53837}" type="presOf" srcId="{33C235E7-DE79-48B1-83ED-5578FD4AAEC8}" destId="{1B20084A-4C01-491B-83ED-ED68F6A608E6}" srcOrd="0" destOrd="0" presId="urn:microsoft.com/office/officeart/2008/layout/LinedList"/>
    <dgm:cxn modelId="{27CF465E-B2D4-4A90-B1E2-4E74D563DB35}" type="presOf" srcId="{B6E0D589-5A9C-4768-966E-A790199203E5}" destId="{85F6289B-387B-4D6A-A50B-A7CD2D9850FB}" srcOrd="0" destOrd="0" presId="urn:microsoft.com/office/officeart/2008/layout/LinedList"/>
    <dgm:cxn modelId="{CBC67864-BE81-4F2E-83A7-7D4AB8B1A2D9}" type="presOf" srcId="{B04F7AAD-F99C-4117-8BB8-A09520B1FCB2}" destId="{F8F17098-9C99-4A79-B4BA-E1D2A074F2DF}" srcOrd="0" destOrd="0" presId="urn:microsoft.com/office/officeart/2008/layout/LinedList"/>
    <dgm:cxn modelId="{63A51D59-DC84-4B6B-BE06-0245A074F078}" type="presOf" srcId="{52A700F3-40C4-47E9-BF8F-5D62E618FEE9}" destId="{E042D072-88A1-4C72-8F8F-6D5E2E420B41}" srcOrd="0" destOrd="0" presId="urn:microsoft.com/office/officeart/2008/layout/LinedList"/>
    <dgm:cxn modelId="{37BCB18E-1D6A-4AA9-8124-7D2697FE3A44}" srcId="{52A700F3-40C4-47E9-BF8F-5D62E618FEE9}" destId="{33C235E7-DE79-48B1-83ED-5578FD4AAEC8}" srcOrd="4" destOrd="0" parTransId="{690EE419-77B7-4B3A-AEB5-C98BC5522B54}" sibTransId="{D9B1C58C-B0A4-4751-84FF-C013B613F8FC}"/>
    <dgm:cxn modelId="{B4D28896-0CC4-4DA2-9B3F-EEC5F5013C60}" srcId="{52A700F3-40C4-47E9-BF8F-5D62E618FEE9}" destId="{B6E0D589-5A9C-4768-966E-A790199203E5}" srcOrd="3" destOrd="0" parTransId="{AD272319-5559-4EAB-81B5-541C6FDFF909}" sibTransId="{D7DABD2C-6BAA-4291-9091-E3F58ABD897B}"/>
    <dgm:cxn modelId="{FF505D9F-7058-4097-A6FC-20A4DB47AA68}" type="presOf" srcId="{46C68D03-1B9A-4E92-8162-D7CAFC614255}" destId="{2298522A-0B9A-4726-8BD0-AF4C2C1420F0}" srcOrd="0" destOrd="0" presId="urn:microsoft.com/office/officeart/2008/layout/LinedList"/>
    <dgm:cxn modelId="{A7FA36A3-54A9-46B5-BDFD-2FE3D53C7D65}" srcId="{52A700F3-40C4-47E9-BF8F-5D62E618FEE9}" destId="{57B559DF-76C4-44CA-8C96-D764E92EBF8A}" srcOrd="0" destOrd="0" parTransId="{CB55BF80-04F0-4C57-A80A-05CDCE3549B0}" sibTransId="{28943CC0-AD29-4396-AF78-189E074F9C55}"/>
    <dgm:cxn modelId="{22EF21B8-2F5B-4DC7-894D-8C3508C889F7}" srcId="{52A700F3-40C4-47E9-BF8F-5D62E618FEE9}" destId="{B04F7AAD-F99C-4117-8BB8-A09520B1FCB2}" srcOrd="1" destOrd="0" parTransId="{EE4A4C69-93C7-4222-978F-5E5625390064}" sibTransId="{47BCEF6F-FDAC-4FC7-8438-8FCB67EC4072}"/>
    <dgm:cxn modelId="{964DB5E7-D50A-49A5-9FFE-9712DC24E1B0}" type="presOf" srcId="{57B559DF-76C4-44CA-8C96-D764E92EBF8A}" destId="{4BF5224A-4316-409A-BDE9-CD5595F93A6C}" srcOrd="0" destOrd="0" presId="urn:microsoft.com/office/officeart/2008/layout/LinedList"/>
    <dgm:cxn modelId="{53440DD1-6D3D-4DCA-95BE-85E9D39A92B4}" type="presParOf" srcId="{E042D072-88A1-4C72-8F8F-6D5E2E420B41}" destId="{84A7F59E-6615-45AF-ACD9-631D727DD799}" srcOrd="0" destOrd="0" presId="urn:microsoft.com/office/officeart/2008/layout/LinedList"/>
    <dgm:cxn modelId="{3918340F-34F2-459D-8993-C374EB9195E3}" type="presParOf" srcId="{E042D072-88A1-4C72-8F8F-6D5E2E420B41}" destId="{EE9D6C85-4E2A-4BB0-A34D-657BC8A62E9F}" srcOrd="1" destOrd="0" presId="urn:microsoft.com/office/officeart/2008/layout/LinedList"/>
    <dgm:cxn modelId="{9F48A04A-5C28-479F-9453-5BF3D9D90CC5}" type="presParOf" srcId="{EE9D6C85-4E2A-4BB0-A34D-657BC8A62E9F}" destId="{4BF5224A-4316-409A-BDE9-CD5595F93A6C}" srcOrd="0" destOrd="0" presId="urn:microsoft.com/office/officeart/2008/layout/LinedList"/>
    <dgm:cxn modelId="{73ABB7B3-BE1D-4BBA-8F00-EEF6530B0482}" type="presParOf" srcId="{EE9D6C85-4E2A-4BB0-A34D-657BC8A62E9F}" destId="{2FB10264-5F55-4CF1-8F98-983F40878380}" srcOrd="1" destOrd="0" presId="urn:microsoft.com/office/officeart/2008/layout/LinedList"/>
    <dgm:cxn modelId="{ABDB5581-DFFC-4A05-A74E-73F9CFCEA472}" type="presParOf" srcId="{E042D072-88A1-4C72-8F8F-6D5E2E420B41}" destId="{390C4836-BA4E-4C86-A0E7-3D1E1A4AC8FF}" srcOrd="2" destOrd="0" presId="urn:microsoft.com/office/officeart/2008/layout/LinedList"/>
    <dgm:cxn modelId="{0A8B85AE-A7C5-4BF6-AD17-E00F781EF53B}" type="presParOf" srcId="{E042D072-88A1-4C72-8F8F-6D5E2E420B41}" destId="{F7A90B2C-BCF1-451C-92C8-4E1CE3AA55C7}" srcOrd="3" destOrd="0" presId="urn:microsoft.com/office/officeart/2008/layout/LinedList"/>
    <dgm:cxn modelId="{059D5276-963B-458D-9737-EDA02C27A2D9}" type="presParOf" srcId="{F7A90B2C-BCF1-451C-92C8-4E1CE3AA55C7}" destId="{F8F17098-9C99-4A79-B4BA-E1D2A074F2DF}" srcOrd="0" destOrd="0" presId="urn:microsoft.com/office/officeart/2008/layout/LinedList"/>
    <dgm:cxn modelId="{2916C91E-94C4-48D6-8A33-8F3515BFFB4C}" type="presParOf" srcId="{F7A90B2C-BCF1-451C-92C8-4E1CE3AA55C7}" destId="{A1D37C83-D402-424C-950C-44F54C91C512}" srcOrd="1" destOrd="0" presId="urn:microsoft.com/office/officeart/2008/layout/LinedList"/>
    <dgm:cxn modelId="{2E23A9C2-4C76-4407-A3D3-AFC7530D6C77}" type="presParOf" srcId="{E042D072-88A1-4C72-8F8F-6D5E2E420B41}" destId="{2729A4D1-FFAD-4892-9195-4807768BC263}" srcOrd="4" destOrd="0" presId="urn:microsoft.com/office/officeart/2008/layout/LinedList"/>
    <dgm:cxn modelId="{39286922-399D-44FC-A32F-12F609825D8C}" type="presParOf" srcId="{E042D072-88A1-4C72-8F8F-6D5E2E420B41}" destId="{99425253-AE9D-4377-B2AB-A36B41848CE5}" srcOrd="5" destOrd="0" presId="urn:microsoft.com/office/officeart/2008/layout/LinedList"/>
    <dgm:cxn modelId="{9262CF3D-CD8E-4B09-9E6D-0FAE91C13E39}" type="presParOf" srcId="{99425253-AE9D-4377-B2AB-A36B41848CE5}" destId="{2298522A-0B9A-4726-8BD0-AF4C2C1420F0}" srcOrd="0" destOrd="0" presId="urn:microsoft.com/office/officeart/2008/layout/LinedList"/>
    <dgm:cxn modelId="{5CDA195D-620B-4330-A652-CE7146E48A92}" type="presParOf" srcId="{99425253-AE9D-4377-B2AB-A36B41848CE5}" destId="{3B65B22D-1776-408A-BD03-85FFF0F0D4D4}" srcOrd="1" destOrd="0" presId="urn:microsoft.com/office/officeart/2008/layout/LinedList"/>
    <dgm:cxn modelId="{2AD074BE-6020-4E35-9E6B-5AE72DC87A97}" type="presParOf" srcId="{E042D072-88A1-4C72-8F8F-6D5E2E420B41}" destId="{D9462123-BB1E-4212-94CA-859C70896D58}" srcOrd="6" destOrd="0" presId="urn:microsoft.com/office/officeart/2008/layout/LinedList"/>
    <dgm:cxn modelId="{AD686395-2946-4553-BD27-5A0C258C92B3}" type="presParOf" srcId="{E042D072-88A1-4C72-8F8F-6D5E2E420B41}" destId="{C608EB40-D35F-45A7-8AC6-A01082873586}" srcOrd="7" destOrd="0" presId="urn:microsoft.com/office/officeart/2008/layout/LinedList"/>
    <dgm:cxn modelId="{6690FD35-2512-49C3-8AF8-1C6530A9AC4B}" type="presParOf" srcId="{C608EB40-D35F-45A7-8AC6-A01082873586}" destId="{85F6289B-387B-4D6A-A50B-A7CD2D9850FB}" srcOrd="0" destOrd="0" presId="urn:microsoft.com/office/officeart/2008/layout/LinedList"/>
    <dgm:cxn modelId="{318E9C5B-AF52-4A85-8999-D2648C70DAB0}" type="presParOf" srcId="{C608EB40-D35F-45A7-8AC6-A01082873586}" destId="{CDAAD85E-4E65-4F43-BDF9-517CC3BB8A15}" srcOrd="1" destOrd="0" presId="urn:microsoft.com/office/officeart/2008/layout/LinedList"/>
    <dgm:cxn modelId="{EB69CB7D-1E2C-4226-8B2A-9383E80A1DE2}" type="presParOf" srcId="{E042D072-88A1-4C72-8F8F-6D5E2E420B41}" destId="{97646616-DFF0-47A8-869A-CAD3263DFCE6}" srcOrd="8" destOrd="0" presId="urn:microsoft.com/office/officeart/2008/layout/LinedList"/>
    <dgm:cxn modelId="{D060DEBA-ED41-49C6-9932-719EFFB7B5B4}" type="presParOf" srcId="{E042D072-88A1-4C72-8F8F-6D5E2E420B41}" destId="{32585457-9E12-4B98-BDB5-18EAF71D465B}" srcOrd="9" destOrd="0" presId="urn:microsoft.com/office/officeart/2008/layout/LinedList"/>
    <dgm:cxn modelId="{63D74F2E-C4B9-4D4D-94F2-69D2BA50E4FE}" type="presParOf" srcId="{32585457-9E12-4B98-BDB5-18EAF71D465B}" destId="{1B20084A-4C01-491B-83ED-ED68F6A608E6}" srcOrd="0" destOrd="0" presId="urn:microsoft.com/office/officeart/2008/layout/LinedList"/>
    <dgm:cxn modelId="{0B72313C-BFE3-4D6A-A0D6-01DE450E54BC}" type="presParOf" srcId="{32585457-9E12-4B98-BDB5-18EAF71D465B}" destId="{93F82737-B968-4CC4-B92B-83107380B8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AD51B-1129-449F-8FB0-4DCC68E52243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D86C0D-A6A5-482B-9751-6118F15AEC8D}">
      <dgm:prSet custT="1"/>
      <dgm:spPr/>
      <dgm:t>
        <a:bodyPr anchor="ctr"/>
        <a:lstStyle/>
        <a:p>
          <a:r>
            <a:rPr lang="en-US" sz="2800" dirty="0"/>
            <a:t>Self-taught R developer</a:t>
          </a:r>
        </a:p>
      </dgm:t>
    </dgm:pt>
    <dgm:pt modelId="{DA951C67-0ABF-4A5D-BDB4-742A1B791F75}" type="parTrans" cxnId="{A45E9F3D-FED1-4FEF-BB29-91FE61A49C9B}">
      <dgm:prSet/>
      <dgm:spPr/>
      <dgm:t>
        <a:bodyPr/>
        <a:lstStyle/>
        <a:p>
          <a:endParaRPr lang="en-US" sz="2800"/>
        </a:p>
      </dgm:t>
    </dgm:pt>
    <dgm:pt modelId="{5480BBE7-BCAA-4D13-953B-34A3A47A34FD}" type="sibTrans" cxnId="{A45E9F3D-FED1-4FEF-BB29-91FE61A49C9B}">
      <dgm:prSet/>
      <dgm:spPr/>
      <dgm:t>
        <a:bodyPr/>
        <a:lstStyle/>
        <a:p>
          <a:endParaRPr lang="en-US" sz="2800"/>
        </a:p>
      </dgm:t>
    </dgm:pt>
    <dgm:pt modelId="{77042F74-E467-4E5E-98F0-C7DF1816838B}">
      <dgm:prSet custT="1"/>
      <dgm:spPr/>
      <dgm:t>
        <a:bodyPr anchor="ctr"/>
        <a:lstStyle/>
        <a:p>
          <a:r>
            <a:rPr lang="en-US" sz="2800" dirty="0"/>
            <a:t>Hobby NFL analysis </a:t>
          </a:r>
          <a:r>
            <a:rPr lang="en-CA" sz="2800" dirty="0"/>
            <a:t>▶</a:t>
          </a:r>
          <a:br>
            <a:rPr lang="en-US" sz="2800" dirty="0"/>
          </a:br>
          <a:r>
            <a:rPr lang="en-US" sz="2800" dirty="0"/>
            <a:t>data science career</a:t>
          </a:r>
        </a:p>
      </dgm:t>
    </dgm:pt>
    <dgm:pt modelId="{6CFC1C75-B924-4C69-B312-2B55E29FA5DC}" type="parTrans" cxnId="{30A70C06-CA14-40EE-B704-CB563F4A82D7}">
      <dgm:prSet/>
      <dgm:spPr/>
      <dgm:t>
        <a:bodyPr/>
        <a:lstStyle/>
        <a:p>
          <a:endParaRPr lang="en-US" sz="2800"/>
        </a:p>
      </dgm:t>
    </dgm:pt>
    <dgm:pt modelId="{C3E88EA0-7329-4FA4-9E96-4FCA531E40A9}" type="sibTrans" cxnId="{30A70C06-CA14-40EE-B704-CB563F4A82D7}">
      <dgm:prSet/>
      <dgm:spPr/>
      <dgm:t>
        <a:bodyPr/>
        <a:lstStyle/>
        <a:p>
          <a:endParaRPr lang="en-US" sz="2800"/>
        </a:p>
      </dgm:t>
    </dgm:pt>
    <dgm:pt modelId="{4BCA5356-3E06-4E02-9BD9-7BA5299A7926}">
      <dgm:prSet custT="1"/>
      <dgm:spPr/>
      <dgm:t>
        <a:bodyPr anchor="ctr"/>
        <a:lstStyle/>
        <a:p>
          <a:r>
            <a:rPr lang="en-US" sz="2800" dirty="0"/>
            <a:t>Maintain </a:t>
          </a:r>
          <a:r>
            <a:rPr lang="en-US" sz="2800" dirty="0" err="1"/>
            <a:t>nflverse</a:t>
          </a:r>
          <a:r>
            <a:rPr lang="en-US" sz="2800" dirty="0"/>
            <a:t>/</a:t>
          </a:r>
          <a:r>
            <a:rPr lang="en-US" sz="2800" dirty="0" err="1"/>
            <a:t>ffverse</a:t>
          </a:r>
          <a:r>
            <a:rPr lang="en-US" sz="2800" dirty="0"/>
            <a:t> R packages and data pipelines</a:t>
          </a:r>
        </a:p>
      </dgm:t>
    </dgm:pt>
    <dgm:pt modelId="{ABB9D144-10EE-4A15-96D0-4333F8FA0562}" type="parTrans" cxnId="{EB22CB4E-FB7F-42C2-8DB1-A2EAADF0D774}">
      <dgm:prSet/>
      <dgm:spPr/>
      <dgm:t>
        <a:bodyPr/>
        <a:lstStyle/>
        <a:p>
          <a:endParaRPr lang="en-US" sz="2800"/>
        </a:p>
      </dgm:t>
    </dgm:pt>
    <dgm:pt modelId="{70BEC9F2-D530-4D59-B209-D888FD098BB1}" type="sibTrans" cxnId="{EB22CB4E-FB7F-42C2-8DB1-A2EAADF0D774}">
      <dgm:prSet/>
      <dgm:spPr/>
      <dgm:t>
        <a:bodyPr/>
        <a:lstStyle/>
        <a:p>
          <a:endParaRPr lang="en-US" sz="2800"/>
        </a:p>
      </dgm:t>
    </dgm:pt>
    <dgm:pt modelId="{0AFFA109-4B7F-498F-964D-9C744ACF11B4}" type="pres">
      <dgm:prSet presAssocID="{ACAAD51B-1129-449F-8FB0-4DCC68E52243}" presName="linear" presStyleCnt="0">
        <dgm:presLayoutVars>
          <dgm:animLvl val="lvl"/>
          <dgm:resizeHandles val="exact"/>
        </dgm:presLayoutVars>
      </dgm:prSet>
      <dgm:spPr/>
    </dgm:pt>
    <dgm:pt modelId="{34C0F3E6-8556-44FD-8EA8-6104250D08FC}" type="pres">
      <dgm:prSet presAssocID="{A8D86C0D-A6A5-482B-9751-6118F15AE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021721-7CA7-42FA-BAE2-0D98B0D9752E}" type="pres">
      <dgm:prSet presAssocID="{5480BBE7-BCAA-4D13-953B-34A3A47A34FD}" presName="spacer" presStyleCnt="0"/>
      <dgm:spPr/>
    </dgm:pt>
    <dgm:pt modelId="{1E094681-1EAC-458F-9254-E0691AD64F5E}" type="pres">
      <dgm:prSet presAssocID="{77042F74-E467-4E5E-98F0-C7DF18168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99FE05-5B7C-45F2-9B58-1E7F727B7D2E}" type="pres">
      <dgm:prSet presAssocID="{C3E88EA0-7329-4FA4-9E96-4FCA531E40A9}" presName="spacer" presStyleCnt="0"/>
      <dgm:spPr/>
    </dgm:pt>
    <dgm:pt modelId="{98C13991-7851-47B5-BD9D-E99F919D6FE0}" type="pres">
      <dgm:prSet presAssocID="{4BCA5356-3E06-4E02-9BD9-7BA5299A79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A70C06-CA14-40EE-B704-CB563F4A82D7}" srcId="{ACAAD51B-1129-449F-8FB0-4DCC68E52243}" destId="{77042F74-E467-4E5E-98F0-C7DF1816838B}" srcOrd="1" destOrd="0" parTransId="{6CFC1C75-B924-4C69-B312-2B55E29FA5DC}" sibTransId="{C3E88EA0-7329-4FA4-9E96-4FCA531E40A9}"/>
    <dgm:cxn modelId="{A45E9F3D-FED1-4FEF-BB29-91FE61A49C9B}" srcId="{ACAAD51B-1129-449F-8FB0-4DCC68E52243}" destId="{A8D86C0D-A6A5-482B-9751-6118F15AEC8D}" srcOrd="0" destOrd="0" parTransId="{DA951C67-0ABF-4A5D-BDB4-742A1B791F75}" sibTransId="{5480BBE7-BCAA-4D13-953B-34A3A47A34FD}"/>
    <dgm:cxn modelId="{EB22CB4E-FB7F-42C2-8DB1-A2EAADF0D774}" srcId="{ACAAD51B-1129-449F-8FB0-4DCC68E52243}" destId="{4BCA5356-3E06-4E02-9BD9-7BA5299A7926}" srcOrd="2" destOrd="0" parTransId="{ABB9D144-10EE-4A15-96D0-4333F8FA0562}" sibTransId="{70BEC9F2-D530-4D59-B209-D888FD098BB1}"/>
    <dgm:cxn modelId="{C502B694-9A43-4704-BE87-379DD9C7DE46}" type="presOf" srcId="{77042F74-E467-4E5E-98F0-C7DF1816838B}" destId="{1E094681-1EAC-458F-9254-E0691AD64F5E}" srcOrd="0" destOrd="0" presId="urn:microsoft.com/office/officeart/2005/8/layout/vList2"/>
    <dgm:cxn modelId="{E51BA598-9CA4-4FA3-888C-6E34A4044F34}" type="presOf" srcId="{ACAAD51B-1129-449F-8FB0-4DCC68E52243}" destId="{0AFFA109-4B7F-498F-964D-9C744ACF11B4}" srcOrd="0" destOrd="0" presId="urn:microsoft.com/office/officeart/2005/8/layout/vList2"/>
    <dgm:cxn modelId="{735829A1-FF09-4635-A415-225F3D0CC67B}" type="presOf" srcId="{4BCA5356-3E06-4E02-9BD9-7BA5299A7926}" destId="{98C13991-7851-47B5-BD9D-E99F919D6FE0}" srcOrd="0" destOrd="0" presId="urn:microsoft.com/office/officeart/2005/8/layout/vList2"/>
    <dgm:cxn modelId="{FABD7DAA-CE99-40D0-BBE3-80001AC792A9}" type="presOf" srcId="{A8D86C0D-A6A5-482B-9751-6118F15AEC8D}" destId="{34C0F3E6-8556-44FD-8EA8-6104250D08FC}" srcOrd="0" destOrd="0" presId="urn:microsoft.com/office/officeart/2005/8/layout/vList2"/>
    <dgm:cxn modelId="{8D7BD0EA-C7A9-4EDA-98AB-59B9B5534135}" type="presParOf" srcId="{0AFFA109-4B7F-498F-964D-9C744ACF11B4}" destId="{34C0F3E6-8556-44FD-8EA8-6104250D08FC}" srcOrd="0" destOrd="0" presId="urn:microsoft.com/office/officeart/2005/8/layout/vList2"/>
    <dgm:cxn modelId="{6227AAB7-8A8E-48DA-84D4-04AA6FFDA276}" type="presParOf" srcId="{0AFFA109-4B7F-498F-964D-9C744ACF11B4}" destId="{53021721-7CA7-42FA-BAE2-0D98B0D9752E}" srcOrd="1" destOrd="0" presId="urn:microsoft.com/office/officeart/2005/8/layout/vList2"/>
    <dgm:cxn modelId="{A74A7CAF-2147-42E1-98D9-68DC431D3964}" type="presParOf" srcId="{0AFFA109-4B7F-498F-964D-9C744ACF11B4}" destId="{1E094681-1EAC-458F-9254-E0691AD64F5E}" srcOrd="2" destOrd="0" presId="urn:microsoft.com/office/officeart/2005/8/layout/vList2"/>
    <dgm:cxn modelId="{F9CDF95B-CEE6-45DB-881A-271E21B22B71}" type="presParOf" srcId="{0AFFA109-4B7F-498F-964D-9C744ACF11B4}" destId="{3599FE05-5B7C-45F2-9B58-1E7F727B7D2E}" srcOrd="3" destOrd="0" presId="urn:microsoft.com/office/officeart/2005/8/layout/vList2"/>
    <dgm:cxn modelId="{B32F0810-C10C-451C-A7A7-83F85F351FE8}" type="presParOf" srcId="{0AFFA109-4B7F-498F-964D-9C744ACF11B4}" destId="{98C13991-7851-47B5-BD9D-E99F919D6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700F3-40C4-47E9-BF8F-5D62E618FE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559DF-76C4-44CA-8C96-D764E92EBF8A}">
      <dgm:prSet custT="1"/>
      <dgm:spPr/>
      <dgm:t>
        <a:bodyPr anchor="ctr"/>
        <a:lstStyle/>
        <a:p>
          <a:r>
            <a:rPr lang="en-US" sz="3200" dirty="0"/>
            <a:t>Imports </a:t>
          </a:r>
          <a:r>
            <a:rPr lang="en-US" sz="3200" dirty="0" err="1"/>
            <a:t>nflverse</a:t>
          </a:r>
          <a:r>
            <a:rPr lang="en-US" sz="3200" dirty="0"/>
            <a:t> play by play data</a:t>
          </a:r>
        </a:p>
      </dgm:t>
    </dgm:pt>
    <dgm:pt modelId="{CB55BF80-04F0-4C57-A80A-05CDCE3549B0}" type="parTrans" cxnId="{A7FA36A3-54A9-46B5-BDFD-2FE3D53C7D65}">
      <dgm:prSet/>
      <dgm:spPr/>
      <dgm:t>
        <a:bodyPr/>
        <a:lstStyle/>
        <a:p>
          <a:endParaRPr lang="en-US" sz="3200"/>
        </a:p>
      </dgm:t>
    </dgm:pt>
    <dgm:pt modelId="{28943CC0-AD29-4396-AF78-189E074F9C55}" type="sibTrans" cxnId="{A7FA36A3-54A9-46B5-BDFD-2FE3D53C7D65}">
      <dgm:prSet/>
      <dgm:spPr/>
      <dgm:t>
        <a:bodyPr/>
        <a:lstStyle/>
        <a:p>
          <a:endParaRPr lang="en-US" sz="3200"/>
        </a:p>
      </dgm:t>
    </dgm:pt>
    <dgm:pt modelId="{0B6E05D5-8CE8-4E13-8A0D-31A7DBF24D55}">
      <dgm:prSet custT="1"/>
      <dgm:spPr/>
      <dgm:t>
        <a:bodyPr anchor="ctr"/>
        <a:lstStyle/>
        <a:p>
          <a:r>
            <a:rPr lang="en-US" sz="3200" dirty="0"/>
            <a:t>Does some data wrangling</a:t>
          </a:r>
        </a:p>
      </dgm:t>
    </dgm:pt>
    <dgm:pt modelId="{6B0C842C-121C-4A82-A3DC-F20E4EE0E839}" type="parTrans" cxnId="{B364ABFD-FB1A-4C14-91C9-63A806FA2D85}">
      <dgm:prSet/>
      <dgm:spPr/>
      <dgm:t>
        <a:bodyPr/>
        <a:lstStyle/>
        <a:p>
          <a:endParaRPr lang="en-CA" sz="3200"/>
        </a:p>
      </dgm:t>
    </dgm:pt>
    <dgm:pt modelId="{A54F7A90-7DC9-4075-96BF-3AD5F3D6714C}" type="sibTrans" cxnId="{B364ABFD-FB1A-4C14-91C9-63A806FA2D85}">
      <dgm:prSet/>
      <dgm:spPr/>
      <dgm:t>
        <a:bodyPr/>
        <a:lstStyle/>
        <a:p>
          <a:endParaRPr lang="en-CA" sz="3200"/>
        </a:p>
      </dgm:t>
    </dgm:pt>
    <dgm:pt modelId="{48E7A681-B9F7-4F8F-BB07-DA916F9844DB}">
      <dgm:prSet custT="1"/>
      <dgm:spPr/>
      <dgm:t>
        <a:bodyPr anchor="ctr"/>
        <a:lstStyle/>
        <a:p>
          <a:r>
            <a:rPr lang="en-US" sz="3200" dirty="0"/>
            <a:t>Trained an </a:t>
          </a:r>
          <a:r>
            <a:rPr lang="en-US" sz="3200" dirty="0" err="1"/>
            <a:t>xgboost</a:t>
          </a:r>
          <a:r>
            <a:rPr lang="en-US" sz="3200" dirty="0"/>
            <a:t> model</a:t>
          </a:r>
        </a:p>
      </dgm:t>
    </dgm:pt>
    <dgm:pt modelId="{83AB89D0-F1A5-44E1-BD3D-A18A8B46163A}" type="parTrans" cxnId="{C208B873-E5B7-4F31-8F98-E38F275C9050}">
      <dgm:prSet/>
      <dgm:spPr/>
      <dgm:t>
        <a:bodyPr/>
        <a:lstStyle/>
        <a:p>
          <a:endParaRPr lang="en-CA" sz="3200"/>
        </a:p>
      </dgm:t>
    </dgm:pt>
    <dgm:pt modelId="{1A7D02CC-5E8E-4F9E-818B-0241DC5EAAA1}" type="sibTrans" cxnId="{C208B873-E5B7-4F31-8F98-E38F275C9050}">
      <dgm:prSet/>
      <dgm:spPr/>
      <dgm:t>
        <a:bodyPr/>
        <a:lstStyle/>
        <a:p>
          <a:endParaRPr lang="en-CA" sz="3200"/>
        </a:p>
      </dgm:t>
    </dgm:pt>
    <dgm:pt modelId="{6F46567E-F3ED-4E1A-91D7-E46A50010065}">
      <dgm:prSet custT="1"/>
      <dgm:spPr/>
      <dgm:t>
        <a:bodyPr anchor="ctr"/>
        <a:lstStyle/>
        <a:p>
          <a:r>
            <a:rPr lang="en-US" sz="3200" dirty="0"/>
            <a:t>Generated some predictions</a:t>
          </a:r>
        </a:p>
      </dgm:t>
    </dgm:pt>
    <dgm:pt modelId="{22B2C70D-C572-45BC-BBBC-303DBC9E6985}" type="parTrans" cxnId="{5F1CF91A-5D73-4D3B-B077-C8F974990F49}">
      <dgm:prSet/>
      <dgm:spPr/>
      <dgm:t>
        <a:bodyPr/>
        <a:lstStyle/>
        <a:p>
          <a:endParaRPr lang="en-CA" sz="3200"/>
        </a:p>
      </dgm:t>
    </dgm:pt>
    <dgm:pt modelId="{C45D684A-F3BF-4B7A-9F71-63962BD679DD}" type="sibTrans" cxnId="{5F1CF91A-5D73-4D3B-B077-C8F974990F49}">
      <dgm:prSet/>
      <dgm:spPr/>
      <dgm:t>
        <a:bodyPr/>
        <a:lstStyle/>
        <a:p>
          <a:endParaRPr lang="en-CA" sz="3200"/>
        </a:p>
      </dgm:t>
    </dgm:pt>
    <dgm:pt modelId="{8BB47AB4-CE49-44E3-A353-799B6EB78508}">
      <dgm:prSet custT="1"/>
      <dgm:spPr/>
      <dgm:t>
        <a:bodyPr anchor="ctr"/>
        <a:lstStyle/>
        <a:p>
          <a:pPr algn="r"/>
          <a:r>
            <a:rPr lang="en-US" sz="3200" dirty="0"/>
            <a:t>…now what?</a:t>
          </a:r>
        </a:p>
      </dgm:t>
    </dgm:pt>
    <dgm:pt modelId="{E2EA4BBF-FB6B-44C3-BF95-1F5CF42D01B0}" type="parTrans" cxnId="{05AB64BA-797C-41CE-868A-D82035C1544D}">
      <dgm:prSet/>
      <dgm:spPr/>
      <dgm:t>
        <a:bodyPr/>
        <a:lstStyle/>
        <a:p>
          <a:endParaRPr lang="en-CA" sz="3200"/>
        </a:p>
      </dgm:t>
    </dgm:pt>
    <dgm:pt modelId="{0A5BD02F-A873-4C33-A8FE-FF06D542DB6C}" type="sibTrans" cxnId="{05AB64BA-797C-41CE-868A-D82035C1544D}">
      <dgm:prSet/>
      <dgm:spPr/>
      <dgm:t>
        <a:bodyPr/>
        <a:lstStyle/>
        <a:p>
          <a:endParaRPr lang="en-CA" sz="3200"/>
        </a:p>
      </dgm:t>
    </dgm:pt>
    <dgm:pt modelId="{E042D072-88A1-4C72-8F8F-6D5E2E420B41}" type="pres">
      <dgm:prSet presAssocID="{52A700F3-40C4-47E9-BF8F-5D62E618FEE9}" presName="vert0" presStyleCnt="0">
        <dgm:presLayoutVars>
          <dgm:dir/>
          <dgm:animOne val="branch"/>
          <dgm:animLvl val="lvl"/>
        </dgm:presLayoutVars>
      </dgm:prSet>
      <dgm:spPr/>
    </dgm:pt>
    <dgm:pt modelId="{84A7F59E-6615-45AF-ACD9-631D727DD799}" type="pres">
      <dgm:prSet presAssocID="{57B559DF-76C4-44CA-8C96-D764E92EBF8A}" presName="thickLine" presStyleLbl="alignNode1" presStyleIdx="0" presStyleCnt="5"/>
      <dgm:spPr/>
    </dgm:pt>
    <dgm:pt modelId="{EE9D6C85-4E2A-4BB0-A34D-657BC8A62E9F}" type="pres">
      <dgm:prSet presAssocID="{57B559DF-76C4-44CA-8C96-D764E92EBF8A}" presName="horz1" presStyleCnt="0"/>
      <dgm:spPr/>
    </dgm:pt>
    <dgm:pt modelId="{4BF5224A-4316-409A-BDE9-CD5595F93A6C}" type="pres">
      <dgm:prSet presAssocID="{57B559DF-76C4-44CA-8C96-D764E92EBF8A}" presName="tx1" presStyleLbl="revTx" presStyleIdx="0" presStyleCnt="5"/>
      <dgm:spPr/>
    </dgm:pt>
    <dgm:pt modelId="{2FB10264-5F55-4CF1-8F98-983F40878380}" type="pres">
      <dgm:prSet presAssocID="{57B559DF-76C4-44CA-8C96-D764E92EBF8A}" presName="vert1" presStyleCnt="0"/>
      <dgm:spPr/>
    </dgm:pt>
    <dgm:pt modelId="{657B2D72-4760-4A5D-A085-56FA1E04F49B}" type="pres">
      <dgm:prSet presAssocID="{0B6E05D5-8CE8-4E13-8A0D-31A7DBF24D55}" presName="thickLine" presStyleLbl="alignNode1" presStyleIdx="1" presStyleCnt="5"/>
      <dgm:spPr/>
    </dgm:pt>
    <dgm:pt modelId="{FCB6493A-23A4-47FD-B8CF-55F42ED9C91C}" type="pres">
      <dgm:prSet presAssocID="{0B6E05D5-8CE8-4E13-8A0D-31A7DBF24D55}" presName="horz1" presStyleCnt="0"/>
      <dgm:spPr/>
    </dgm:pt>
    <dgm:pt modelId="{451FFC61-7DEA-4F4C-B634-CDCD4EE3BE77}" type="pres">
      <dgm:prSet presAssocID="{0B6E05D5-8CE8-4E13-8A0D-31A7DBF24D55}" presName="tx1" presStyleLbl="revTx" presStyleIdx="1" presStyleCnt="5"/>
      <dgm:spPr/>
    </dgm:pt>
    <dgm:pt modelId="{2FA1A92D-2090-41D7-9B07-C2F79F9F4935}" type="pres">
      <dgm:prSet presAssocID="{0B6E05D5-8CE8-4E13-8A0D-31A7DBF24D55}" presName="vert1" presStyleCnt="0"/>
      <dgm:spPr/>
    </dgm:pt>
    <dgm:pt modelId="{F687E48C-DEE2-4D4F-8004-C4F10565A88D}" type="pres">
      <dgm:prSet presAssocID="{48E7A681-B9F7-4F8F-BB07-DA916F9844DB}" presName="thickLine" presStyleLbl="alignNode1" presStyleIdx="2" presStyleCnt="5"/>
      <dgm:spPr/>
    </dgm:pt>
    <dgm:pt modelId="{CCC89DDF-C977-4257-B9FD-7C1DBEBD4465}" type="pres">
      <dgm:prSet presAssocID="{48E7A681-B9F7-4F8F-BB07-DA916F9844DB}" presName="horz1" presStyleCnt="0"/>
      <dgm:spPr/>
    </dgm:pt>
    <dgm:pt modelId="{931EC802-DBD5-44FC-B912-EB0F48AAC278}" type="pres">
      <dgm:prSet presAssocID="{48E7A681-B9F7-4F8F-BB07-DA916F9844DB}" presName="tx1" presStyleLbl="revTx" presStyleIdx="2" presStyleCnt="5"/>
      <dgm:spPr/>
    </dgm:pt>
    <dgm:pt modelId="{6EF12708-5BE9-4710-89B4-AD3EB4960B42}" type="pres">
      <dgm:prSet presAssocID="{48E7A681-B9F7-4F8F-BB07-DA916F9844DB}" presName="vert1" presStyleCnt="0"/>
      <dgm:spPr/>
    </dgm:pt>
    <dgm:pt modelId="{5BA613AC-E878-4429-8241-2788F3B4C1DE}" type="pres">
      <dgm:prSet presAssocID="{6F46567E-F3ED-4E1A-91D7-E46A50010065}" presName="thickLine" presStyleLbl="alignNode1" presStyleIdx="3" presStyleCnt="5"/>
      <dgm:spPr/>
    </dgm:pt>
    <dgm:pt modelId="{9CCF6A8B-A65F-41DD-AD16-7D56382750F7}" type="pres">
      <dgm:prSet presAssocID="{6F46567E-F3ED-4E1A-91D7-E46A50010065}" presName="horz1" presStyleCnt="0"/>
      <dgm:spPr/>
    </dgm:pt>
    <dgm:pt modelId="{96287650-8396-41DE-BACE-CBF5CDBD58A3}" type="pres">
      <dgm:prSet presAssocID="{6F46567E-F3ED-4E1A-91D7-E46A50010065}" presName="tx1" presStyleLbl="revTx" presStyleIdx="3" presStyleCnt="5"/>
      <dgm:spPr/>
    </dgm:pt>
    <dgm:pt modelId="{EADB16C6-C0D7-4CAE-9E4F-82F8AA4E3696}" type="pres">
      <dgm:prSet presAssocID="{6F46567E-F3ED-4E1A-91D7-E46A50010065}" presName="vert1" presStyleCnt="0"/>
      <dgm:spPr/>
    </dgm:pt>
    <dgm:pt modelId="{452FE5E7-6FD6-43CB-A536-DDA6D64E41D9}" type="pres">
      <dgm:prSet presAssocID="{8BB47AB4-CE49-44E3-A353-799B6EB78508}" presName="thickLine" presStyleLbl="alignNode1" presStyleIdx="4" presStyleCnt="5"/>
      <dgm:spPr/>
    </dgm:pt>
    <dgm:pt modelId="{A1C4AC5E-96B5-4B11-BD91-EB0A6E6151AD}" type="pres">
      <dgm:prSet presAssocID="{8BB47AB4-CE49-44E3-A353-799B6EB78508}" presName="horz1" presStyleCnt="0"/>
      <dgm:spPr/>
    </dgm:pt>
    <dgm:pt modelId="{E4F1F5B4-FD5A-499F-A055-60096B20077F}" type="pres">
      <dgm:prSet presAssocID="{8BB47AB4-CE49-44E3-A353-799B6EB78508}" presName="tx1" presStyleLbl="revTx" presStyleIdx="4" presStyleCnt="5"/>
      <dgm:spPr/>
    </dgm:pt>
    <dgm:pt modelId="{33E68BD4-9A69-4CBB-8329-CC627E7C91F6}" type="pres">
      <dgm:prSet presAssocID="{8BB47AB4-CE49-44E3-A353-799B6EB78508}" presName="vert1" presStyleCnt="0"/>
      <dgm:spPr/>
    </dgm:pt>
  </dgm:ptLst>
  <dgm:cxnLst>
    <dgm:cxn modelId="{5F1CF91A-5D73-4D3B-B077-C8F974990F49}" srcId="{52A700F3-40C4-47E9-BF8F-5D62E618FEE9}" destId="{6F46567E-F3ED-4E1A-91D7-E46A50010065}" srcOrd="3" destOrd="0" parTransId="{22B2C70D-C572-45BC-BBBC-303DBC9E6985}" sibTransId="{C45D684A-F3BF-4B7A-9F71-63962BD679DD}"/>
    <dgm:cxn modelId="{0103CE3E-8E56-4D1B-99BA-80B5CC741B27}" type="presOf" srcId="{48E7A681-B9F7-4F8F-BB07-DA916F9844DB}" destId="{931EC802-DBD5-44FC-B912-EB0F48AAC278}" srcOrd="0" destOrd="0" presId="urn:microsoft.com/office/officeart/2008/layout/LinedList"/>
    <dgm:cxn modelId="{B66BED6F-06D8-4BC4-B528-439507DB5BB0}" type="presOf" srcId="{0B6E05D5-8CE8-4E13-8A0D-31A7DBF24D55}" destId="{451FFC61-7DEA-4F4C-B634-CDCD4EE3BE77}" srcOrd="0" destOrd="0" presId="urn:microsoft.com/office/officeart/2008/layout/LinedList"/>
    <dgm:cxn modelId="{0E0C8752-A196-42DB-83E3-5FE618E2330C}" type="presOf" srcId="{8BB47AB4-CE49-44E3-A353-799B6EB78508}" destId="{E4F1F5B4-FD5A-499F-A055-60096B20077F}" srcOrd="0" destOrd="0" presId="urn:microsoft.com/office/officeart/2008/layout/LinedList"/>
    <dgm:cxn modelId="{C208B873-E5B7-4F31-8F98-E38F275C9050}" srcId="{52A700F3-40C4-47E9-BF8F-5D62E618FEE9}" destId="{48E7A681-B9F7-4F8F-BB07-DA916F9844DB}" srcOrd="2" destOrd="0" parTransId="{83AB89D0-F1A5-44E1-BD3D-A18A8B46163A}" sibTransId="{1A7D02CC-5E8E-4F9E-818B-0241DC5EAAA1}"/>
    <dgm:cxn modelId="{63A51D59-DC84-4B6B-BE06-0245A074F078}" type="presOf" srcId="{52A700F3-40C4-47E9-BF8F-5D62E618FEE9}" destId="{E042D072-88A1-4C72-8F8F-6D5E2E420B41}" srcOrd="0" destOrd="0" presId="urn:microsoft.com/office/officeart/2008/layout/LinedList"/>
    <dgm:cxn modelId="{A7FA36A3-54A9-46B5-BDFD-2FE3D53C7D65}" srcId="{52A700F3-40C4-47E9-BF8F-5D62E618FEE9}" destId="{57B559DF-76C4-44CA-8C96-D764E92EBF8A}" srcOrd="0" destOrd="0" parTransId="{CB55BF80-04F0-4C57-A80A-05CDCE3549B0}" sibTransId="{28943CC0-AD29-4396-AF78-189E074F9C55}"/>
    <dgm:cxn modelId="{05AB64BA-797C-41CE-868A-D82035C1544D}" srcId="{52A700F3-40C4-47E9-BF8F-5D62E618FEE9}" destId="{8BB47AB4-CE49-44E3-A353-799B6EB78508}" srcOrd="4" destOrd="0" parTransId="{E2EA4BBF-FB6B-44C3-BF95-1F5CF42D01B0}" sibTransId="{0A5BD02F-A873-4C33-A8FE-FF06D542DB6C}"/>
    <dgm:cxn modelId="{AE7123D7-C7A4-4117-A862-9F3AC37BC179}" type="presOf" srcId="{6F46567E-F3ED-4E1A-91D7-E46A50010065}" destId="{96287650-8396-41DE-BACE-CBF5CDBD58A3}" srcOrd="0" destOrd="0" presId="urn:microsoft.com/office/officeart/2008/layout/LinedList"/>
    <dgm:cxn modelId="{964DB5E7-D50A-49A5-9FFE-9712DC24E1B0}" type="presOf" srcId="{57B559DF-76C4-44CA-8C96-D764E92EBF8A}" destId="{4BF5224A-4316-409A-BDE9-CD5595F93A6C}" srcOrd="0" destOrd="0" presId="urn:microsoft.com/office/officeart/2008/layout/LinedList"/>
    <dgm:cxn modelId="{B364ABFD-FB1A-4C14-91C9-63A806FA2D85}" srcId="{52A700F3-40C4-47E9-BF8F-5D62E618FEE9}" destId="{0B6E05D5-8CE8-4E13-8A0D-31A7DBF24D55}" srcOrd="1" destOrd="0" parTransId="{6B0C842C-121C-4A82-A3DC-F20E4EE0E839}" sibTransId="{A54F7A90-7DC9-4075-96BF-3AD5F3D6714C}"/>
    <dgm:cxn modelId="{53440DD1-6D3D-4DCA-95BE-85E9D39A92B4}" type="presParOf" srcId="{E042D072-88A1-4C72-8F8F-6D5E2E420B41}" destId="{84A7F59E-6615-45AF-ACD9-631D727DD799}" srcOrd="0" destOrd="0" presId="urn:microsoft.com/office/officeart/2008/layout/LinedList"/>
    <dgm:cxn modelId="{3918340F-34F2-459D-8993-C374EB9195E3}" type="presParOf" srcId="{E042D072-88A1-4C72-8F8F-6D5E2E420B41}" destId="{EE9D6C85-4E2A-4BB0-A34D-657BC8A62E9F}" srcOrd="1" destOrd="0" presId="urn:microsoft.com/office/officeart/2008/layout/LinedList"/>
    <dgm:cxn modelId="{9F48A04A-5C28-479F-9453-5BF3D9D90CC5}" type="presParOf" srcId="{EE9D6C85-4E2A-4BB0-A34D-657BC8A62E9F}" destId="{4BF5224A-4316-409A-BDE9-CD5595F93A6C}" srcOrd="0" destOrd="0" presId="urn:microsoft.com/office/officeart/2008/layout/LinedList"/>
    <dgm:cxn modelId="{73ABB7B3-BE1D-4BBA-8F00-EEF6530B0482}" type="presParOf" srcId="{EE9D6C85-4E2A-4BB0-A34D-657BC8A62E9F}" destId="{2FB10264-5F55-4CF1-8F98-983F40878380}" srcOrd="1" destOrd="0" presId="urn:microsoft.com/office/officeart/2008/layout/LinedList"/>
    <dgm:cxn modelId="{34791B2C-3E8D-4FF5-A76F-5599277C26DC}" type="presParOf" srcId="{E042D072-88A1-4C72-8F8F-6D5E2E420B41}" destId="{657B2D72-4760-4A5D-A085-56FA1E04F49B}" srcOrd="2" destOrd="0" presId="urn:microsoft.com/office/officeart/2008/layout/LinedList"/>
    <dgm:cxn modelId="{13477BE7-1E53-4B3E-AAA0-4E06FDDABB69}" type="presParOf" srcId="{E042D072-88A1-4C72-8F8F-6D5E2E420B41}" destId="{FCB6493A-23A4-47FD-B8CF-55F42ED9C91C}" srcOrd="3" destOrd="0" presId="urn:microsoft.com/office/officeart/2008/layout/LinedList"/>
    <dgm:cxn modelId="{1A085361-81C6-4D81-9426-C68725D68F32}" type="presParOf" srcId="{FCB6493A-23A4-47FD-B8CF-55F42ED9C91C}" destId="{451FFC61-7DEA-4F4C-B634-CDCD4EE3BE77}" srcOrd="0" destOrd="0" presId="urn:microsoft.com/office/officeart/2008/layout/LinedList"/>
    <dgm:cxn modelId="{D535AED9-4B63-40AC-B943-6F968E15C308}" type="presParOf" srcId="{FCB6493A-23A4-47FD-B8CF-55F42ED9C91C}" destId="{2FA1A92D-2090-41D7-9B07-C2F79F9F4935}" srcOrd="1" destOrd="0" presId="urn:microsoft.com/office/officeart/2008/layout/LinedList"/>
    <dgm:cxn modelId="{D3DC7351-A065-493E-9D2B-C7FDE42F4A4F}" type="presParOf" srcId="{E042D072-88A1-4C72-8F8F-6D5E2E420B41}" destId="{F687E48C-DEE2-4D4F-8004-C4F10565A88D}" srcOrd="4" destOrd="0" presId="urn:microsoft.com/office/officeart/2008/layout/LinedList"/>
    <dgm:cxn modelId="{28E01968-6072-4FED-87D7-42162C14C96A}" type="presParOf" srcId="{E042D072-88A1-4C72-8F8F-6D5E2E420B41}" destId="{CCC89DDF-C977-4257-B9FD-7C1DBEBD4465}" srcOrd="5" destOrd="0" presId="urn:microsoft.com/office/officeart/2008/layout/LinedList"/>
    <dgm:cxn modelId="{0FCA4743-66EC-4448-865E-B2B9BD4EB3F6}" type="presParOf" srcId="{CCC89DDF-C977-4257-B9FD-7C1DBEBD4465}" destId="{931EC802-DBD5-44FC-B912-EB0F48AAC278}" srcOrd="0" destOrd="0" presId="urn:microsoft.com/office/officeart/2008/layout/LinedList"/>
    <dgm:cxn modelId="{DA1BA55B-9C09-4B77-AEB1-E9D2F4664961}" type="presParOf" srcId="{CCC89DDF-C977-4257-B9FD-7C1DBEBD4465}" destId="{6EF12708-5BE9-4710-89B4-AD3EB4960B42}" srcOrd="1" destOrd="0" presId="urn:microsoft.com/office/officeart/2008/layout/LinedList"/>
    <dgm:cxn modelId="{2D9FD26F-C26D-4808-AE4F-DD5F131F5488}" type="presParOf" srcId="{E042D072-88A1-4C72-8F8F-6D5E2E420B41}" destId="{5BA613AC-E878-4429-8241-2788F3B4C1DE}" srcOrd="6" destOrd="0" presId="urn:microsoft.com/office/officeart/2008/layout/LinedList"/>
    <dgm:cxn modelId="{F9B9E2A0-702D-482A-865C-39C92FB733D2}" type="presParOf" srcId="{E042D072-88A1-4C72-8F8F-6D5E2E420B41}" destId="{9CCF6A8B-A65F-41DD-AD16-7D56382750F7}" srcOrd="7" destOrd="0" presId="urn:microsoft.com/office/officeart/2008/layout/LinedList"/>
    <dgm:cxn modelId="{DB0091BF-237A-4B74-BA3D-63CB6A9803EF}" type="presParOf" srcId="{9CCF6A8B-A65F-41DD-AD16-7D56382750F7}" destId="{96287650-8396-41DE-BACE-CBF5CDBD58A3}" srcOrd="0" destOrd="0" presId="urn:microsoft.com/office/officeart/2008/layout/LinedList"/>
    <dgm:cxn modelId="{CEA7D1BC-4A9F-4FAB-83C5-B96F3FA5953E}" type="presParOf" srcId="{9CCF6A8B-A65F-41DD-AD16-7D56382750F7}" destId="{EADB16C6-C0D7-4CAE-9E4F-82F8AA4E3696}" srcOrd="1" destOrd="0" presId="urn:microsoft.com/office/officeart/2008/layout/LinedList"/>
    <dgm:cxn modelId="{1F9E199A-FBE8-4C26-890A-203AFC15C829}" type="presParOf" srcId="{E042D072-88A1-4C72-8F8F-6D5E2E420B41}" destId="{452FE5E7-6FD6-43CB-A536-DDA6D64E41D9}" srcOrd="8" destOrd="0" presId="urn:microsoft.com/office/officeart/2008/layout/LinedList"/>
    <dgm:cxn modelId="{FECEEE43-6D1C-4D24-A2E4-03351E9A8485}" type="presParOf" srcId="{E042D072-88A1-4C72-8F8F-6D5E2E420B41}" destId="{A1C4AC5E-96B5-4B11-BD91-EB0A6E6151AD}" srcOrd="9" destOrd="0" presId="urn:microsoft.com/office/officeart/2008/layout/LinedList"/>
    <dgm:cxn modelId="{67A2A813-B203-4021-BDC5-9E12E13D8C1A}" type="presParOf" srcId="{A1C4AC5E-96B5-4B11-BD91-EB0A6E6151AD}" destId="{E4F1F5B4-FD5A-499F-A055-60096B20077F}" srcOrd="0" destOrd="0" presId="urn:microsoft.com/office/officeart/2008/layout/LinedList"/>
    <dgm:cxn modelId="{44B27256-DEBC-478B-8D87-69153DA5C709}" type="presParOf" srcId="{A1C4AC5E-96B5-4B11-BD91-EB0A6E6151AD}" destId="{33E68BD4-9A69-4CBB-8329-CC627E7C91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76C12-A781-431A-8162-6BCADAA1F9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A913A3C-31C4-4448-9FDA-FD1E702E04CD}">
      <dgm:prSet custT="1"/>
      <dgm:spPr/>
      <dgm:t>
        <a:bodyPr anchor="ctr"/>
        <a:lstStyle/>
        <a:p>
          <a:r>
            <a:rPr lang="en-US" sz="3200" dirty="0"/>
            <a:t>Can someone run my code and build on this project?</a:t>
          </a:r>
          <a:endParaRPr lang="en-CA" sz="3200" dirty="0"/>
        </a:p>
      </dgm:t>
    </dgm:pt>
    <dgm:pt modelId="{4A0E4A38-310D-442C-8D46-E348FA6D42A4}" type="parTrans" cxnId="{CDBC396A-F9EE-4BC6-AC2D-64808EE4BAF5}">
      <dgm:prSet/>
      <dgm:spPr/>
      <dgm:t>
        <a:bodyPr/>
        <a:lstStyle/>
        <a:p>
          <a:endParaRPr lang="en-CA"/>
        </a:p>
      </dgm:t>
    </dgm:pt>
    <dgm:pt modelId="{CA7CE936-9702-47D4-A408-E9BEA9ED73E6}" type="sibTrans" cxnId="{CDBC396A-F9EE-4BC6-AC2D-64808EE4BAF5}">
      <dgm:prSet/>
      <dgm:spPr/>
      <dgm:t>
        <a:bodyPr/>
        <a:lstStyle/>
        <a:p>
          <a:endParaRPr lang="en-CA"/>
        </a:p>
      </dgm:t>
    </dgm:pt>
    <dgm:pt modelId="{FAF8C302-584E-4815-96D1-D1128350B82C}">
      <dgm:prSet custT="1"/>
      <dgm:spPr/>
      <dgm:t>
        <a:bodyPr anchor="ctr"/>
        <a:lstStyle/>
        <a:p>
          <a:r>
            <a:rPr lang="en-US" sz="3200" dirty="0"/>
            <a:t>Can new predictions be automatically generated?</a:t>
          </a:r>
          <a:endParaRPr lang="en-CA" sz="3200" dirty="0"/>
        </a:p>
      </dgm:t>
    </dgm:pt>
    <dgm:pt modelId="{BDBFB4D9-0716-4E3D-B25A-DEBEEE0F0512}" type="parTrans" cxnId="{CB43E99F-93B7-420D-A29D-5F85B87DBF8D}">
      <dgm:prSet/>
      <dgm:spPr/>
      <dgm:t>
        <a:bodyPr/>
        <a:lstStyle/>
        <a:p>
          <a:endParaRPr lang="en-CA"/>
        </a:p>
      </dgm:t>
    </dgm:pt>
    <dgm:pt modelId="{2141F4A6-9790-4B25-B424-ADB2E682FA81}" type="sibTrans" cxnId="{CB43E99F-93B7-420D-A29D-5F85B87DBF8D}">
      <dgm:prSet/>
      <dgm:spPr/>
      <dgm:t>
        <a:bodyPr/>
        <a:lstStyle/>
        <a:p>
          <a:endParaRPr lang="en-CA"/>
        </a:p>
      </dgm:t>
    </dgm:pt>
    <dgm:pt modelId="{E51693C6-6CA1-440C-93AC-59B10D379C8C}">
      <dgm:prSet custT="1"/>
      <dgm:spPr/>
      <dgm:t>
        <a:bodyPr anchor="ctr"/>
        <a:lstStyle/>
        <a:p>
          <a:r>
            <a:rPr lang="en-US" sz="3200" dirty="0"/>
            <a:t>Where can I store data?</a:t>
          </a:r>
          <a:endParaRPr lang="en-CA" sz="3200" dirty="0"/>
        </a:p>
      </dgm:t>
    </dgm:pt>
    <dgm:pt modelId="{40E4D3BE-32BB-4647-A47F-99D8827AAEDB}" type="parTrans" cxnId="{78922EE9-4596-4B46-871A-19FA2E1E9735}">
      <dgm:prSet/>
      <dgm:spPr/>
      <dgm:t>
        <a:bodyPr/>
        <a:lstStyle/>
        <a:p>
          <a:endParaRPr lang="en-CA"/>
        </a:p>
      </dgm:t>
    </dgm:pt>
    <dgm:pt modelId="{1D21C654-67DB-4DF5-BE54-84C6FCB20BDB}" type="sibTrans" cxnId="{78922EE9-4596-4B46-871A-19FA2E1E9735}">
      <dgm:prSet/>
      <dgm:spPr/>
      <dgm:t>
        <a:bodyPr/>
        <a:lstStyle/>
        <a:p>
          <a:endParaRPr lang="en-CA"/>
        </a:p>
      </dgm:t>
    </dgm:pt>
    <dgm:pt modelId="{4B24A48F-DCA0-400A-9A7D-0FC2B40F051F}" type="pres">
      <dgm:prSet presAssocID="{61576C12-A781-431A-8162-6BCADAA1F980}" presName="vert0" presStyleCnt="0">
        <dgm:presLayoutVars>
          <dgm:dir/>
          <dgm:animOne val="branch"/>
          <dgm:animLvl val="lvl"/>
        </dgm:presLayoutVars>
      </dgm:prSet>
      <dgm:spPr/>
    </dgm:pt>
    <dgm:pt modelId="{AB0E5FB9-7A2F-424E-85FB-4431FF691210}" type="pres">
      <dgm:prSet presAssocID="{4A913A3C-31C4-4448-9FDA-FD1E702E04CD}" presName="thickLine" presStyleLbl="alignNode1" presStyleIdx="0" presStyleCnt="3"/>
      <dgm:spPr/>
    </dgm:pt>
    <dgm:pt modelId="{4257F68D-9A1A-40BC-8FA4-B2FCB1159596}" type="pres">
      <dgm:prSet presAssocID="{4A913A3C-31C4-4448-9FDA-FD1E702E04CD}" presName="horz1" presStyleCnt="0"/>
      <dgm:spPr/>
    </dgm:pt>
    <dgm:pt modelId="{A0412DAC-FC85-4766-9E47-A114211D9C8E}" type="pres">
      <dgm:prSet presAssocID="{4A913A3C-31C4-4448-9FDA-FD1E702E04CD}" presName="tx1" presStyleLbl="revTx" presStyleIdx="0" presStyleCnt="3" custScaleY="300293"/>
      <dgm:spPr/>
    </dgm:pt>
    <dgm:pt modelId="{61712E78-DD10-41D4-9040-7AA2EA95BE66}" type="pres">
      <dgm:prSet presAssocID="{4A913A3C-31C4-4448-9FDA-FD1E702E04CD}" presName="vert1" presStyleCnt="0"/>
      <dgm:spPr/>
    </dgm:pt>
    <dgm:pt modelId="{27C73885-4B12-4F5F-856D-DFEDAB262E2F}" type="pres">
      <dgm:prSet presAssocID="{FAF8C302-584E-4815-96D1-D1128350B82C}" presName="thickLine" presStyleLbl="alignNode1" presStyleIdx="1" presStyleCnt="3"/>
      <dgm:spPr/>
    </dgm:pt>
    <dgm:pt modelId="{49E60089-FF0B-4AF6-B240-7E5A3AD0224F}" type="pres">
      <dgm:prSet presAssocID="{FAF8C302-584E-4815-96D1-D1128350B82C}" presName="horz1" presStyleCnt="0"/>
      <dgm:spPr/>
    </dgm:pt>
    <dgm:pt modelId="{1827F417-EEB6-46A4-862F-684142257AF7}" type="pres">
      <dgm:prSet presAssocID="{FAF8C302-584E-4815-96D1-D1128350B82C}" presName="tx1" presStyleLbl="revTx" presStyleIdx="1" presStyleCnt="3" custScaleY="300293"/>
      <dgm:spPr/>
    </dgm:pt>
    <dgm:pt modelId="{1203683B-97E2-4574-9B33-FCDCEF3A889F}" type="pres">
      <dgm:prSet presAssocID="{FAF8C302-584E-4815-96D1-D1128350B82C}" presName="vert1" presStyleCnt="0"/>
      <dgm:spPr/>
    </dgm:pt>
    <dgm:pt modelId="{52A4D23D-D0C5-4A1A-B6A7-92E8E9D8E048}" type="pres">
      <dgm:prSet presAssocID="{E51693C6-6CA1-440C-93AC-59B10D379C8C}" presName="thickLine" presStyleLbl="alignNode1" presStyleIdx="2" presStyleCnt="3"/>
      <dgm:spPr/>
    </dgm:pt>
    <dgm:pt modelId="{4292526B-2AEB-4369-AAD3-F09448703E14}" type="pres">
      <dgm:prSet presAssocID="{E51693C6-6CA1-440C-93AC-59B10D379C8C}" presName="horz1" presStyleCnt="0"/>
      <dgm:spPr/>
    </dgm:pt>
    <dgm:pt modelId="{5053CD38-094B-42DC-9BC7-FDED20185343}" type="pres">
      <dgm:prSet presAssocID="{E51693C6-6CA1-440C-93AC-59B10D379C8C}" presName="tx1" presStyleLbl="revTx" presStyleIdx="2" presStyleCnt="3" custScaleY="300293"/>
      <dgm:spPr/>
    </dgm:pt>
    <dgm:pt modelId="{5401C748-FB86-45B8-B7E3-3A62913255C9}" type="pres">
      <dgm:prSet presAssocID="{E51693C6-6CA1-440C-93AC-59B10D379C8C}" presName="vert1" presStyleCnt="0"/>
      <dgm:spPr/>
    </dgm:pt>
  </dgm:ptLst>
  <dgm:cxnLst>
    <dgm:cxn modelId="{EEAD7D31-9940-46B8-A92F-3A18209E24CA}" type="presOf" srcId="{61576C12-A781-431A-8162-6BCADAA1F980}" destId="{4B24A48F-DCA0-400A-9A7D-0FC2B40F051F}" srcOrd="0" destOrd="0" presId="urn:microsoft.com/office/officeart/2008/layout/LinedList"/>
    <dgm:cxn modelId="{CDBC396A-F9EE-4BC6-AC2D-64808EE4BAF5}" srcId="{61576C12-A781-431A-8162-6BCADAA1F980}" destId="{4A913A3C-31C4-4448-9FDA-FD1E702E04CD}" srcOrd="0" destOrd="0" parTransId="{4A0E4A38-310D-442C-8D46-E348FA6D42A4}" sibTransId="{CA7CE936-9702-47D4-A408-E9BEA9ED73E6}"/>
    <dgm:cxn modelId="{CB43E99F-93B7-420D-A29D-5F85B87DBF8D}" srcId="{61576C12-A781-431A-8162-6BCADAA1F980}" destId="{FAF8C302-584E-4815-96D1-D1128350B82C}" srcOrd="1" destOrd="0" parTransId="{BDBFB4D9-0716-4E3D-B25A-DEBEEE0F0512}" sibTransId="{2141F4A6-9790-4B25-B424-ADB2E682FA81}"/>
    <dgm:cxn modelId="{03D72AA5-69F0-4710-AA02-B96F6107DBC3}" type="presOf" srcId="{E51693C6-6CA1-440C-93AC-59B10D379C8C}" destId="{5053CD38-094B-42DC-9BC7-FDED20185343}" srcOrd="0" destOrd="0" presId="urn:microsoft.com/office/officeart/2008/layout/LinedList"/>
    <dgm:cxn modelId="{F73159BF-C9E2-4664-9EA5-4EBB19224379}" type="presOf" srcId="{4A913A3C-31C4-4448-9FDA-FD1E702E04CD}" destId="{A0412DAC-FC85-4766-9E47-A114211D9C8E}" srcOrd="0" destOrd="0" presId="urn:microsoft.com/office/officeart/2008/layout/LinedList"/>
    <dgm:cxn modelId="{6CD8FADF-FE59-44A2-913D-BEEEF7FEC9D1}" type="presOf" srcId="{FAF8C302-584E-4815-96D1-D1128350B82C}" destId="{1827F417-EEB6-46A4-862F-684142257AF7}" srcOrd="0" destOrd="0" presId="urn:microsoft.com/office/officeart/2008/layout/LinedList"/>
    <dgm:cxn modelId="{78922EE9-4596-4B46-871A-19FA2E1E9735}" srcId="{61576C12-A781-431A-8162-6BCADAA1F980}" destId="{E51693C6-6CA1-440C-93AC-59B10D379C8C}" srcOrd="2" destOrd="0" parTransId="{40E4D3BE-32BB-4647-A47F-99D8827AAEDB}" sibTransId="{1D21C654-67DB-4DF5-BE54-84C6FCB20BDB}"/>
    <dgm:cxn modelId="{8F13C462-AE4E-4E2D-8191-BE1018A03E67}" type="presParOf" srcId="{4B24A48F-DCA0-400A-9A7D-0FC2B40F051F}" destId="{AB0E5FB9-7A2F-424E-85FB-4431FF691210}" srcOrd="0" destOrd="0" presId="urn:microsoft.com/office/officeart/2008/layout/LinedList"/>
    <dgm:cxn modelId="{CA3E3B7F-9C6E-4B94-ACEA-867746D9DC33}" type="presParOf" srcId="{4B24A48F-DCA0-400A-9A7D-0FC2B40F051F}" destId="{4257F68D-9A1A-40BC-8FA4-B2FCB1159596}" srcOrd="1" destOrd="0" presId="urn:microsoft.com/office/officeart/2008/layout/LinedList"/>
    <dgm:cxn modelId="{99253D3F-6C45-459C-AFFC-B94EFCBACCCA}" type="presParOf" srcId="{4257F68D-9A1A-40BC-8FA4-B2FCB1159596}" destId="{A0412DAC-FC85-4766-9E47-A114211D9C8E}" srcOrd="0" destOrd="0" presId="urn:microsoft.com/office/officeart/2008/layout/LinedList"/>
    <dgm:cxn modelId="{9BF6BD74-830A-47E1-8C2D-0F57B0BC5306}" type="presParOf" srcId="{4257F68D-9A1A-40BC-8FA4-B2FCB1159596}" destId="{61712E78-DD10-41D4-9040-7AA2EA95BE66}" srcOrd="1" destOrd="0" presId="urn:microsoft.com/office/officeart/2008/layout/LinedList"/>
    <dgm:cxn modelId="{7F34985A-2A81-474B-8BD2-B39E1D7DACD0}" type="presParOf" srcId="{4B24A48F-DCA0-400A-9A7D-0FC2B40F051F}" destId="{27C73885-4B12-4F5F-856D-DFEDAB262E2F}" srcOrd="2" destOrd="0" presId="urn:microsoft.com/office/officeart/2008/layout/LinedList"/>
    <dgm:cxn modelId="{A7318B97-8A09-4B37-93F6-E8F70F0C45C3}" type="presParOf" srcId="{4B24A48F-DCA0-400A-9A7D-0FC2B40F051F}" destId="{49E60089-FF0B-4AF6-B240-7E5A3AD0224F}" srcOrd="3" destOrd="0" presId="urn:microsoft.com/office/officeart/2008/layout/LinedList"/>
    <dgm:cxn modelId="{85AD5472-CB64-40CC-9F08-50957083353B}" type="presParOf" srcId="{49E60089-FF0B-4AF6-B240-7E5A3AD0224F}" destId="{1827F417-EEB6-46A4-862F-684142257AF7}" srcOrd="0" destOrd="0" presId="urn:microsoft.com/office/officeart/2008/layout/LinedList"/>
    <dgm:cxn modelId="{65D8A488-04ED-4DDA-89FE-BFB039EF7865}" type="presParOf" srcId="{49E60089-FF0B-4AF6-B240-7E5A3AD0224F}" destId="{1203683B-97E2-4574-9B33-FCDCEF3A889F}" srcOrd="1" destOrd="0" presId="urn:microsoft.com/office/officeart/2008/layout/LinedList"/>
    <dgm:cxn modelId="{C34A1680-9A7E-483B-9948-1848A7DB39F3}" type="presParOf" srcId="{4B24A48F-DCA0-400A-9A7D-0FC2B40F051F}" destId="{52A4D23D-D0C5-4A1A-B6A7-92E8E9D8E048}" srcOrd="4" destOrd="0" presId="urn:microsoft.com/office/officeart/2008/layout/LinedList"/>
    <dgm:cxn modelId="{3C9799BB-6507-44A3-AFF2-9A33C1CCA1AB}" type="presParOf" srcId="{4B24A48F-DCA0-400A-9A7D-0FC2B40F051F}" destId="{4292526B-2AEB-4369-AAD3-F09448703E14}" srcOrd="5" destOrd="0" presId="urn:microsoft.com/office/officeart/2008/layout/LinedList"/>
    <dgm:cxn modelId="{6C6D175E-28A4-43FC-B194-6E68170C3437}" type="presParOf" srcId="{4292526B-2AEB-4369-AAD3-F09448703E14}" destId="{5053CD38-094B-42DC-9BC7-FDED20185343}" srcOrd="0" destOrd="0" presId="urn:microsoft.com/office/officeart/2008/layout/LinedList"/>
    <dgm:cxn modelId="{453BE4D3-903D-48D9-81DB-7742E9176757}" type="presParOf" srcId="{4292526B-2AEB-4369-AAD3-F09448703E14}" destId="{5401C748-FB86-45B8-B7E3-3A6291325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2AEA6-DA73-45D6-B3F0-844D8C5BBCE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1404A96-6948-47B3-8DDB-63C2BA582756}">
      <dgm:prSet/>
      <dgm:spPr/>
      <dgm:t>
        <a:bodyPr/>
        <a:lstStyle/>
        <a:p>
          <a:r>
            <a:rPr lang="en-US"/>
            <a:t>File Size Limits</a:t>
          </a:r>
        </a:p>
      </dgm:t>
    </dgm:pt>
    <dgm:pt modelId="{489B558F-2813-43FB-9B33-E8CF08252813}" type="parTrans" cxnId="{5D135FB9-B099-4DBB-B1E0-B117AA904DE6}">
      <dgm:prSet/>
      <dgm:spPr/>
      <dgm:t>
        <a:bodyPr/>
        <a:lstStyle/>
        <a:p>
          <a:endParaRPr lang="en-US"/>
        </a:p>
      </dgm:t>
    </dgm:pt>
    <dgm:pt modelId="{5505D052-0237-42B1-BFE3-650F1C49681E}" type="sibTrans" cxnId="{5D135FB9-B099-4DBB-B1E0-B117AA904DE6}">
      <dgm:prSet/>
      <dgm:spPr/>
      <dgm:t>
        <a:bodyPr/>
        <a:lstStyle/>
        <a:p>
          <a:endParaRPr lang="en-US"/>
        </a:p>
      </dgm:t>
    </dgm:pt>
    <dgm:pt modelId="{3277D126-5D7F-4291-8F7E-67174FD6497D}">
      <dgm:prSet/>
      <dgm:spPr/>
      <dgm:t>
        <a:bodyPr/>
        <a:lstStyle/>
        <a:p>
          <a:r>
            <a:rPr lang="en-US"/>
            <a:t>Inefficient binary data storage</a:t>
          </a:r>
        </a:p>
      </dgm:t>
    </dgm:pt>
    <dgm:pt modelId="{6627E552-B0C7-44A9-8C41-4F423479E72D}" type="parTrans" cxnId="{EE926AC6-824A-4F8A-A81C-C9B06E00A7F6}">
      <dgm:prSet/>
      <dgm:spPr/>
      <dgm:t>
        <a:bodyPr/>
        <a:lstStyle/>
        <a:p>
          <a:endParaRPr lang="en-US"/>
        </a:p>
      </dgm:t>
    </dgm:pt>
    <dgm:pt modelId="{D07F18FA-B0C6-4E31-A3FC-B4F370433E18}" type="sibTrans" cxnId="{EE926AC6-824A-4F8A-A81C-C9B06E00A7F6}">
      <dgm:prSet/>
      <dgm:spPr/>
      <dgm:t>
        <a:bodyPr/>
        <a:lstStyle/>
        <a:p>
          <a:endParaRPr lang="en-US"/>
        </a:p>
      </dgm:t>
    </dgm:pt>
    <dgm:pt modelId="{13E19761-3ED1-4229-8FDD-00444A632B7F}">
      <dgm:prSet/>
      <dgm:spPr/>
      <dgm:t>
        <a:bodyPr/>
        <a:lstStyle/>
        <a:p>
          <a:r>
            <a:rPr lang="en-US"/>
            <a:t>Commit history chaos</a:t>
          </a:r>
        </a:p>
      </dgm:t>
    </dgm:pt>
    <dgm:pt modelId="{1E71F4C6-F230-48BC-BE34-02D87DE58270}" type="parTrans" cxnId="{F01765BD-6AC3-4E45-841F-A11959DB9612}">
      <dgm:prSet/>
      <dgm:spPr/>
      <dgm:t>
        <a:bodyPr/>
        <a:lstStyle/>
        <a:p>
          <a:endParaRPr lang="en-US"/>
        </a:p>
      </dgm:t>
    </dgm:pt>
    <dgm:pt modelId="{FAFF6630-4626-4B1E-830A-44F4B2E7930E}" type="sibTrans" cxnId="{F01765BD-6AC3-4E45-841F-A11959DB9612}">
      <dgm:prSet/>
      <dgm:spPr/>
      <dgm:t>
        <a:bodyPr/>
        <a:lstStyle/>
        <a:p>
          <a:endParaRPr lang="en-US"/>
        </a:p>
      </dgm:t>
    </dgm:pt>
    <dgm:pt modelId="{6CBB3181-3363-45E0-AA29-F12B7719A357}" type="pres">
      <dgm:prSet presAssocID="{18B2AEA6-DA73-45D6-B3F0-844D8C5BBCE9}" presName="linear" presStyleCnt="0">
        <dgm:presLayoutVars>
          <dgm:animLvl val="lvl"/>
          <dgm:resizeHandles val="exact"/>
        </dgm:presLayoutVars>
      </dgm:prSet>
      <dgm:spPr/>
    </dgm:pt>
    <dgm:pt modelId="{2F7016FB-6122-4C74-849C-E8E62649CEDB}" type="pres">
      <dgm:prSet presAssocID="{41404A96-6948-47B3-8DDB-63C2BA582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EAAFBB-CDAC-46A6-A45A-CF09E263D43B}" type="pres">
      <dgm:prSet presAssocID="{5505D052-0237-42B1-BFE3-650F1C49681E}" presName="spacer" presStyleCnt="0"/>
      <dgm:spPr/>
    </dgm:pt>
    <dgm:pt modelId="{0900FF95-C867-48CD-94F5-16D37CCF706C}" type="pres">
      <dgm:prSet presAssocID="{3277D126-5D7F-4291-8F7E-67174FD649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93DE46-62DF-4A80-8117-094985B08EF0}" type="pres">
      <dgm:prSet presAssocID="{D07F18FA-B0C6-4E31-A3FC-B4F370433E18}" presName="spacer" presStyleCnt="0"/>
      <dgm:spPr/>
    </dgm:pt>
    <dgm:pt modelId="{CCBBDA07-A19E-413E-87EC-6B9AE904071F}" type="pres">
      <dgm:prSet presAssocID="{13E19761-3ED1-4229-8FDD-00444A632B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12130A-53CB-46B3-986A-D44FF4E966A3}" type="presOf" srcId="{3277D126-5D7F-4291-8F7E-67174FD6497D}" destId="{0900FF95-C867-48CD-94F5-16D37CCF706C}" srcOrd="0" destOrd="0" presId="urn:microsoft.com/office/officeart/2005/8/layout/vList2"/>
    <dgm:cxn modelId="{D973B33B-F8C3-4D4D-B9D8-00BFC81783B9}" type="presOf" srcId="{18B2AEA6-DA73-45D6-B3F0-844D8C5BBCE9}" destId="{6CBB3181-3363-45E0-AA29-F12B7719A357}" srcOrd="0" destOrd="0" presId="urn:microsoft.com/office/officeart/2005/8/layout/vList2"/>
    <dgm:cxn modelId="{E839BC3C-F306-44EA-922B-4DAD5AA172A1}" type="presOf" srcId="{13E19761-3ED1-4229-8FDD-00444A632B7F}" destId="{CCBBDA07-A19E-413E-87EC-6B9AE904071F}" srcOrd="0" destOrd="0" presId="urn:microsoft.com/office/officeart/2005/8/layout/vList2"/>
    <dgm:cxn modelId="{C01F64A4-E145-4E31-9395-9C92B2B116B2}" type="presOf" srcId="{41404A96-6948-47B3-8DDB-63C2BA582756}" destId="{2F7016FB-6122-4C74-849C-E8E62649CEDB}" srcOrd="0" destOrd="0" presId="urn:microsoft.com/office/officeart/2005/8/layout/vList2"/>
    <dgm:cxn modelId="{5D135FB9-B099-4DBB-B1E0-B117AA904DE6}" srcId="{18B2AEA6-DA73-45D6-B3F0-844D8C5BBCE9}" destId="{41404A96-6948-47B3-8DDB-63C2BA582756}" srcOrd="0" destOrd="0" parTransId="{489B558F-2813-43FB-9B33-E8CF08252813}" sibTransId="{5505D052-0237-42B1-BFE3-650F1C49681E}"/>
    <dgm:cxn modelId="{F01765BD-6AC3-4E45-841F-A11959DB9612}" srcId="{18B2AEA6-DA73-45D6-B3F0-844D8C5BBCE9}" destId="{13E19761-3ED1-4229-8FDD-00444A632B7F}" srcOrd="2" destOrd="0" parTransId="{1E71F4C6-F230-48BC-BE34-02D87DE58270}" sibTransId="{FAFF6630-4626-4B1E-830A-44F4B2E7930E}"/>
    <dgm:cxn modelId="{EE926AC6-824A-4F8A-A81C-C9B06E00A7F6}" srcId="{18B2AEA6-DA73-45D6-B3F0-844D8C5BBCE9}" destId="{3277D126-5D7F-4291-8F7E-67174FD6497D}" srcOrd="1" destOrd="0" parTransId="{6627E552-B0C7-44A9-8C41-4F423479E72D}" sibTransId="{D07F18FA-B0C6-4E31-A3FC-B4F370433E18}"/>
    <dgm:cxn modelId="{C87165FD-A6C4-4344-A636-FB913BA318E4}" type="presParOf" srcId="{6CBB3181-3363-45E0-AA29-F12B7719A357}" destId="{2F7016FB-6122-4C74-849C-E8E62649CEDB}" srcOrd="0" destOrd="0" presId="urn:microsoft.com/office/officeart/2005/8/layout/vList2"/>
    <dgm:cxn modelId="{C93EF3FD-1FD8-4F7D-B31D-CDC5037BE0E6}" type="presParOf" srcId="{6CBB3181-3363-45E0-AA29-F12B7719A357}" destId="{2BEAAFBB-CDAC-46A6-A45A-CF09E263D43B}" srcOrd="1" destOrd="0" presId="urn:microsoft.com/office/officeart/2005/8/layout/vList2"/>
    <dgm:cxn modelId="{7A363E39-57FA-47E8-8A6D-11AA813E4FB2}" type="presParOf" srcId="{6CBB3181-3363-45E0-AA29-F12B7719A357}" destId="{0900FF95-C867-48CD-94F5-16D37CCF706C}" srcOrd="2" destOrd="0" presId="urn:microsoft.com/office/officeart/2005/8/layout/vList2"/>
    <dgm:cxn modelId="{0D469491-223B-4DBE-BD7D-F77780461607}" type="presParOf" srcId="{6CBB3181-3363-45E0-AA29-F12B7719A357}" destId="{7E93DE46-62DF-4A80-8117-094985B08EF0}" srcOrd="3" destOrd="0" presId="urn:microsoft.com/office/officeart/2005/8/layout/vList2"/>
    <dgm:cxn modelId="{6CC49D2F-18D5-4F73-9ED0-57733A5A81CE}" type="presParOf" srcId="{6CBB3181-3363-45E0-AA29-F12B7719A357}" destId="{CCBBDA07-A19E-413E-87EC-6B9AE90407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46B3A7-DF4B-4C4E-A473-EC139436A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43B826-9986-4534-BC3C-BEABEA6837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R Packages</a:t>
          </a:r>
        </a:p>
      </dgm:t>
    </dgm:pt>
    <dgm:pt modelId="{A59CE044-8FB9-4F87-9209-983643D93DEF}" type="parTrans" cxnId="{065073F8-DBBD-42CB-90EC-F9DE20203331}">
      <dgm:prSet/>
      <dgm:spPr/>
      <dgm:t>
        <a:bodyPr/>
        <a:lstStyle/>
        <a:p>
          <a:endParaRPr lang="en-US"/>
        </a:p>
      </dgm:t>
    </dgm:pt>
    <dgm:pt modelId="{3E28C58F-C1B0-44EA-9C9C-C808434462FC}" type="sibTrans" cxnId="{065073F8-DBBD-42CB-90EC-F9DE20203331}">
      <dgm:prSet/>
      <dgm:spPr/>
      <dgm:t>
        <a:bodyPr/>
        <a:lstStyle/>
        <a:p>
          <a:endParaRPr lang="en-US"/>
        </a:p>
      </dgm:t>
    </dgm:pt>
    <dgm:pt modelId="{14C5FC8E-A368-4249-B07E-0EFEA7FF8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Install and run</a:t>
          </a:r>
        </a:p>
      </dgm:t>
    </dgm:pt>
    <dgm:pt modelId="{57295798-802C-459D-9A53-B2931E304835}" type="parTrans" cxnId="{F98A49F0-05A7-42B5-A1FC-54F7A2C04986}">
      <dgm:prSet/>
      <dgm:spPr/>
      <dgm:t>
        <a:bodyPr/>
        <a:lstStyle/>
        <a:p>
          <a:endParaRPr lang="en-US"/>
        </a:p>
      </dgm:t>
    </dgm:pt>
    <dgm:pt modelId="{39A18FF1-E494-47A7-8606-DEE46D2AAD68}" type="sibTrans" cxnId="{F98A49F0-05A7-42B5-A1FC-54F7A2C04986}">
      <dgm:prSet/>
      <dgm:spPr/>
      <dgm:t>
        <a:bodyPr/>
        <a:lstStyle/>
        <a:p>
          <a:endParaRPr lang="en-US"/>
        </a:p>
      </dgm:t>
    </dgm:pt>
    <dgm:pt modelId="{B3CEDC12-176E-4E1C-9DA4-D9488557D2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Actions </a:t>
          </a:r>
        </a:p>
      </dgm:t>
    </dgm:pt>
    <dgm:pt modelId="{33D14A75-84BF-4F26-BBC8-ABB8F9BCCF68}" type="parTrans" cxnId="{626EA767-6610-4219-9C23-0EBA2B25DF41}">
      <dgm:prSet/>
      <dgm:spPr/>
      <dgm:t>
        <a:bodyPr/>
        <a:lstStyle/>
        <a:p>
          <a:endParaRPr lang="en-US"/>
        </a:p>
      </dgm:t>
    </dgm:pt>
    <dgm:pt modelId="{62FE54C0-C98C-4862-AA98-F3E2CAFB8EE6}" type="sibTrans" cxnId="{626EA767-6610-4219-9C23-0EBA2B25DF41}">
      <dgm:prSet/>
      <dgm:spPr/>
      <dgm:t>
        <a:bodyPr/>
        <a:lstStyle/>
        <a:p>
          <a:endParaRPr lang="en-US"/>
        </a:p>
      </dgm:t>
    </dgm:pt>
    <dgm:pt modelId="{9FFC556D-9C6F-4E2D-9928-E9A880C33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Automation</a:t>
          </a:r>
        </a:p>
      </dgm:t>
    </dgm:pt>
    <dgm:pt modelId="{D8DEDDF7-F7AA-4B7D-8483-C4C915294D14}" type="parTrans" cxnId="{FF3BB4BB-2B27-4C83-8A36-9CB4AA7ADDDD}">
      <dgm:prSet/>
      <dgm:spPr/>
      <dgm:t>
        <a:bodyPr/>
        <a:lstStyle/>
        <a:p>
          <a:endParaRPr lang="en-US"/>
        </a:p>
      </dgm:t>
    </dgm:pt>
    <dgm:pt modelId="{3B1B2857-56B1-412F-9CBC-464E3BFE37B3}" type="sibTrans" cxnId="{FF3BB4BB-2B27-4C83-8A36-9CB4AA7ADDDD}">
      <dgm:prSet/>
      <dgm:spPr/>
      <dgm:t>
        <a:bodyPr/>
        <a:lstStyle/>
        <a:p>
          <a:endParaRPr lang="en-US"/>
        </a:p>
      </dgm:t>
    </dgm:pt>
    <dgm:pt modelId="{4E7B358D-8495-40FA-A4DB-8993895995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Releases</a:t>
          </a:r>
        </a:p>
      </dgm:t>
    </dgm:pt>
    <dgm:pt modelId="{F7A6F597-5681-42E8-ACB4-D450AF285C76}" type="parTrans" cxnId="{A723B868-AEEA-4764-9290-698B5C1A5728}">
      <dgm:prSet/>
      <dgm:spPr/>
      <dgm:t>
        <a:bodyPr/>
        <a:lstStyle/>
        <a:p>
          <a:endParaRPr lang="en-US"/>
        </a:p>
      </dgm:t>
    </dgm:pt>
    <dgm:pt modelId="{61134583-FD76-448C-8E72-50BBE61DC6A4}" type="sibTrans" cxnId="{A723B868-AEEA-4764-9290-698B5C1A5728}">
      <dgm:prSet/>
      <dgm:spPr/>
      <dgm:t>
        <a:bodyPr/>
        <a:lstStyle/>
        <a:p>
          <a:endParaRPr lang="en-US"/>
        </a:p>
      </dgm:t>
    </dgm:pt>
    <dgm:pt modelId="{A83900D9-8FAE-4959-8044-887DBE807E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Store data with your project</a:t>
          </a:r>
        </a:p>
      </dgm:t>
    </dgm:pt>
    <dgm:pt modelId="{6342EE09-BDB0-411A-8329-3994E940D79C}" type="parTrans" cxnId="{8A81AF80-62D6-4F9A-A506-8C893DF48360}">
      <dgm:prSet/>
      <dgm:spPr/>
      <dgm:t>
        <a:bodyPr/>
        <a:lstStyle/>
        <a:p>
          <a:endParaRPr lang="en-US"/>
        </a:p>
      </dgm:t>
    </dgm:pt>
    <dgm:pt modelId="{8D825917-1935-44ED-ACA0-C21001E6471C}" type="sibTrans" cxnId="{8A81AF80-62D6-4F9A-A506-8C893DF48360}">
      <dgm:prSet/>
      <dgm:spPr/>
      <dgm:t>
        <a:bodyPr/>
        <a:lstStyle/>
        <a:p>
          <a:endParaRPr lang="en-US"/>
        </a:p>
      </dgm:t>
    </dgm:pt>
    <dgm:pt modelId="{C246E871-F148-4C78-A0B7-9FB61D32DE46}" type="pres">
      <dgm:prSet presAssocID="{9746B3A7-DF4B-4C4E-A473-EC139436A8A8}" presName="root" presStyleCnt="0">
        <dgm:presLayoutVars>
          <dgm:dir/>
          <dgm:resizeHandles val="exact"/>
        </dgm:presLayoutVars>
      </dgm:prSet>
      <dgm:spPr/>
    </dgm:pt>
    <dgm:pt modelId="{5192FA23-5847-437A-AB6F-07E9333CAFCA}" type="pres">
      <dgm:prSet presAssocID="{C643B826-9986-4534-BC3C-BEABEA683702}" presName="compNode" presStyleCnt="0"/>
      <dgm:spPr/>
    </dgm:pt>
    <dgm:pt modelId="{741F37C8-55EB-4E2E-9D8E-CD5A15953EF6}" type="pres">
      <dgm:prSet presAssocID="{C643B826-9986-4534-BC3C-BEABEA683702}" presName="bgRect" presStyleLbl="bgShp" presStyleIdx="0" presStyleCnt="3"/>
      <dgm:spPr/>
    </dgm:pt>
    <dgm:pt modelId="{06669FC0-CFF4-427C-AE41-8B710BF6CCA4}" type="pres">
      <dgm:prSet presAssocID="{C643B826-9986-4534-BC3C-BEABEA6837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F9E31C2-78F8-47EF-B82E-6CFB0E9BA67D}" type="pres">
      <dgm:prSet presAssocID="{C643B826-9986-4534-BC3C-BEABEA683702}" presName="spaceRect" presStyleCnt="0"/>
      <dgm:spPr/>
    </dgm:pt>
    <dgm:pt modelId="{97ADAABC-0D6A-4D54-9305-E4D60AF82E9A}" type="pres">
      <dgm:prSet presAssocID="{C643B826-9986-4534-BC3C-BEABEA683702}" presName="parTx" presStyleLbl="revTx" presStyleIdx="0" presStyleCnt="6">
        <dgm:presLayoutVars>
          <dgm:chMax val="0"/>
          <dgm:chPref val="0"/>
        </dgm:presLayoutVars>
      </dgm:prSet>
      <dgm:spPr/>
    </dgm:pt>
    <dgm:pt modelId="{2E760687-E440-4EA0-ADF7-4EDA67DDB5CC}" type="pres">
      <dgm:prSet presAssocID="{C643B826-9986-4534-BC3C-BEABEA683702}" presName="desTx" presStyleLbl="revTx" presStyleIdx="1" presStyleCnt="6">
        <dgm:presLayoutVars/>
      </dgm:prSet>
      <dgm:spPr/>
    </dgm:pt>
    <dgm:pt modelId="{2E435C5F-2ACB-49EB-9A10-1328A32AFDB9}" type="pres">
      <dgm:prSet presAssocID="{3E28C58F-C1B0-44EA-9C9C-C808434462FC}" presName="sibTrans" presStyleCnt="0"/>
      <dgm:spPr/>
    </dgm:pt>
    <dgm:pt modelId="{9F797F29-C82A-4A09-BB70-6F4581B3C63A}" type="pres">
      <dgm:prSet presAssocID="{B3CEDC12-176E-4E1C-9DA4-D9488557D2A8}" presName="compNode" presStyleCnt="0"/>
      <dgm:spPr/>
    </dgm:pt>
    <dgm:pt modelId="{ED03FAF7-D540-4C5B-8336-1278CD99CA34}" type="pres">
      <dgm:prSet presAssocID="{B3CEDC12-176E-4E1C-9DA4-D9488557D2A8}" presName="bgRect" presStyleLbl="bgShp" presStyleIdx="1" presStyleCnt="3"/>
      <dgm:spPr/>
    </dgm:pt>
    <dgm:pt modelId="{47690DE6-F7C2-415B-A1C8-3022A05F47A1}" type="pres">
      <dgm:prSet presAssocID="{B3CEDC12-176E-4E1C-9DA4-D9488557D2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926D74-05F7-430E-8057-90E3661BEFE5}" type="pres">
      <dgm:prSet presAssocID="{B3CEDC12-176E-4E1C-9DA4-D9488557D2A8}" presName="spaceRect" presStyleCnt="0"/>
      <dgm:spPr/>
    </dgm:pt>
    <dgm:pt modelId="{065007F7-D741-44D2-B36D-22AF64679E3C}" type="pres">
      <dgm:prSet presAssocID="{B3CEDC12-176E-4E1C-9DA4-D9488557D2A8}" presName="parTx" presStyleLbl="revTx" presStyleIdx="2" presStyleCnt="6">
        <dgm:presLayoutVars>
          <dgm:chMax val="0"/>
          <dgm:chPref val="0"/>
        </dgm:presLayoutVars>
      </dgm:prSet>
      <dgm:spPr/>
    </dgm:pt>
    <dgm:pt modelId="{4F282FE5-4AA5-43C4-823E-AA738CCAEAD7}" type="pres">
      <dgm:prSet presAssocID="{B3CEDC12-176E-4E1C-9DA4-D9488557D2A8}" presName="desTx" presStyleLbl="revTx" presStyleIdx="3" presStyleCnt="6">
        <dgm:presLayoutVars/>
      </dgm:prSet>
      <dgm:spPr/>
    </dgm:pt>
    <dgm:pt modelId="{BC142F64-30FC-4698-B2AD-83E7CBEC4A0C}" type="pres">
      <dgm:prSet presAssocID="{62FE54C0-C98C-4862-AA98-F3E2CAFB8EE6}" presName="sibTrans" presStyleCnt="0"/>
      <dgm:spPr/>
    </dgm:pt>
    <dgm:pt modelId="{C628D4DE-6176-4A7C-849D-97454040897F}" type="pres">
      <dgm:prSet presAssocID="{4E7B358D-8495-40FA-A4DB-8993895995ED}" presName="compNode" presStyleCnt="0"/>
      <dgm:spPr/>
    </dgm:pt>
    <dgm:pt modelId="{11C45F19-557D-4B46-8862-8D2195D090E4}" type="pres">
      <dgm:prSet presAssocID="{4E7B358D-8495-40FA-A4DB-8993895995ED}" presName="bgRect" presStyleLbl="bgShp" presStyleIdx="2" presStyleCnt="3"/>
      <dgm:spPr/>
    </dgm:pt>
    <dgm:pt modelId="{1FBAF0B9-D54A-4AFB-AD16-9B5080B93A24}" type="pres">
      <dgm:prSet presAssocID="{4E7B358D-8495-40FA-A4DB-899389599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424E3B9-DD20-4F3C-936B-7D69C02ECF17}" type="pres">
      <dgm:prSet presAssocID="{4E7B358D-8495-40FA-A4DB-8993895995ED}" presName="spaceRect" presStyleCnt="0"/>
      <dgm:spPr/>
    </dgm:pt>
    <dgm:pt modelId="{DE8963CB-69BB-4671-B961-1BAC3415B707}" type="pres">
      <dgm:prSet presAssocID="{4E7B358D-8495-40FA-A4DB-8993895995ED}" presName="parTx" presStyleLbl="revTx" presStyleIdx="4" presStyleCnt="6">
        <dgm:presLayoutVars>
          <dgm:chMax val="0"/>
          <dgm:chPref val="0"/>
        </dgm:presLayoutVars>
      </dgm:prSet>
      <dgm:spPr/>
    </dgm:pt>
    <dgm:pt modelId="{EF7F1099-5BBF-404F-BB48-E085217EFB4C}" type="pres">
      <dgm:prSet presAssocID="{4E7B358D-8495-40FA-A4DB-8993895995ED}" presName="desTx" presStyleLbl="revTx" presStyleIdx="5" presStyleCnt="6">
        <dgm:presLayoutVars/>
      </dgm:prSet>
      <dgm:spPr/>
    </dgm:pt>
  </dgm:ptLst>
  <dgm:cxnLst>
    <dgm:cxn modelId="{59A29B21-B9E3-4DAC-A44F-61CA2A8AC0F3}" type="presOf" srcId="{9FFC556D-9C6F-4E2D-9928-E9A880C337D9}" destId="{4F282FE5-4AA5-43C4-823E-AA738CCAEAD7}" srcOrd="0" destOrd="0" presId="urn:microsoft.com/office/officeart/2018/2/layout/IconVerticalSolidList"/>
    <dgm:cxn modelId="{73215035-8555-49E5-B8D4-80B6322D222A}" type="presOf" srcId="{A83900D9-8FAE-4959-8044-887DBE807E0C}" destId="{EF7F1099-5BBF-404F-BB48-E085217EFB4C}" srcOrd="0" destOrd="0" presId="urn:microsoft.com/office/officeart/2018/2/layout/IconVerticalSolidList"/>
    <dgm:cxn modelId="{306AC740-7891-4018-B084-E1B375FF9636}" type="presOf" srcId="{14C5FC8E-A368-4249-B07E-0EFEA7FF8BB3}" destId="{2E760687-E440-4EA0-ADF7-4EDA67DDB5CC}" srcOrd="0" destOrd="0" presId="urn:microsoft.com/office/officeart/2018/2/layout/IconVerticalSolidList"/>
    <dgm:cxn modelId="{626EA767-6610-4219-9C23-0EBA2B25DF41}" srcId="{9746B3A7-DF4B-4C4E-A473-EC139436A8A8}" destId="{B3CEDC12-176E-4E1C-9DA4-D9488557D2A8}" srcOrd="1" destOrd="0" parTransId="{33D14A75-84BF-4F26-BBC8-ABB8F9BCCF68}" sibTransId="{62FE54C0-C98C-4862-AA98-F3E2CAFB8EE6}"/>
    <dgm:cxn modelId="{A723B868-AEEA-4764-9290-698B5C1A5728}" srcId="{9746B3A7-DF4B-4C4E-A473-EC139436A8A8}" destId="{4E7B358D-8495-40FA-A4DB-8993895995ED}" srcOrd="2" destOrd="0" parTransId="{F7A6F597-5681-42E8-ACB4-D450AF285C76}" sibTransId="{61134583-FD76-448C-8E72-50BBE61DC6A4}"/>
    <dgm:cxn modelId="{8A81AF80-62D6-4F9A-A506-8C893DF48360}" srcId="{4E7B358D-8495-40FA-A4DB-8993895995ED}" destId="{A83900D9-8FAE-4959-8044-887DBE807E0C}" srcOrd="0" destOrd="0" parTransId="{6342EE09-BDB0-411A-8329-3994E940D79C}" sibTransId="{8D825917-1935-44ED-ACA0-C21001E6471C}"/>
    <dgm:cxn modelId="{61DC0782-C306-4622-A4F2-09E578E529B6}" type="presOf" srcId="{9746B3A7-DF4B-4C4E-A473-EC139436A8A8}" destId="{C246E871-F148-4C78-A0B7-9FB61D32DE46}" srcOrd="0" destOrd="0" presId="urn:microsoft.com/office/officeart/2018/2/layout/IconVerticalSolidList"/>
    <dgm:cxn modelId="{C8EB918C-EFB2-49FA-B326-8D7108E7D6B3}" type="presOf" srcId="{4E7B358D-8495-40FA-A4DB-8993895995ED}" destId="{DE8963CB-69BB-4671-B961-1BAC3415B707}" srcOrd="0" destOrd="0" presId="urn:microsoft.com/office/officeart/2018/2/layout/IconVerticalSolidList"/>
    <dgm:cxn modelId="{2BDFBAB6-C478-4920-B68C-8A0CB2946FAD}" type="presOf" srcId="{B3CEDC12-176E-4E1C-9DA4-D9488557D2A8}" destId="{065007F7-D741-44D2-B36D-22AF64679E3C}" srcOrd="0" destOrd="0" presId="urn:microsoft.com/office/officeart/2018/2/layout/IconVerticalSolidList"/>
    <dgm:cxn modelId="{FF3BB4BB-2B27-4C83-8A36-9CB4AA7ADDDD}" srcId="{B3CEDC12-176E-4E1C-9DA4-D9488557D2A8}" destId="{9FFC556D-9C6F-4E2D-9928-E9A880C337D9}" srcOrd="0" destOrd="0" parTransId="{D8DEDDF7-F7AA-4B7D-8483-C4C915294D14}" sibTransId="{3B1B2857-56B1-412F-9CBC-464E3BFE37B3}"/>
    <dgm:cxn modelId="{A7E2D9BD-8CCC-4854-A328-2DB3F6CE1669}" type="presOf" srcId="{C643B826-9986-4534-BC3C-BEABEA683702}" destId="{97ADAABC-0D6A-4D54-9305-E4D60AF82E9A}" srcOrd="0" destOrd="0" presId="urn:microsoft.com/office/officeart/2018/2/layout/IconVerticalSolidList"/>
    <dgm:cxn modelId="{F98A49F0-05A7-42B5-A1FC-54F7A2C04986}" srcId="{C643B826-9986-4534-BC3C-BEABEA683702}" destId="{14C5FC8E-A368-4249-B07E-0EFEA7FF8BB3}" srcOrd="0" destOrd="0" parTransId="{57295798-802C-459D-9A53-B2931E304835}" sibTransId="{39A18FF1-E494-47A7-8606-DEE46D2AAD68}"/>
    <dgm:cxn modelId="{065073F8-DBBD-42CB-90EC-F9DE20203331}" srcId="{9746B3A7-DF4B-4C4E-A473-EC139436A8A8}" destId="{C643B826-9986-4534-BC3C-BEABEA683702}" srcOrd="0" destOrd="0" parTransId="{A59CE044-8FB9-4F87-9209-983643D93DEF}" sibTransId="{3E28C58F-C1B0-44EA-9C9C-C808434462FC}"/>
    <dgm:cxn modelId="{CA27A2D8-344B-448B-BD81-50ECF5878031}" type="presParOf" srcId="{C246E871-F148-4C78-A0B7-9FB61D32DE46}" destId="{5192FA23-5847-437A-AB6F-07E9333CAFCA}" srcOrd="0" destOrd="0" presId="urn:microsoft.com/office/officeart/2018/2/layout/IconVerticalSolidList"/>
    <dgm:cxn modelId="{2F2FC459-986D-4EA9-8AB0-44384F9AE08C}" type="presParOf" srcId="{5192FA23-5847-437A-AB6F-07E9333CAFCA}" destId="{741F37C8-55EB-4E2E-9D8E-CD5A15953EF6}" srcOrd="0" destOrd="0" presId="urn:microsoft.com/office/officeart/2018/2/layout/IconVerticalSolidList"/>
    <dgm:cxn modelId="{43860761-1B70-4649-8649-9AE50D78653E}" type="presParOf" srcId="{5192FA23-5847-437A-AB6F-07E9333CAFCA}" destId="{06669FC0-CFF4-427C-AE41-8B710BF6CCA4}" srcOrd="1" destOrd="0" presId="urn:microsoft.com/office/officeart/2018/2/layout/IconVerticalSolidList"/>
    <dgm:cxn modelId="{0A17E4FF-E946-4052-8F3E-D0F84AB059B2}" type="presParOf" srcId="{5192FA23-5847-437A-AB6F-07E9333CAFCA}" destId="{2F9E31C2-78F8-47EF-B82E-6CFB0E9BA67D}" srcOrd="2" destOrd="0" presId="urn:microsoft.com/office/officeart/2018/2/layout/IconVerticalSolidList"/>
    <dgm:cxn modelId="{359E4089-1774-46EE-9947-2657D4C7C5F6}" type="presParOf" srcId="{5192FA23-5847-437A-AB6F-07E9333CAFCA}" destId="{97ADAABC-0D6A-4D54-9305-E4D60AF82E9A}" srcOrd="3" destOrd="0" presId="urn:microsoft.com/office/officeart/2018/2/layout/IconVerticalSolidList"/>
    <dgm:cxn modelId="{EB6CA79F-A436-4A4B-9316-5E4B588B9971}" type="presParOf" srcId="{5192FA23-5847-437A-AB6F-07E9333CAFCA}" destId="{2E760687-E440-4EA0-ADF7-4EDA67DDB5CC}" srcOrd="4" destOrd="0" presId="urn:microsoft.com/office/officeart/2018/2/layout/IconVerticalSolidList"/>
    <dgm:cxn modelId="{83BD415F-114D-4BEF-BA90-92274CA2C889}" type="presParOf" srcId="{C246E871-F148-4C78-A0B7-9FB61D32DE46}" destId="{2E435C5F-2ACB-49EB-9A10-1328A32AFDB9}" srcOrd="1" destOrd="0" presId="urn:microsoft.com/office/officeart/2018/2/layout/IconVerticalSolidList"/>
    <dgm:cxn modelId="{5338B776-0E80-4478-8119-9CC054034701}" type="presParOf" srcId="{C246E871-F148-4C78-A0B7-9FB61D32DE46}" destId="{9F797F29-C82A-4A09-BB70-6F4581B3C63A}" srcOrd="2" destOrd="0" presId="urn:microsoft.com/office/officeart/2018/2/layout/IconVerticalSolidList"/>
    <dgm:cxn modelId="{5F936564-47D3-491B-8DAD-428B90315F69}" type="presParOf" srcId="{9F797F29-C82A-4A09-BB70-6F4581B3C63A}" destId="{ED03FAF7-D540-4C5B-8336-1278CD99CA34}" srcOrd="0" destOrd="0" presId="urn:microsoft.com/office/officeart/2018/2/layout/IconVerticalSolidList"/>
    <dgm:cxn modelId="{4CF3336A-EC84-448D-8DFA-FB205C253ED9}" type="presParOf" srcId="{9F797F29-C82A-4A09-BB70-6F4581B3C63A}" destId="{47690DE6-F7C2-415B-A1C8-3022A05F47A1}" srcOrd="1" destOrd="0" presId="urn:microsoft.com/office/officeart/2018/2/layout/IconVerticalSolidList"/>
    <dgm:cxn modelId="{61231E20-4188-436F-A5CF-FB33BD1DD28C}" type="presParOf" srcId="{9F797F29-C82A-4A09-BB70-6F4581B3C63A}" destId="{29926D74-05F7-430E-8057-90E3661BEFE5}" srcOrd="2" destOrd="0" presId="urn:microsoft.com/office/officeart/2018/2/layout/IconVerticalSolidList"/>
    <dgm:cxn modelId="{409EF04A-02D0-4766-ACC8-FD011001643F}" type="presParOf" srcId="{9F797F29-C82A-4A09-BB70-6F4581B3C63A}" destId="{065007F7-D741-44D2-B36D-22AF64679E3C}" srcOrd="3" destOrd="0" presId="urn:microsoft.com/office/officeart/2018/2/layout/IconVerticalSolidList"/>
    <dgm:cxn modelId="{79748484-9A0C-4C9D-873A-9BDDD1C46937}" type="presParOf" srcId="{9F797F29-C82A-4A09-BB70-6F4581B3C63A}" destId="{4F282FE5-4AA5-43C4-823E-AA738CCAEAD7}" srcOrd="4" destOrd="0" presId="urn:microsoft.com/office/officeart/2018/2/layout/IconVerticalSolidList"/>
    <dgm:cxn modelId="{C6856539-3212-46B4-9917-81682445C618}" type="presParOf" srcId="{C246E871-F148-4C78-A0B7-9FB61D32DE46}" destId="{BC142F64-30FC-4698-B2AD-83E7CBEC4A0C}" srcOrd="3" destOrd="0" presId="urn:microsoft.com/office/officeart/2018/2/layout/IconVerticalSolidList"/>
    <dgm:cxn modelId="{06EBAB59-0C03-4470-BAB9-B21E13114BD2}" type="presParOf" srcId="{C246E871-F148-4C78-A0B7-9FB61D32DE46}" destId="{C628D4DE-6176-4A7C-849D-97454040897F}" srcOrd="4" destOrd="0" presId="urn:microsoft.com/office/officeart/2018/2/layout/IconVerticalSolidList"/>
    <dgm:cxn modelId="{012572A3-1C26-4C6C-9586-23871075A8B9}" type="presParOf" srcId="{C628D4DE-6176-4A7C-849D-97454040897F}" destId="{11C45F19-557D-4B46-8862-8D2195D090E4}" srcOrd="0" destOrd="0" presId="urn:microsoft.com/office/officeart/2018/2/layout/IconVerticalSolidList"/>
    <dgm:cxn modelId="{08246E7E-9DCA-4C67-ADEB-0FEE7E3BE23E}" type="presParOf" srcId="{C628D4DE-6176-4A7C-849D-97454040897F}" destId="{1FBAF0B9-D54A-4AFB-AD16-9B5080B93A24}" srcOrd="1" destOrd="0" presId="urn:microsoft.com/office/officeart/2018/2/layout/IconVerticalSolidList"/>
    <dgm:cxn modelId="{1FFEBD9A-5555-4146-AFA8-F2A01A16486D}" type="presParOf" srcId="{C628D4DE-6176-4A7C-849D-97454040897F}" destId="{9424E3B9-DD20-4F3C-936B-7D69C02ECF17}" srcOrd="2" destOrd="0" presId="urn:microsoft.com/office/officeart/2018/2/layout/IconVerticalSolidList"/>
    <dgm:cxn modelId="{1BE7461C-C0FF-45C7-A89B-99D1733B6C8A}" type="presParOf" srcId="{C628D4DE-6176-4A7C-849D-97454040897F}" destId="{DE8963CB-69BB-4671-B961-1BAC3415B707}" srcOrd="3" destOrd="0" presId="urn:microsoft.com/office/officeart/2018/2/layout/IconVerticalSolidList"/>
    <dgm:cxn modelId="{FF2EE0EF-4918-44DC-820D-866D2221A62A}" type="presParOf" srcId="{C628D4DE-6176-4A7C-849D-97454040897F}" destId="{EF7F1099-5BBF-404F-BB48-E085217EFB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F59E-6615-45AF-ACD9-631D727DD799}">
      <dsp:nvSpPr>
        <dsp:cNvPr id="0" name=""/>
        <dsp:cNvSpPr/>
      </dsp:nvSpPr>
      <dsp:spPr>
        <a:xfrm>
          <a:off x="0" y="528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224A-4316-409A-BDE9-CD5595F93A6C}">
      <dsp:nvSpPr>
        <dsp:cNvPr id="0" name=""/>
        <dsp:cNvSpPr/>
      </dsp:nvSpPr>
      <dsp:spPr>
        <a:xfrm>
          <a:off x="0" y="528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some data </a:t>
          </a:r>
          <a:r>
            <a:rPr lang="en-CA" sz="2800" kern="1200" dirty="0"/>
            <a:t>📖</a:t>
          </a:r>
          <a:endParaRPr lang="en-US" sz="2800" kern="1200" dirty="0"/>
        </a:p>
      </dsp:txBody>
      <dsp:txXfrm>
        <a:off x="0" y="528"/>
        <a:ext cx="5276850" cy="865240"/>
      </dsp:txXfrm>
    </dsp:sp>
    <dsp:sp modelId="{390C4836-BA4E-4C86-A0E7-3D1E1A4AC8FF}">
      <dsp:nvSpPr>
        <dsp:cNvPr id="0" name=""/>
        <dsp:cNvSpPr/>
      </dsp:nvSpPr>
      <dsp:spPr>
        <a:xfrm>
          <a:off x="0" y="865769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7098-9C99-4A79-B4BA-E1D2A074F2DF}">
      <dsp:nvSpPr>
        <dsp:cNvPr id="0" name=""/>
        <dsp:cNvSpPr/>
      </dsp:nvSpPr>
      <dsp:spPr>
        <a:xfrm>
          <a:off x="0" y="865769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 some wrangling </a:t>
          </a:r>
          <a:r>
            <a:rPr lang="en-CA" sz="2800" kern="1200" dirty="0"/>
            <a:t>🤠</a:t>
          </a:r>
          <a:endParaRPr lang="en-US" sz="2800" kern="1200" dirty="0"/>
        </a:p>
      </dsp:txBody>
      <dsp:txXfrm>
        <a:off x="0" y="865769"/>
        <a:ext cx="5276850" cy="865240"/>
      </dsp:txXfrm>
    </dsp:sp>
    <dsp:sp modelId="{2729A4D1-FFAD-4892-9195-4807768BC263}">
      <dsp:nvSpPr>
        <dsp:cNvPr id="0" name=""/>
        <dsp:cNvSpPr/>
      </dsp:nvSpPr>
      <dsp:spPr>
        <a:xfrm>
          <a:off x="0" y="1731010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8522A-0B9A-4726-8BD0-AF4C2C1420F0}">
      <dsp:nvSpPr>
        <dsp:cNvPr id="0" name=""/>
        <dsp:cNvSpPr/>
      </dsp:nvSpPr>
      <dsp:spPr>
        <a:xfrm>
          <a:off x="0" y="1731010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Throw it into a model </a:t>
          </a:r>
          <a:r>
            <a:rPr lang="en-CA" sz="2800" kern="1200" dirty="0"/>
            <a:t>🧠</a:t>
          </a:r>
          <a:endParaRPr lang="en-US" sz="2800" kern="1200" dirty="0"/>
        </a:p>
      </dsp:txBody>
      <dsp:txXfrm>
        <a:off x="0" y="1731010"/>
        <a:ext cx="5276850" cy="865240"/>
      </dsp:txXfrm>
    </dsp:sp>
    <dsp:sp modelId="{D9462123-BB1E-4212-94CA-859C70896D58}">
      <dsp:nvSpPr>
        <dsp:cNvPr id="0" name=""/>
        <dsp:cNvSpPr/>
      </dsp:nvSpPr>
      <dsp:spPr>
        <a:xfrm>
          <a:off x="0" y="2596250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6289B-387B-4D6A-A50B-A7CD2D9850FB}">
      <dsp:nvSpPr>
        <dsp:cNvPr id="0" name=""/>
        <dsp:cNvSpPr/>
      </dsp:nvSpPr>
      <dsp:spPr>
        <a:xfrm>
          <a:off x="0" y="2596250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Tweet a plot </a:t>
          </a:r>
          <a:r>
            <a:rPr lang="en-CA" sz="2800" kern="1200" dirty="0"/>
            <a:t>🎉</a:t>
          </a:r>
          <a:endParaRPr lang="en-US" sz="2800" kern="1200" dirty="0"/>
        </a:p>
      </dsp:txBody>
      <dsp:txXfrm>
        <a:off x="0" y="2596250"/>
        <a:ext cx="5276850" cy="865240"/>
      </dsp:txXfrm>
    </dsp:sp>
    <dsp:sp modelId="{97646616-DFF0-47A8-869A-CAD3263DFCE6}">
      <dsp:nvSpPr>
        <dsp:cNvPr id="0" name=""/>
        <dsp:cNvSpPr/>
      </dsp:nvSpPr>
      <dsp:spPr>
        <a:xfrm>
          <a:off x="0" y="3461491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084A-4C01-491B-83ED-ED68F6A608E6}">
      <dsp:nvSpPr>
        <dsp:cNvPr id="0" name=""/>
        <dsp:cNvSpPr/>
      </dsp:nvSpPr>
      <dsp:spPr>
        <a:xfrm>
          <a:off x="0" y="3461491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{…most projects die here} 💀</a:t>
          </a:r>
        </a:p>
      </dsp:txBody>
      <dsp:txXfrm>
        <a:off x="0" y="3461491"/>
        <a:ext cx="5276850" cy="86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0F3E6-8556-44FD-8EA8-6104250D08FC}">
      <dsp:nvSpPr>
        <dsp:cNvPr id="0" name=""/>
        <dsp:cNvSpPr/>
      </dsp:nvSpPr>
      <dsp:spPr>
        <a:xfrm>
          <a:off x="0" y="485"/>
          <a:ext cx="4391024" cy="1635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Self-taught R developer</a:t>
          </a:r>
        </a:p>
      </dsp:txBody>
      <dsp:txXfrm>
        <a:off x="79816" y="80301"/>
        <a:ext cx="4231392" cy="1475397"/>
      </dsp:txXfrm>
    </dsp:sp>
    <dsp:sp modelId="{1E094681-1EAC-458F-9254-E0691AD64F5E}">
      <dsp:nvSpPr>
        <dsp:cNvPr id="0" name=""/>
        <dsp:cNvSpPr/>
      </dsp:nvSpPr>
      <dsp:spPr>
        <a:xfrm>
          <a:off x="0" y="1649914"/>
          <a:ext cx="4391024" cy="1635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Hobby NFL analysis </a:t>
          </a:r>
          <a:r>
            <a:rPr lang="en-CA" sz="2800" kern="1200" dirty="0"/>
            <a:t>▶</a:t>
          </a:r>
          <a:br>
            <a:rPr lang="en-US" sz="2800" kern="1200" dirty="0"/>
          </a:br>
          <a:r>
            <a:rPr lang="en-US" sz="2800" kern="1200" dirty="0"/>
            <a:t>data science career</a:t>
          </a:r>
        </a:p>
      </dsp:txBody>
      <dsp:txXfrm>
        <a:off x="79816" y="1729730"/>
        <a:ext cx="4231392" cy="1475397"/>
      </dsp:txXfrm>
    </dsp:sp>
    <dsp:sp modelId="{98C13991-7851-47B5-BD9D-E99F919D6FE0}">
      <dsp:nvSpPr>
        <dsp:cNvPr id="0" name=""/>
        <dsp:cNvSpPr/>
      </dsp:nvSpPr>
      <dsp:spPr>
        <a:xfrm>
          <a:off x="0" y="3299343"/>
          <a:ext cx="4391024" cy="1635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Maintain </a:t>
          </a:r>
          <a:r>
            <a:rPr lang="en-US" sz="2800" kern="1200" dirty="0" err="1"/>
            <a:t>nflverse</a:t>
          </a:r>
          <a:r>
            <a:rPr lang="en-US" sz="2800" kern="1200" dirty="0"/>
            <a:t>/</a:t>
          </a:r>
          <a:r>
            <a:rPr lang="en-US" sz="2800" kern="1200" dirty="0" err="1"/>
            <a:t>ffverse</a:t>
          </a:r>
          <a:r>
            <a:rPr lang="en-US" sz="2800" kern="1200" dirty="0"/>
            <a:t> R packages and data pipelines</a:t>
          </a:r>
        </a:p>
      </dsp:txBody>
      <dsp:txXfrm>
        <a:off x="79816" y="3379159"/>
        <a:ext cx="4231392" cy="1475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F59E-6615-45AF-ACD9-631D727DD799}">
      <dsp:nvSpPr>
        <dsp:cNvPr id="0" name=""/>
        <dsp:cNvSpPr/>
      </dsp:nvSpPr>
      <dsp:spPr>
        <a:xfrm>
          <a:off x="0" y="534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224A-4316-409A-BDE9-CD5595F93A6C}">
      <dsp:nvSpPr>
        <dsp:cNvPr id="0" name=""/>
        <dsp:cNvSpPr/>
      </dsp:nvSpPr>
      <dsp:spPr>
        <a:xfrm>
          <a:off x="0" y="534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Imports </a:t>
          </a:r>
          <a:r>
            <a:rPr lang="en-US" sz="3200" kern="1200" dirty="0" err="1"/>
            <a:t>nflverse</a:t>
          </a:r>
          <a:r>
            <a:rPr lang="en-US" sz="3200" kern="1200" dirty="0"/>
            <a:t> play by play data</a:t>
          </a:r>
        </a:p>
      </dsp:txBody>
      <dsp:txXfrm>
        <a:off x="0" y="534"/>
        <a:ext cx="6574970" cy="875722"/>
      </dsp:txXfrm>
    </dsp:sp>
    <dsp:sp modelId="{657B2D72-4760-4A5D-A085-56FA1E04F49B}">
      <dsp:nvSpPr>
        <dsp:cNvPr id="0" name=""/>
        <dsp:cNvSpPr/>
      </dsp:nvSpPr>
      <dsp:spPr>
        <a:xfrm>
          <a:off x="0" y="876257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FFC61-7DEA-4F4C-B634-CDCD4EE3BE77}">
      <dsp:nvSpPr>
        <dsp:cNvPr id="0" name=""/>
        <dsp:cNvSpPr/>
      </dsp:nvSpPr>
      <dsp:spPr>
        <a:xfrm>
          <a:off x="0" y="876257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Does some data wrangling</a:t>
          </a:r>
        </a:p>
      </dsp:txBody>
      <dsp:txXfrm>
        <a:off x="0" y="876257"/>
        <a:ext cx="6574970" cy="875722"/>
      </dsp:txXfrm>
    </dsp:sp>
    <dsp:sp modelId="{F687E48C-DEE2-4D4F-8004-C4F10565A88D}">
      <dsp:nvSpPr>
        <dsp:cNvPr id="0" name=""/>
        <dsp:cNvSpPr/>
      </dsp:nvSpPr>
      <dsp:spPr>
        <a:xfrm>
          <a:off x="0" y="1751980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EC802-DBD5-44FC-B912-EB0F48AAC278}">
      <dsp:nvSpPr>
        <dsp:cNvPr id="0" name=""/>
        <dsp:cNvSpPr/>
      </dsp:nvSpPr>
      <dsp:spPr>
        <a:xfrm>
          <a:off x="0" y="1751980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Trained an </a:t>
          </a:r>
          <a:r>
            <a:rPr lang="en-US" sz="3200" kern="1200" dirty="0" err="1"/>
            <a:t>xgboost</a:t>
          </a:r>
          <a:r>
            <a:rPr lang="en-US" sz="3200" kern="1200" dirty="0"/>
            <a:t> model</a:t>
          </a:r>
        </a:p>
      </dsp:txBody>
      <dsp:txXfrm>
        <a:off x="0" y="1751980"/>
        <a:ext cx="6574970" cy="875722"/>
      </dsp:txXfrm>
    </dsp:sp>
    <dsp:sp modelId="{5BA613AC-E878-4429-8241-2788F3B4C1DE}">
      <dsp:nvSpPr>
        <dsp:cNvPr id="0" name=""/>
        <dsp:cNvSpPr/>
      </dsp:nvSpPr>
      <dsp:spPr>
        <a:xfrm>
          <a:off x="0" y="2627703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87650-8396-41DE-BACE-CBF5CDBD58A3}">
      <dsp:nvSpPr>
        <dsp:cNvPr id="0" name=""/>
        <dsp:cNvSpPr/>
      </dsp:nvSpPr>
      <dsp:spPr>
        <a:xfrm>
          <a:off x="0" y="2627703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Generated some predictions</a:t>
          </a:r>
        </a:p>
      </dsp:txBody>
      <dsp:txXfrm>
        <a:off x="0" y="2627703"/>
        <a:ext cx="6574970" cy="875722"/>
      </dsp:txXfrm>
    </dsp:sp>
    <dsp:sp modelId="{452FE5E7-6FD6-43CB-A536-DDA6D64E41D9}">
      <dsp:nvSpPr>
        <dsp:cNvPr id="0" name=""/>
        <dsp:cNvSpPr/>
      </dsp:nvSpPr>
      <dsp:spPr>
        <a:xfrm>
          <a:off x="0" y="3503426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1F5B4-FD5A-499F-A055-60096B20077F}">
      <dsp:nvSpPr>
        <dsp:cNvPr id="0" name=""/>
        <dsp:cNvSpPr/>
      </dsp:nvSpPr>
      <dsp:spPr>
        <a:xfrm>
          <a:off x="0" y="3503426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…now what?</a:t>
          </a:r>
        </a:p>
      </dsp:txBody>
      <dsp:txXfrm>
        <a:off x="0" y="3503426"/>
        <a:ext cx="6574970" cy="875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E5FB9-7A2F-424E-85FB-4431FF691210}">
      <dsp:nvSpPr>
        <dsp:cNvPr id="0" name=""/>
        <dsp:cNvSpPr/>
      </dsp:nvSpPr>
      <dsp:spPr>
        <a:xfrm>
          <a:off x="0" y="621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DAC-FC85-4766-9E47-A114211D9C8E}">
      <dsp:nvSpPr>
        <dsp:cNvPr id="0" name=""/>
        <dsp:cNvSpPr/>
      </dsp:nvSpPr>
      <dsp:spPr>
        <a:xfrm>
          <a:off x="0" y="621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someone run my code and build on this project?</a:t>
          </a:r>
          <a:endParaRPr lang="en-CA" sz="3200" kern="1200" dirty="0"/>
        </a:p>
      </dsp:txBody>
      <dsp:txXfrm>
        <a:off x="0" y="621"/>
        <a:ext cx="9607976" cy="1126861"/>
      </dsp:txXfrm>
    </dsp:sp>
    <dsp:sp modelId="{27C73885-4B12-4F5F-856D-DFEDAB262E2F}">
      <dsp:nvSpPr>
        <dsp:cNvPr id="0" name=""/>
        <dsp:cNvSpPr/>
      </dsp:nvSpPr>
      <dsp:spPr>
        <a:xfrm>
          <a:off x="0" y="1127483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F417-EEB6-46A4-862F-684142257AF7}">
      <dsp:nvSpPr>
        <dsp:cNvPr id="0" name=""/>
        <dsp:cNvSpPr/>
      </dsp:nvSpPr>
      <dsp:spPr>
        <a:xfrm>
          <a:off x="0" y="1127483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new predictions be automatically generated?</a:t>
          </a:r>
          <a:endParaRPr lang="en-CA" sz="3200" kern="1200" dirty="0"/>
        </a:p>
      </dsp:txBody>
      <dsp:txXfrm>
        <a:off x="0" y="1127483"/>
        <a:ext cx="9607976" cy="1126861"/>
      </dsp:txXfrm>
    </dsp:sp>
    <dsp:sp modelId="{52A4D23D-D0C5-4A1A-B6A7-92E8E9D8E048}">
      <dsp:nvSpPr>
        <dsp:cNvPr id="0" name=""/>
        <dsp:cNvSpPr/>
      </dsp:nvSpPr>
      <dsp:spPr>
        <a:xfrm>
          <a:off x="0" y="2254344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CD38-094B-42DC-9BC7-FDED20185343}">
      <dsp:nvSpPr>
        <dsp:cNvPr id="0" name=""/>
        <dsp:cNvSpPr/>
      </dsp:nvSpPr>
      <dsp:spPr>
        <a:xfrm>
          <a:off x="0" y="2254344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Where can I store data?</a:t>
          </a:r>
          <a:endParaRPr lang="en-CA" sz="3200" kern="1200" dirty="0"/>
        </a:p>
      </dsp:txBody>
      <dsp:txXfrm>
        <a:off x="0" y="2254344"/>
        <a:ext cx="9607976" cy="1126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016FB-6122-4C74-849C-E8E62649CEDB}">
      <dsp:nvSpPr>
        <dsp:cNvPr id="0" name=""/>
        <dsp:cNvSpPr/>
      </dsp:nvSpPr>
      <dsp:spPr>
        <a:xfrm>
          <a:off x="0" y="12727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File Size Limits</a:t>
          </a:r>
        </a:p>
      </dsp:txBody>
      <dsp:txXfrm>
        <a:off x="47891" y="60618"/>
        <a:ext cx="8644993" cy="885263"/>
      </dsp:txXfrm>
    </dsp:sp>
    <dsp:sp modelId="{0900FF95-C867-48CD-94F5-16D37CCF706C}">
      <dsp:nvSpPr>
        <dsp:cNvPr id="0" name=""/>
        <dsp:cNvSpPr/>
      </dsp:nvSpPr>
      <dsp:spPr>
        <a:xfrm>
          <a:off x="0" y="1106092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Inefficient binary data storage</a:t>
          </a:r>
        </a:p>
      </dsp:txBody>
      <dsp:txXfrm>
        <a:off x="47891" y="1153983"/>
        <a:ext cx="8644993" cy="885263"/>
      </dsp:txXfrm>
    </dsp:sp>
    <dsp:sp modelId="{CCBBDA07-A19E-413E-87EC-6B9AE904071F}">
      <dsp:nvSpPr>
        <dsp:cNvPr id="0" name=""/>
        <dsp:cNvSpPr/>
      </dsp:nvSpPr>
      <dsp:spPr>
        <a:xfrm>
          <a:off x="0" y="2199458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Commit history chaos</a:t>
          </a:r>
        </a:p>
      </dsp:txBody>
      <dsp:txXfrm>
        <a:off x="47891" y="2247349"/>
        <a:ext cx="8644993" cy="885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F37C8-55EB-4E2E-9D8E-CD5A15953EF6}">
      <dsp:nvSpPr>
        <dsp:cNvPr id="0" name=""/>
        <dsp:cNvSpPr/>
      </dsp:nvSpPr>
      <dsp:spPr>
        <a:xfrm>
          <a:off x="0" y="585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9FC0-CFF4-427C-AE41-8B710BF6CCA4}">
      <dsp:nvSpPr>
        <dsp:cNvPr id="0" name=""/>
        <dsp:cNvSpPr/>
      </dsp:nvSpPr>
      <dsp:spPr>
        <a:xfrm>
          <a:off x="414533" y="308916"/>
          <a:ext cx="753697" cy="753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AABC-0D6A-4D54-9305-E4D60AF82E9A}">
      <dsp:nvSpPr>
        <dsp:cNvPr id="0" name=""/>
        <dsp:cNvSpPr/>
      </dsp:nvSpPr>
      <dsp:spPr>
        <a:xfrm>
          <a:off x="1582764" y="585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R Packages</a:t>
          </a:r>
        </a:p>
      </dsp:txBody>
      <dsp:txXfrm>
        <a:off x="1582764" y="585"/>
        <a:ext cx="3001191" cy="1370358"/>
      </dsp:txXfrm>
    </dsp:sp>
    <dsp:sp modelId="{2E760687-E440-4EA0-ADF7-4EDA67DDB5CC}">
      <dsp:nvSpPr>
        <dsp:cNvPr id="0" name=""/>
        <dsp:cNvSpPr/>
      </dsp:nvSpPr>
      <dsp:spPr>
        <a:xfrm>
          <a:off x="4583955" y="585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and run</a:t>
          </a:r>
        </a:p>
      </dsp:txBody>
      <dsp:txXfrm>
        <a:off x="4583955" y="585"/>
        <a:ext cx="2085358" cy="1370358"/>
      </dsp:txXfrm>
    </dsp:sp>
    <dsp:sp modelId="{ED03FAF7-D540-4C5B-8336-1278CD99CA34}">
      <dsp:nvSpPr>
        <dsp:cNvPr id="0" name=""/>
        <dsp:cNvSpPr/>
      </dsp:nvSpPr>
      <dsp:spPr>
        <a:xfrm>
          <a:off x="0" y="1713534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90DE6-F7C2-415B-A1C8-3022A05F47A1}">
      <dsp:nvSpPr>
        <dsp:cNvPr id="0" name=""/>
        <dsp:cNvSpPr/>
      </dsp:nvSpPr>
      <dsp:spPr>
        <a:xfrm>
          <a:off x="414533" y="2021864"/>
          <a:ext cx="753697" cy="753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07F7-D741-44D2-B36D-22AF64679E3C}">
      <dsp:nvSpPr>
        <dsp:cNvPr id="0" name=""/>
        <dsp:cNvSpPr/>
      </dsp:nvSpPr>
      <dsp:spPr>
        <a:xfrm>
          <a:off x="1582764" y="1713534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Actions </a:t>
          </a:r>
        </a:p>
      </dsp:txBody>
      <dsp:txXfrm>
        <a:off x="1582764" y="1713534"/>
        <a:ext cx="3001191" cy="1370358"/>
      </dsp:txXfrm>
    </dsp:sp>
    <dsp:sp modelId="{4F282FE5-4AA5-43C4-823E-AA738CCAEAD7}">
      <dsp:nvSpPr>
        <dsp:cNvPr id="0" name=""/>
        <dsp:cNvSpPr/>
      </dsp:nvSpPr>
      <dsp:spPr>
        <a:xfrm>
          <a:off x="4583955" y="1713534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4583955" y="1713534"/>
        <a:ext cx="2085358" cy="1370358"/>
      </dsp:txXfrm>
    </dsp:sp>
    <dsp:sp modelId="{11C45F19-557D-4B46-8862-8D2195D090E4}">
      <dsp:nvSpPr>
        <dsp:cNvPr id="0" name=""/>
        <dsp:cNvSpPr/>
      </dsp:nvSpPr>
      <dsp:spPr>
        <a:xfrm>
          <a:off x="0" y="3426482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AF0B9-D54A-4AFB-AD16-9B5080B93A24}">
      <dsp:nvSpPr>
        <dsp:cNvPr id="0" name=""/>
        <dsp:cNvSpPr/>
      </dsp:nvSpPr>
      <dsp:spPr>
        <a:xfrm>
          <a:off x="414533" y="3734813"/>
          <a:ext cx="753697" cy="753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963CB-69BB-4671-B961-1BAC3415B707}">
      <dsp:nvSpPr>
        <dsp:cNvPr id="0" name=""/>
        <dsp:cNvSpPr/>
      </dsp:nvSpPr>
      <dsp:spPr>
        <a:xfrm>
          <a:off x="1582764" y="3426482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Releases</a:t>
          </a:r>
        </a:p>
      </dsp:txBody>
      <dsp:txXfrm>
        <a:off x="1582764" y="3426482"/>
        <a:ext cx="3001191" cy="1370358"/>
      </dsp:txXfrm>
    </dsp:sp>
    <dsp:sp modelId="{EF7F1099-5BBF-404F-BB48-E085217EFB4C}">
      <dsp:nvSpPr>
        <dsp:cNvPr id="0" name=""/>
        <dsp:cNvSpPr/>
      </dsp:nvSpPr>
      <dsp:spPr>
        <a:xfrm>
          <a:off x="4583955" y="3426482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 data with your project</a:t>
          </a:r>
        </a:p>
      </dsp:txBody>
      <dsp:txXfrm>
        <a:off x="4583955" y="3426482"/>
        <a:ext cx="2085358" cy="137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3236-55EA-4B65-85F6-3D24A807648B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43A9-4848-40F4-AB82-4A5D36326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59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43A9-4848-40F4-AB82-4A5D363266D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0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blog or resources page</a:t>
            </a:r>
          </a:p>
          <a:p>
            <a:r>
              <a:rPr lang="en-US" dirty="0"/>
              <a:t>Here’s where to get started with GitHub Actions, releases, packages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43A9-4848-40F4-AB82-4A5D363266D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5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C194-C0A4-9459-AFA9-17475C1D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ED108-F702-1970-E73E-2AD87D53D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89A6-AA15-0D48-B561-8F01B76A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844F-DD8B-CE6B-B909-8C883DB8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B516-58C7-8083-9065-EFD4C0D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75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31A9-354A-07C6-2525-4A55BC7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BF57-90D4-80A0-8EF2-66547F72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0FAF-2958-6B0B-6069-B006F4BB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049E-9E6D-AF69-9C7F-9297B9AD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E1E1-36B5-F047-65B5-676C4B59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35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CB61-987A-F32F-0776-89C79059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FE7B-0E57-D381-04BD-52111C5B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9EA7-051B-FAD8-F723-48896D39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5149-18E1-1A0E-8572-C1C2AEE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0AC4-CCA7-424D-7F20-C029CB6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6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7C00-6609-9ABD-AC17-0A0865C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ED88-B009-6903-6881-7398AB27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06E-D41E-5F0F-2557-77E61ACB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6DDB-6208-585C-8D2D-C43F101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8D8C-4E26-86C1-4694-8CFE918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38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0FF1-C399-A975-D2D2-3396C03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7F5D-A287-2C35-7837-E4903A28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8797-4A44-037D-E49D-A98C385C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FCF-D3D3-B314-6B14-3335E07B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F413-33EA-7ED1-E6E8-8C4BC851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6C52-A07C-5FD6-9737-AA2AC0EA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2BE-A90C-8267-29C3-483A419E2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EDA5-14E2-A6FC-1FD3-7DF8F3F1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E709-B1EC-F3A7-C09C-98343B23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9857D-8AF3-F517-76F3-CB2006B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47BB-F49A-E641-09E6-E724135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E66-8591-A3FA-94B8-89EA35BB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E00E-2C64-93C9-05AD-53D1C540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24C2-7A91-0DBF-2E0A-DFB12FDD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97B2C-9104-28F1-7850-5274A731B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3098E-1BBB-3D67-0C24-F0CF256C0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3DBB-B9D4-0375-568C-D668E43D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A67FA-3C55-0221-9A79-A36E2676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1236E-8E27-FB76-E083-4912AACB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1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6A54-9826-3824-9034-1D502306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0AACD-7B87-4122-9556-ECF68980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D50F-6DA8-F43E-4FF9-F8205BA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BB86-CD1D-3128-BAC3-7965B572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7097-073C-B433-CC48-828FC29C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45A2E-52D4-F7C3-7550-61A2AD48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9BE8-A748-299A-0BDE-EAB795A6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37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D1CA-CE5B-7C72-F77E-2621A4C0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6771-CA71-204D-C1F5-DD7DD0D4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224-5886-3596-4D89-C723BCC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240E-F78A-3704-0222-C00E7725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EFD1-75E6-7599-00D8-28016896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444A-09EA-ED16-4046-FAE5492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1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E858-8784-69CF-CBAC-30A50A2F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5869-0475-A75A-B51C-260DC112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50B00-3560-23FD-706D-BD8436B4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E0AD-0C91-A33D-E8DA-0817113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9708-5202-AAA9-CB36-33F7645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8C4D4-A505-48F1-D053-81E6195C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50A7-015B-451B-C076-DA953DA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7D2E-E0F0-203F-489D-B26B7C5F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1F7D-9050-D6CB-A9A5-D2C7E7CAA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4732-8A67-7636-D418-864CFE7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461C-20B4-2E8C-88EE-7F6332071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74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r-pkgs.org/" TargetMode="External"/><Relationship Id="rId7" Type="http://schemas.openxmlformats.org/officeDocument/2006/relationships/hyperlink" Target="https://github.com/ffverse/ffopportun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pensci/piggyback" TargetMode="External"/><Relationship Id="rId5" Type="http://schemas.openxmlformats.org/officeDocument/2006/relationships/hyperlink" Target="https://orchid00.github.io/actions_sandbox/" TargetMode="External"/><Relationship Id="rId4" Type="http://schemas.openxmlformats.org/officeDocument/2006/relationships/hyperlink" Target="https://github.com/r-lib/actio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36322B-E225-54F1-F6A3-3441E434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79025"/>
            <a:ext cx="8262258" cy="2849975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Project Immortality </a:t>
            </a:r>
            <a:endParaRPr lang="en-CA" sz="9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E324-D2B5-3E13-DA3D-A17D14A3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681702"/>
            <a:ext cx="7742919" cy="160149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Using GitHub To Make Your Work Live Forever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Tan Ho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27, 2022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FB44B-D8A3-A285-1737-7DEC890C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Make It a Package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EFCC6E-2631-519D-B2BA-AF3C3188D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2" t="-1" r="30372" b="16965"/>
          <a:stretch/>
        </p:blipFill>
        <p:spPr>
          <a:xfrm>
            <a:off x="0" y="9"/>
            <a:ext cx="4546601" cy="6857991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5122264E-24C9-D615-39EE-10B64C6A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Not (necessarily) for CRAN</a:t>
            </a:r>
          </a:p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Add a DESCRIPTION</a:t>
            </a:r>
          </a:p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Wrap code in functions</a:t>
            </a:r>
          </a:p>
        </p:txBody>
      </p:sp>
    </p:spTree>
    <p:extLst>
      <p:ext uri="{BB962C8B-B14F-4D97-AF65-F5344CB8AC3E}">
        <p14:creationId xmlns:p14="http://schemas.microsoft.com/office/powerpoint/2010/main" val="52769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2BB3A-D5A5-3C15-2DA7-E2F0C378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Can new predictions be automatically generated?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7F2D7-2A40-EA39-C9E2-CCA6223B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1" r="1831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374A86-54D1-9F91-EF81-D21DEFC9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4" r="17800" b="10311"/>
          <a:stretch/>
        </p:blipFill>
        <p:spPr>
          <a:xfrm>
            <a:off x="7648047" y="-1"/>
            <a:ext cx="4543953" cy="6858001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A6BA30-12BB-65A9-FF3D-C135C080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19" y="420664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Add GitHub Actions</a:t>
            </a:r>
            <a:endParaRPr lang="en-CA" sz="40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8618621-6D38-B87C-D6F0-434E65C8D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9" y="1108990"/>
            <a:ext cx="5038422" cy="53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Books stacked on a wooden table">
            <a:extLst>
              <a:ext uri="{FF2B5EF4-FFF2-40B4-BE49-F238E27FC236}">
                <a16:creationId xmlns:a16="http://schemas.microsoft.com/office/drawing/2014/main" id="{2B062CD3-6DE3-DAE7-88C2-484057EE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" b="2337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85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36FD746-9819-A8C6-44E2-54C6D30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Where can I store the data?</a:t>
            </a:r>
          </a:p>
        </p:txBody>
      </p:sp>
    </p:spTree>
    <p:extLst>
      <p:ext uri="{BB962C8B-B14F-4D97-AF65-F5344CB8AC3E}">
        <p14:creationId xmlns:p14="http://schemas.microsoft.com/office/powerpoint/2010/main" val="69953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30525-A919-458A-33A4-F8BA509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5430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Three Common Problems </a:t>
            </a:r>
            <a:br>
              <a:rPr lang="en-US" sz="4000" dirty="0"/>
            </a:br>
            <a:r>
              <a:rPr lang="en-US" sz="4000" dirty="0"/>
              <a:t>with GitHub Data Repositories</a:t>
            </a:r>
            <a:endParaRPr lang="en-CA" sz="4000" dirty="0"/>
          </a:p>
        </p:txBody>
      </p:sp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B93778AC-C270-E9D5-2687-F3E5F6ED5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457301"/>
              </p:ext>
            </p:extLst>
          </p:nvPr>
        </p:nvGraphicFramePr>
        <p:xfrm>
          <a:off x="838199" y="2264229"/>
          <a:ext cx="8740775" cy="319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44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BC154-27D1-6147-DE56-4FEB20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41" y="611237"/>
            <a:ext cx="4194629" cy="58040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Blind version control is bad!</a:t>
            </a:r>
            <a:endParaRPr lang="en-CA" sz="4000" dirty="0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3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27A04D2-4433-D837-7343-E9AAB506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44" y="0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30525-A919-458A-33A4-F8BA509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4458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GitHub Data Repo Problems:</a:t>
            </a:r>
            <a:br>
              <a:rPr lang="en-US" sz="4000" dirty="0"/>
            </a:br>
            <a:r>
              <a:rPr lang="en-US" sz="4000" dirty="0"/>
              <a:t>Commit History Chaos!</a:t>
            </a:r>
            <a:endParaRPr lang="en-CA" sz="4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DAA1B5-1DFF-D0D6-80CD-F5F1AF7B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1" y="2251784"/>
            <a:ext cx="10459716" cy="3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B00D0-C7D1-70B4-D036-C8730791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Meh Solutions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erson in a red coat&#10;&#10;Description automatically generated with low confidence">
            <a:extLst>
              <a:ext uri="{FF2B5EF4-FFF2-40B4-BE49-F238E27FC236}">
                <a16:creationId xmlns:a16="http://schemas.microsoft.com/office/drawing/2014/main" id="{9EB99D8C-5272-41AD-63C9-C17A3FF2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43744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48160C-103F-B854-75A1-2550206E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Git Large File Storage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Amazon S3 buckets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Dropbox (?)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2578-6938-8454-A5B9-93C9DF33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65" y="763219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</a:rPr>
              <a:t>Better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508DDD-191B-1079-E9A5-874D0B55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945" y="4428694"/>
            <a:ext cx="5107671" cy="8845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4000" dirty="0">
                <a:solidFill>
                  <a:schemeClr val="bg1"/>
                </a:solidFill>
              </a:rPr>
              <a:t>GitHub Releases!</a:t>
            </a:r>
          </a:p>
        </p:txBody>
      </p:sp>
      <p:pic>
        <p:nvPicPr>
          <p:cNvPr id="5" name="Content Placeholder 4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5DF904B1-69A3-556B-A467-D0CDCFB18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1" r="2121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CBBC-7B98-9A94-7D27-EA277E77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GitHub Releases</a:t>
            </a:r>
            <a:endParaRPr lang="en-CA" sz="4000">
              <a:solidFill>
                <a:schemeClr val="bg1"/>
              </a:solidFill>
            </a:endParaRPr>
          </a:p>
        </p:txBody>
      </p:sp>
      <p:pic>
        <p:nvPicPr>
          <p:cNvPr id="22" name="Picture 21" descr="Stack of files">
            <a:extLst>
              <a:ext uri="{FF2B5EF4-FFF2-40B4-BE49-F238E27FC236}">
                <a16:creationId xmlns:a16="http://schemas.microsoft.com/office/drawing/2014/main" id="{5A9F6302-423F-5E54-9BCB-47FEE11B6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8" b="20372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4450-E4D8-814C-6418-3FA71F68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20440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Friendly file size limits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Versioning by choice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Keeps commit history clean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Data stays with your project</a:t>
            </a:r>
          </a:p>
        </p:txBody>
      </p:sp>
    </p:spTree>
    <p:extLst>
      <p:ext uri="{BB962C8B-B14F-4D97-AF65-F5344CB8AC3E}">
        <p14:creationId xmlns:p14="http://schemas.microsoft.com/office/powerpoint/2010/main" val="4981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5D70D-583C-178B-60C5-5FF13B1F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3400" dirty="0"/>
              <a:t>The Life and Times of a </a:t>
            </a:r>
            <a:br>
              <a:rPr lang="en-US" sz="3400" dirty="0"/>
            </a:br>
            <a:r>
              <a:rPr lang="en-US" sz="3400" dirty="0"/>
              <a:t>Machine Learning Project</a:t>
            </a:r>
            <a:endParaRPr lang="en-CA" sz="3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9">
            <a:extLst>
              <a:ext uri="{FF2B5EF4-FFF2-40B4-BE49-F238E27FC236}">
                <a16:creationId xmlns:a16="http://schemas.microsoft.com/office/drawing/2014/main" id="{5756CB42-60AF-FC43-30D6-8DE9DEB18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690476"/>
              </p:ext>
            </p:extLst>
          </p:nvPr>
        </p:nvGraphicFramePr>
        <p:xfrm>
          <a:off x="6099175" y="1311088"/>
          <a:ext cx="5276850" cy="4327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64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4A7F59E-6615-45AF-ACD9-631D727DD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F5224A-4316-409A-BDE9-CD5595F9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90C4836-BA4E-4C86-A0E7-3D1E1A4AC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8F17098-9C99-4A79-B4BA-E1D2A074F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729A4D1-FFAD-4892-9195-4807768BC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298522A-0B9A-4726-8BD0-AF4C2C142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9462123-BB1E-4212-94CA-859C70896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5F6289B-387B-4D6A-A50B-A7CD2D985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646616-DFF0-47A8-869A-CAD3263DF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B20084A-4C01-491B-83ED-ED68F6A60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FB3BE-80B6-7AC1-508D-DA3C6CC2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04" y="189389"/>
            <a:ext cx="6124575" cy="1369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{piggyback}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BDCA-A6CB-CA60-E4C8-BA2E690E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asdf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E738DC4B-6A8C-5977-0F4D-A3D7BD14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2175157"/>
            <a:ext cx="2663825" cy="3087862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CF825464-0D2B-D384-E79D-AF62DF0FB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4" y="1748671"/>
            <a:ext cx="5134875" cy="47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9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2AF7B03-4C40-E292-6025-0CE290E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B2E07-BDF2-EAB8-FE91-90B7CC05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6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5BA6E-E206-8967-F1E9-322F707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368567"/>
            <a:ext cx="6140449" cy="1323439"/>
          </a:xfrm>
        </p:spPr>
        <p:txBody>
          <a:bodyPr anchor="t"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Project Immortality With GitHub</a:t>
            </a:r>
          </a:p>
        </p:txBody>
      </p:sp>
      <p:pic>
        <p:nvPicPr>
          <p:cNvPr id="53" name="Picture 52" descr="Robot operating a machine">
            <a:extLst>
              <a:ext uri="{FF2B5EF4-FFF2-40B4-BE49-F238E27FC236}">
                <a16:creationId xmlns:a16="http://schemas.microsoft.com/office/drawing/2014/main" id="{8E6AD305-A3ED-3A9B-BD40-E08C041F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8" r="24200" b="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0" name="Content Placeholder 4">
            <a:extLst>
              <a:ext uri="{FF2B5EF4-FFF2-40B4-BE49-F238E27FC236}">
                <a16:creationId xmlns:a16="http://schemas.microsoft.com/office/drawing/2014/main" id="{DA6F76C7-4DA6-5736-F096-18FA227BB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95973"/>
              </p:ext>
            </p:extLst>
          </p:nvPr>
        </p:nvGraphicFramePr>
        <p:xfrm>
          <a:off x="5232400" y="1692006"/>
          <a:ext cx="6669314" cy="479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89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85D5A-B281-0E08-45AD-53C2852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0631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6000" dirty="0"/>
              <a:t>Resources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4AB5-CCFC-676D-8EB6-10C0B649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1429"/>
            <a:ext cx="9742715" cy="43978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Packages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 Packages book by Hadley Wickham &amp; Jenny Bryan 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https://r-pkgs.org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GitHub Actions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r-lib/actions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https://github.com/r-lib/actions/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GHA with R book as 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https://orchid00.github.io/actions_sandbox/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GitHub Releases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piggyback pkg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6"/>
              </a:rPr>
              <a:t>https://github.com/ropensci/piggyback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ffopportunity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7"/>
              </a:rPr>
              <a:t>https://github.com/ffverse/ffopportunity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8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8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8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FD746-9819-A8C6-44E2-54C6D30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60" y="4179637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Sometime later…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 descr="An XKCD comic called &quot;The Wisdom of The Ancients&quot; - as found here: https://xkcd.com/979&#10;&#10;">
            <a:extLst>
              <a:ext uri="{FF2B5EF4-FFF2-40B4-BE49-F238E27FC236}">
                <a16:creationId xmlns:a16="http://schemas.microsoft.com/office/drawing/2014/main" id="{6AFECE59-1189-BC21-B851-A2478912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b="-320"/>
          <a:stretch/>
        </p:blipFill>
        <p:spPr>
          <a:xfrm>
            <a:off x="1144960" y="431650"/>
            <a:ext cx="9216571" cy="51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8ED52-5540-D2CF-6B26-97486FA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9" y="3096289"/>
            <a:ext cx="4118655" cy="2892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This Talk Is For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Graphic 16" descr="Guitar with solid fill">
            <a:extLst>
              <a:ext uri="{FF2B5EF4-FFF2-40B4-BE49-F238E27FC236}">
                <a16:creationId xmlns:a16="http://schemas.microsoft.com/office/drawing/2014/main" id="{9D778485-1718-ED09-B286-5EC3FAB1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000" y="648145"/>
            <a:ext cx="1800000" cy="1800000"/>
          </a:xfrm>
          <a:prstGeom prst="rect">
            <a:avLst/>
          </a:prstGeom>
        </p:spPr>
      </p:pic>
      <p:pic>
        <p:nvPicPr>
          <p:cNvPr id="22" name="Graphic 21" descr="Storytelling with solid fill">
            <a:extLst>
              <a:ext uri="{FF2B5EF4-FFF2-40B4-BE49-F238E27FC236}">
                <a16:creationId xmlns:a16="http://schemas.microsoft.com/office/drawing/2014/main" id="{DFF5678A-6273-194D-A919-75BBBA3ED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6000" y="648145"/>
            <a:ext cx="1800000" cy="1800000"/>
          </a:xfrm>
          <a:prstGeom prst="rect">
            <a:avLst/>
          </a:prstGeom>
        </p:spPr>
      </p:pic>
      <p:pic>
        <p:nvPicPr>
          <p:cNvPr id="23" name="Graphic 22" descr="Court with solid fill">
            <a:extLst>
              <a:ext uri="{FF2B5EF4-FFF2-40B4-BE49-F238E27FC236}">
                <a16:creationId xmlns:a16="http://schemas.microsoft.com/office/drawing/2014/main" id="{4386D95F-FFAC-EA26-566A-65B36C542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4000" y="648145"/>
            <a:ext cx="18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2639A9-BD56-814B-96AC-714648848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311" y="3445510"/>
            <a:ext cx="1959377" cy="2230486"/>
          </a:xfrm>
          <a:prstGeom prst="rect">
            <a:avLst/>
          </a:prstGeom>
        </p:spPr>
      </p:pic>
      <p:pic>
        <p:nvPicPr>
          <p:cNvPr id="25" name="Graphic 24" descr="No sign outline">
            <a:extLst>
              <a:ext uri="{FF2B5EF4-FFF2-40B4-BE49-F238E27FC236}">
                <a16:creationId xmlns:a16="http://schemas.microsoft.com/office/drawing/2014/main" id="{E9C16EEB-52AC-B53E-23BB-ABADAE525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567533" y="3123885"/>
            <a:ext cx="3100511" cy="3100511"/>
          </a:xfrm>
          <a:prstGeom prst="rect">
            <a:avLst/>
          </a:prstGeom>
        </p:spPr>
      </p:pic>
      <p:pic>
        <p:nvPicPr>
          <p:cNvPr id="27" name="Graphic 26" descr="Hero Female with solid fill">
            <a:extLst>
              <a:ext uri="{FF2B5EF4-FFF2-40B4-BE49-F238E27FC236}">
                <a16:creationId xmlns:a16="http://schemas.microsoft.com/office/drawing/2014/main" id="{FB2B7AE2-EDC8-22B5-A283-EDC440E996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422554" y="3371217"/>
            <a:ext cx="2342892" cy="23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BC154-27D1-6147-DE56-4FEB20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529" y="799923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7" name="Picture 6" descr="A couple of men smiling&#10;&#10;Description automatically generated with low confidence">
            <a:extLst>
              <a:ext uri="{FF2B5EF4-FFF2-40B4-BE49-F238E27FC236}">
                <a16:creationId xmlns:a16="http://schemas.microsoft.com/office/drawing/2014/main" id="{B7D94B3E-8FD2-735E-5220-DD32D99A3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2" r="-355" b="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44" name="Group 3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5E79B22E-5875-4556-2CBD-C0B6B00C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625257"/>
              </p:ext>
            </p:extLst>
          </p:nvPr>
        </p:nvGraphicFramePr>
        <p:xfrm>
          <a:off x="6981826" y="1596571"/>
          <a:ext cx="4391024" cy="49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041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2E00C-12CB-3F04-1C44-92A24DD8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ffopportunity</a:t>
            </a: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803AD-F5AF-023A-3D24-F6A3740F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Uses NFL play by play data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Expected Fantasy Points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Measures the value of player opportunities in fantasy football</a:t>
            </a:r>
            <a:br>
              <a:rPr lang="en-US" sz="2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github.com/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ffverse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ffopportunity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B63C3865-8CDF-EE4A-55E6-1D04CF80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1920432"/>
            <a:ext cx="2663825" cy="30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9">
            <a:extLst>
              <a:ext uri="{FF2B5EF4-FFF2-40B4-BE49-F238E27FC236}">
                <a16:creationId xmlns:a16="http://schemas.microsoft.com/office/drawing/2014/main" id="{5756CB42-60AF-FC43-30D6-8DE9DEB18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1479"/>
              </p:ext>
            </p:extLst>
          </p:nvPr>
        </p:nvGraphicFramePr>
        <p:xfrm>
          <a:off x="5423731" y="1498602"/>
          <a:ext cx="6574970" cy="43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0F1D0D55-782F-2950-0D5E-78594D903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5219" y="1766147"/>
            <a:ext cx="2663825" cy="30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4A7F59E-6615-45AF-ACD9-631D727DD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F5224A-4316-409A-BDE9-CD5595F9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57B2D72-4760-4A5D-A085-56FA1E04F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1FFC61-7DEA-4F4C-B634-CDCD4EE3B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687E48C-DEE2-4D4F-8004-C4F10565A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31EC802-DBD5-44FC-B912-EB0F48AAC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5BA613AC-E878-4429-8241-2788F3B4C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6287650-8396-41DE-BACE-CBF5CDBD5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2FE5E7-6FD6-43CB-A536-DDA6D64E4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4F1F5B4-FD5A-499F-A055-60096B20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AF48-B3EE-484E-5A2D-B0622977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98512"/>
            <a:ext cx="9617369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can I make </a:t>
            </a:r>
            <a:r>
              <a:rPr lang="en-US" sz="4000"/>
              <a:t>ffopportunity</a:t>
            </a:r>
            <a:r>
              <a:rPr lang="en-US" sz="4000" dirty="0"/>
              <a:t> </a:t>
            </a:r>
            <a:r>
              <a:rPr lang="en-US" sz="4000" b="1" dirty="0"/>
              <a:t>live on?</a:t>
            </a:r>
            <a:endParaRPr lang="en-CA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B45833-CE2E-831A-C8FC-9272473E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980062"/>
              </p:ext>
            </p:extLst>
          </p:nvPr>
        </p:nvGraphicFramePr>
        <p:xfrm>
          <a:off x="838199" y="2525486"/>
          <a:ext cx="9617368" cy="338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94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098F9-D384-20F8-D381-06CEFC9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dirty="0">
                <a:solidFill>
                  <a:schemeClr val="bg1"/>
                </a:solidFill>
              </a:rPr>
              <a:t>Can someone run my code and build on it?</a:t>
            </a:r>
          </a:p>
        </p:txBody>
      </p:sp>
      <p:pic>
        <p:nvPicPr>
          <p:cNvPr id="16" name="Picture 6" descr="Cardboard boxes and cleaning items in a room">
            <a:extLst>
              <a:ext uri="{FF2B5EF4-FFF2-40B4-BE49-F238E27FC236}">
                <a16:creationId xmlns:a16="http://schemas.microsoft.com/office/drawing/2014/main" id="{3501988C-7BA0-14C3-0D2B-246E53C2B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5" r="11469" b="-2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E0809F-B765-A506-4028-69CC04B47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6" r="22634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IBM Plex Serif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394</Words>
  <Application>Microsoft Office PowerPoint</Application>
  <PresentationFormat>Widescreen</PresentationFormat>
  <Paragraphs>78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IBM Plex Sans</vt:lpstr>
      <vt:lpstr>IBM Plex Serif</vt:lpstr>
      <vt:lpstr>Office Theme</vt:lpstr>
      <vt:lpstr>Project Immortality </vt:lpstr>
      <vt:lpstr>The Life and Times of a  Machine Learning Project</vt:lpstr>
      <vt:lpstr>Sometime later…</vt:lpstr>
      <vt:lpstr>Who This Talk Is For</vt:lpstr>
      <vt:lpstr>About Me</vt:lpstr>
      <vt:lpstr>ffopportunity</vt:lpstr>
      <vt:lpstr>PowerPoint Presentation</vt:lpstr>
      <vt:lpstr>How can I make ffopportunity live on?</vt:lpstr>
      <vt:lpstr>Can someone run my code and build on it?</vt:lpstr>
      <vt:lpstr>Make It a Package</vt:lpstr>
      <vt:lpstr>Can new predictions be automatically generated?</vt:lpstr>
      <vt:lpstr>Add GitHub Actions</vt:lpstr>
      <vt:lpstr>Where can I store the data?</vt:lpstr>
      <vt:lpstr>Three Common Problems  with GitHub Data Repositories</vt:lpstr>
      <vt:lpstr>Blind version control is bad!</vt:lpstr>
      <vt:lpstr>GitHub Data Repo Problems: Commit History Chaos!</vt:lpstr>
      <vt:lpstr>Meh Solutions</vt:lpstr>
      <vt:lpstr>Better Solution</vt:lpstr>
      <vt:lpstr>GitHub Releases</vt:lpstr>
      <vt:lpstr>{piggyback}</vt:lpstr>
      <vt:lpstr>Recap</vt:lpstr>
      <vt:lpstr>Project Immortality With GitHub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Immortality </dc:title>
  <dc:creator>Tan Ho</dc:creator>
  <cp:lastModifiedBy>Tan Ho</cp:lastModifiedBy>
  <cp:revision>4</cp:revision>
  <dcterms:created xsi:type="dcterms:W3CDTF">2022-07-01T15:25:02Z</dcterms:created>
  <dcterms:modified xsi:type="dcterms:W3CDTF">2022-07-02T00:04:22Z</dcterms:modified>
</cp:coreProperties>
</file>