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86" r:id="rId4"/>
    <p:sldId id="287" r:id="rId5"/>
    <p:sldId id="288" r:id="rId6"/>
    <p:sldId id="289" r:id="rId7"/>
    <p:sldId id="290" r:id="rId8"/>
    <p:sldId id="292" r:id="rId9"/>
    <p:sldId id="293" r:id="rId10"/>
    <p:sldId id="297" r:id="rId11"/>
    <p:sldId id="268" r:id="rId12"/>
    <p:sldId id="296" r:id="rId13"/>
    <p:sldId id="272" r:id="rId14"/>
    <p:sldId id="298" r:id="rId15"/>
    <p:sldId id="304" r:id="rId16"/>
    <p:sldId id="302" r:id="rId17"/>
    <p:sldId id="305" r:id="rId18"/>
    <p:sldId id="306" r:id="rId19"/>
    <p:sldId id="307" r:id="rId20"/>
    <p:sldId id="308" r:id="rId21"/>
    <p:sldId id="275" r:id="rId22"/>
    <p:sldId id="295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68" autoAdjust="0"/>
  </p:normalViewPr>
  <p:slideViewPr>
    <p:cSldViewPr snapToGrid="0">
      <p:cViewPr>
        <p:scale>
          <a:sx n="66" d="100"/>
          <a:sy n="66" d="100"/>
        </p:scale>
        <p:origin x="17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2800" dirty="0"/>
            <a:t>Import some data </a:t>
          </a:r>
          <a:r>
            <a:rPr lang="en-CA" sz="2800" dirty="0"/>
            <a:t>📖</a:t>
          </a:r>
          <a:endParaRPr lang="en-US" sz="2800" dirty="0"/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28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2800"/>
        </a:p>
      </dgm:t>
    </dgm:pt>
    <dgm:pt modelId="{B04F7AAD-F99C-4117-8BB8-A09520B1FCB2}">
      <dgm:prSet custT="1"/>
      <dgm:spPr/>
      <dgm:t>
        <a:bodyPr anchor="ctr"/>
        <a:lstStyle/>
        <a:p>
          <a:r>
            <a:rPr lang="en-US" sz="2800" dirty="0"/>
            <a:t>Do some wrangling </a:t>
          </a:r>
          <a:r>
            <a:rPr lang="en-CA" sz="2800" dirty="0"/>
            <a:t>🤠</a:t>
          </a:r>
          <a:endParaRPr lang="en-US" sz="2800" dirty="0"/>
        </a:p>
      </dgm:t>
    </dgm:pt>
    <dgm:pt modelId="{EE4A4C69-93C7-4222-978F-5E5625390064}" type="parTrans" cxnId="{22EF21B8-2F5B-4DC7-894D-8C3508C889F7}">
      <dgm:prSet/>
      <dgm:spPr/>
      <dgm:t>
        <a:bodyPr/>
        <a:lstStyle/>
        <a:p>
          <a:endParaRPr lang="en-US" sz="2800"/>
        </a:p>
      </dgm:t>
    </dgm:pt>
    <dgm:pt modelId="{47BCEF6F-FDAC-4FC7-8438-8FCB67EC4072}" type="sibTrans" cxnId="{22EF21B8-2F5B-4DC7-894D-8C3508C889F7}">
      <dgm:prSet/>
      <dgm:spPr/>
      <dgm:t>
        <a:bodyPr/>
        <a:lstStyle/>
        <a:p>
          <a:endParaRPr lang="en-US" sz="2800"/>
        </a:p>
      </dgm:t>
    </dgm:pt>
    <dgm:pt modelId="{46C68D03-1B9A-4E92-8162-D7CAFC614255}">
      <dgm:prSet custT="1"/>
      <dgm:spPr/>
      <dgm:t>
        <a:bodyPr anchor="ctr"/>
        <a:lstStyle/>
        <a:p>
          <a:r>
            <a:rPr lang="en-US" sz="2800" dirty="0"/>
            <a:t>Throw it into a model </a:t>
          </a:r>
          <a:r>
            <a:rPr lang="en-CA" sz="2800" dirty="0"/>
            <a:t>🧠</a:t>
          </a:r>
          <a:endParaRPr lang="en-US" sz="2800" dirty="0"/>
        </a:p>
      </dgm:t>
    </dgm:pt>
    <dgm:pt modelId="{8BC0177D-34C3-450B-AE0F-20E4CC344C77}" type="parTrans" cxnId="{94F2A302-B93F-462D-BE0B-14CBBA4998FD}">
      <dgm:prSet/>
      <dgm:spPr/>
      <dgm:t>
        <a:bodyPr/>
        <a:lstStyle/>
        <a:p>
          <a:endParaRPr lang="en-US" sz="2800"/>
        </a:p>
      </dgm:t>
    </dgm:pt>
    <dgm:pt modelId="{E9B425E3-C27A-4847-8A5A-1780F3CB1152}" type="sibTrans" cxnId="{94F2A302-B93F-462D-BE0B-14CBBA4998FD}">
      <dgm:prSet/>
      <dgm:spPr/>
      <dgm:t>
        <a:bodyPr/>
        <a:lstStyle/>
        <a:p>
          <a:endParaRPr lang="en-US" sz="2800"/>
        </a:p>
      </dgm:t>
    </dgm:pt>
    <dgm:pt modelId="{B6E0D589-5A9C-4768-966E-A790199203E5}">
      <dgm:prSet custT="1"/>
      <dgm:spPr/>
      <dgm:t>
        <a:bodyPr anchor="ctr"/>
        <a:lstStyle/>
        <a:p>
          <a:r>
            <a:rPr lang="en-US" sz="2800" dirty="0"/>
            <a:t>Tweet a plot </a:t>
          </a:r>
          <a:r>
            <a:rPr lang="en-CA" sz="2800" dirty="0"/>
            <a:t>🎉</a:t>
          </a:r>
          <a:endParaRPr lang="en-US" sz="2800" dirty="0"/>
        </a:p>
      </dgm:t>
    </dgm:pt>
    <dgm:pt modelId="{AD272319-5559-4EAB-81B5-541C6FDFF909}" type="parTrans" cxnId="{B4D28896-0CC4-4DA2-9B3F-EEC5F5013C60}">
      <dgm:prSet/>
      <dgm:spPr/>
      <dgm:t>
        <a:bodyPr/>
        <a:lstStyle/>
        <a:p>
          <a:endParaRPr lang="en-US" sz="2800"/>
        </a:p>
      </dgm:t>
    </dgm:pt>
    <dgm:pt modelId="{D7DABD2C-6BAA-4291-9091-E3F58ABD897B}" type="sibTrans" cxnId="{B4D28896-0CC4-4DA2-9B3F-EEC5F5013C60}">
      <dgm:prSet/>
      <dgm:spPr/>
      <dgm:t>
        <a:bodyPr/>
        <a:lstStyle/>
        <a:p>
          <a:endParaRPr lang="en-US" sz="2800"/>
        </a:p>
      </dgm:t>
    </dgm:pt>
    <dgm:pt modelId="{33C235E7-DE79-48B1-83ED-5578FD4AAEC8}">
      <dgm:prSet custT="1"/>
      <dgm:spPr/>
      <dgm:t>
        <a:bodyPr anchor="ctr"/>
        <a:lstStyle/>
        <a:p>
          <a:r>
            <a:rPr lang="en-US" sz="2800" dirty="0"/>
            <a:t>{…most projects die here} 💀</a:t>
          </a:r>
        </a:p>
      </dgm:t>
    </dgm:pt>
    <dgm:pt modelId="{690EE419-77B7-4B3A-AEB5-C98BC5522B54}" type="parTrans" cxnId="{37BCB18E-1D6A-4AA9-8124-7D2697FE3A44}">
      <dgm:prSet/>
      <dgm:spPr/>
      <dgm:t>
        <a:bodyPr/>
        <a:lstStyle/>
        <a:p>
          <a:endParaRPr lang="en-US" sz="2800"/>
        </a:p>
      </dgm:t>
    </dgm:pt>
    <dgm:pt modelId="{D9B1C58C-B0A4-4751-84FF-C013B613F8FC}" type="sibTrans" cxnId="{37BCB18E-1D6A-4AA9-8124-7D2697FE3A44}">
      <dgm:prSet/>
      <dgm:spPr/>
      <dgm:t>
        <a:bodyPr/>
        <a:lstStyle/>
        <a:p>
          <a:endParaRPr lang="en-US" sz="28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390C4836-BA4E-4C86-A0E7-3D1E1A4AC8FF}" type="pres">
      <dgm:prSet presAssocID="{B04F7AAD-F99C-4117-8BB8-A09520B1FCB2}" presName="thickLine" presStyleLbl="alignNode1" presStyleIdx="1" presStyleCnt="5"/>
      <dgm:spPr/>
    </dgm:pt>
    <dgm:pt modelId="{F7A90B2C-BCF1-451C-92C8-4E1CE3AA55C7}" type="pres">
      <dgm:prSet presAssocID="{B04F7AAD-F99C-4117-8BB8-A09520B1FCB2}" presName="horz1" presStyleCnt="0"/>
      <dgm:spPr/>
    </dgm:pt>
    <dgm:pt modelId="{F8F17098-9C99-4A79-B4BA-E1D2A074F2DF}" type="pres">
      <dgm:prSet presAssocID="{B04F7AAD-F99C-4117-8BB8-A09520B1FCB2}" presName="tx1" presStyleLbl="revTx" presStyleIdx="1" presStyleCnt="5"/>
      <dgm:spPr/>
    </dgm:pt>
    <dgm:pt modelId="{A1D37C83-D402-424C-950C-44F54C91C512}" type="pres">
      <dgm:prSet presAssocID="{B04F7AAD-F99C-4117-8BB8-A09520B1FCB2}" presName="vert1" presStyleCnt="0"/>
      <dgm:spPr/>
    </dgm:pt>
    <dgm:pt modelId="{2729A4D1-FFAD-4892-9195-4807768BC263}" type="pres">
      <dgm:prSet presAssocID="{46C68D03-1B9A-4E92-8162-D7CAFC614255}" presName="thickLine" presStyleLbl="alignNode1" presStyleIdx="2" presStyleCnt="5"/>
      <dgm:spPr/>
    </dgm:pt>
    <dgm:pt modelId="{99425253-AE9D-4377-B2AB-A36B41848CE5}" type="pres">
      <dgm:prSet presAssocID="{46C68D03-1B9A-4E92-8162-D7CAFC614255}" presName="horz1" presStyleCnt="0"/>
      <dgm:spPr/>
    </dgm:pt>
    <dgm:pt modelId="{2298522A-0B9A-4726-8BD0-AF4C2C1420F0}" type="pres">
      <dgm:prSet presAssocID="{46C68D03-1B9A-4E92-8162-D7CAFC614255}" presName="tx1" presStyleLbl="revTx" presStyleIdx="2" presStyleCnt="5"/>
      <dgm:spPr/>
    </dgm:pt>
    <dgm:pt modelId="{3B65B22D-1776-408A-BD03-85FFF0F0D4D4}" type="pres">
      <dgm:prSet presAssocID="{46C68D03-1B9A-4E92-8162-D7CAFC614255}" presName="vert1" presStyleCnt="0"/>
      <dgm:spPr/>
    </dgm:pt>
    <dgm:pt modelId="{D9462123-BB1E-4212-94CA-859C70896D58}" type="pres">
      <dgm:prSet presAssocID="{B6E0D589-5A9C-4768-966E-A790199203E5}" presName="thickLine" presStyleLbl="alignNode1" presStyleIdx="3" presStyleCnt="5"/>
      <dgm:spPr/>
    </dgm:pt>
    <dgm:pt modelId="{C608EB40-D35F-45A7-8AC6-A01082873586}" type="pres">
      <dgm:prSet presAssocID="{B6E0D589-5A9C-4768-966E-A790199203E5}" presName="horz1" presStyleCnt="0"/>
      <dgm:spPr/>
    </dgm:pt>
    <dgm:pt modelId="{85F6289B-387B-4D6A-A50B-A7CD2D9850FB}" type="pres">
      <dgm:prSet presAssocID="{B6E0D589-5A9C-4768-966E-A790199203E5}" presName="tx1" presStyleLbl="revTx" presStyleIdx="3" presStyleCnt="5"/>
      <dgm:spPr/>
    </dgm:pt>
    <dgm:pt modelId="{CDAAD85E-4E65-4F43-BDF9-517CC3BB8A15}" type="pres">
      <dgm:prSet presAssocID="{B6E0D589-5A9C-4768-966E-A790199203E5}" presName="vert1" presStyleCnt="0"/>
      <dgm:spPr/>
    </dgm:pt>
    <dgm:pt modelId="{97646616-DFF0-47A8-869A-CAD3263DFCE6}" type="pres">
      <dgm:prSet presAssocID="{33C235E7-DE79-48B1-83ED-5578FD4AAEC8}" presName="thickLine" presStyleLbl="alignNode1" presStyleIdx="4" presStyleCnt="5"/>
      <dgm:spPr/>
    </dgm:pt>
    <dgm:pt modelId="{32585457-9E12-4B98-BDB5-18EAF71D465B}" type="pres">
      <dgm:prSet presAssocID="{33C235E7-DE79-48B1-83ED-5578FD4AAEC8}" presName="horz1" presStyleCnt="0"/>
      <dgm:spPr/>
    </dgm:pt>
    <dgm:pt modelId="{1B20084A-4C01-491B-83ED-ED68F6A608E6}" type="pres">
      <dgm:prSet presAssocID="{33C235E7-DE79-48B1-83ED-5578FD4AAEC8}" presName="tx1" presStyleLbl="revTx" presStyleIdx="4" presStyleCnt="5"/>
      <dgm:spPr/>
    </dgm:pt>
    <dgm:pt modelId="{93F82737-B968-4CC4-B92B-83107380B838}" type="pres">
      <dgm:prSet presAssocID="{33C235E7-DE79-48B1-83ED-5578FD4AAEC8}" presName="vert1" presStyleCnt="0"/>
      <dgm:spPr/>
    </dgm:pt>
  </dgm:ptLst>
  <dgm:cxnLst>
    <dgm:cxn modelId="{94F2A302-B93F-462D-BE0B-14CBBA4998FD}" srcId="{52A700F3-40C4-47E9-BF8F-5D62E618FEE9}" destId="{46C68D03-1B9A-4E92-8162-D7CAFC614255}" srcOrd="2" destOrd="0" parTransId="{8BC0177D-34C3-450B-AE0F-20E4CC344C77}" sibTransId="{E9B425E3-C27A-4847-8A5A-1780F3CB1152}"/>
    <dgm:cxn modelId="{F0B4D123-D82C-4208-B41C-E33A39D53837}" type="presOf" srcId="{33C235E7-DE79-48B1-83ED-5578FD4AAEC8}" destId="{1B20084A-4C01-491B-83ED-ED68F6A608E6}" srcOrd="0" destOrd="0" presId="urn:microsoft.com/office/officeart/2008/layout/LinedList"/>
    <dgm:cxn modelId="{27CF465E-B2D4-4A90-B1E2-4E74D563DB35}" type="presOf" srcId="{B6E0D589-5A9C-4768-966E-A790199203E5}" destId="{85F6289B-387B-4D6A-A50B-A7CD2D9850FB}" srcOrd="0" destOrd="0" presId="urn:microsoft.com/office/officeart/2008/layout/LinedList"/>
    <dgm:cxn modelId="{CBC67864-BE81-4F2E-83A7-7D4AB8B1A2D9}" type="presOf" srcId="{B04F7AAD-F99C-4117-8BB8-A09520B1FCB2}" destId="{F8F17098-9C99-4A79-B4BA-E1D2A074F2DF}" srcOrd="0" destOrd="0" presId="urn:microsoft.com/office/officeart/2008/layout/LinedList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37BCB18E-1D6A-4AA9-8124-7D2697FE3A44}" srcId="{52A700F3-40C4-47E9-BF8F-5D62E618FEE9}" destId="{33C235E7-DE79-48B1-83ED-5578FD4AAEC8}" srcOrd="4" destOrd="0" parTransId="{690EE419-77B7-4B3A-AEB5-C98BC5522B54}" sibTransId="{D9B1C58C-B0A4-4751-84FF-C013B613F8FC}"/>
    <dgm:cxn modelId="{B4D28896-0CC4-4DA2-9B3F-EEC5F5013C60}" srcId="{52A700F3-40C4-47E9-BF8F-5D62E618FEE9}" destId="{B6E0D589-5A9C-4768-966E-A790199203E5}" srcOrd="3" destOrd="0" parTransId="{AD272319-5559-4EAB-81B5-541C6FDFF909}" sibTransId="{D7DABD2C-6BAA-4291-9091-E3F58ABD897B}"/>
    <dgm:cxn modelId="{FF505D9F-7058-4097-A6FC-20A4DB47AA68}" type="presOf" srcId="{46C68D03-1B9A-4E92-8162-D7CAFC614255}" destId="{2298522A-0B9A-4726-8BD0-AF4C2C1420F0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22EF21B8-2F5B-4DC7-894D-8C3508C889F7}" srcId="{52A700F3-40C4-47E9-BF8F-5D62E618FEE9}" destId="{B04F7AAD-F99C-4117-8BB8-A09520B1FCB2}" srcOrd="1" destOrd="0" parTransId="{EE4A4C69-93C7-4222-978F-5E5625390064}" sibTransId="{47BCEF6F-FDAC-4FC7-8438-8FCB67EC4072}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ABDB5581-DFFC-4A05-A74E-73F9CFCEA472}" type="presParOf" srcId="{E042D072-88A1-4C72-8F8F-6D5E2E420B41}" destId="{390C4836-BA4E-4C86-A0E7-3D1E1A4AC8FF}" srcOrd="2" destOrd="0" presId="urn:microsoft.com/office/officeart/2008/layout/LinedList"/>
    <dgm:cxn modelId="{0A8B85AE-A7C5-4BF6-AD17-E00F781EF53B}" type="presParOf" srcId="{E042D072-88A1-4C72-8F8F-6D5E2E420B41}" destId="{F7A90B2C-BCF1-451C-92C8-4E1CE3AA55C7}" srcOrd="3" destOrd="0" presId="urn:microsoft.com/office/officeart/2008/layout/LinedList"/>
    <dgm:cxn modelId="{059D5276-963B-458D-9737-EDA02C27A2D9}" type="presParOf" srcId="{F7A90B2C-BCF1-451C-92C8-4E1CE3AA55C7}" destId="{F8F17098-9C99-4A79-B4BA-E1D2A074F2DF}" srcOrd="0" destOrd="0" presId="urn:microsoft.com/office/officeart/2008/layout/LinedList"/>
    <dgm:cxn modelId="{2916C91E-94C4-48D6-8A33-8F3515BFFB4C}" type="presParOf" srcId="{F7A90B2C-BCF1-451C-92C8-4E1CE3AA55C7}" destId="{A1D37C83-D402-424C-950C-44F54C91C512}" srcOrd="1" destOrd="0" presId="urn:microsoft.com/office/officeart/2008/layout/LinedList"/>
    <dgm:cxn modelId="{2E23A9C2-4C76-4407-A3D3-AFC7530D6C77}" type="presParOf" srcId="{E042D072-88A1-4C72-8F8F-6D5E2E420B41}" destId="{2729A4D1-FFAD-4892-9195-4807768BC263}" srcOrd="4" destOrd="0" presId="urn:microsoft.com/office/officeart/2008/layout/LinedList"/>
    <dgm:cxn modelId="{39286922-399D-44FC-A32F-12F609825D8C}" type="presParOf" srcId="{E042D072-88A1-4C72-8F8F-6D5E2E420B41}" destId="{99425253-AE9D-4377-B2AB-A36B41848CE5}" srcOrd="5" destOrd="0" presId="urn:microsoft.com/office/officeart/2008/layout/LinedList"/>
    <dgm:cxn modelId="{9262CF3D-CD8E-4B09-9E6D-0FAE91C13E39}" type="presParOf" srcId="{99425253-AE9D-4377-B2AB-A36B41848CE5}" destId="{2298522A-0B9A-4726-8BD0-AF4C2C1420F0}" srcOrd="0" destOrd="0" presId="urn:microsoft.com/office/officeart/2008/layout/LinedList"/>
    <dgm:cxn modelId="{5CDA195D-620B-4330-A652-CE7146E48A92}" type="presParOf" srcId="{99425253-AE9D-4377-B2AB-A36B41848CE5}" destId="{3B65B22D-1776-408A-BD03-85FFF0F0D4D4}" srcOrd="1" destOrd="0" presId="urn:microsoft.com/office/officeart/2008/layout/LinedList"/>
    <dgm:cxn modelId="{2AD074BE-6020-4E35-9E6B-5AE72DC87A97}" type="presParOf" srcId="{E042D072-88A1-4C72-8F8F-6D5E2E420B41}" destId="{D9462123-BB1E-4212-94CA-859C70896D58}" srcOrd="6" destOrd="0" presId="urn:microsoft.com/office/officeart/2008/layout/LinedList"/>
    <dgm:cxn modelId="{AD686395-2946-4553-BD27-5A0C258C92B3}" type="presParOf" srcId="{E042D072-88A1-4C72-8F8F-6D5E2E420B41}" destId="{C608EB40-D35F-45A7-8AC6-A01082873586}" srcOrd="7" destOrd="0" presId="urn:microsoft.com/office/officeart/2008/layout/LinedList"/>
    <dgm:cxn modelId="{6690FD35-2512-49C3-8AF8-1C6530A9AC4B}" type="presParOf" srcId="{C608EB40-D35F-45A7-8AC6-A01082873586}" destId="{85F6289B-387B-4D6A-A50B-A7CD2D9850FB}" srcOrd="0" destOrd="0" presId="urn:microsoft.com/office/officeart/2008/layout/LinedList"/>
    <dgm:cxn modelId="{318E9C5B-AF52-4A85-8999-D2648C70DAB0}" type="presParOf" srcId="{C608EB40-D35F-45A7-8AC6-A01082873586}" destId="{CDAAD85E-4E65-4F43-BDF9-517CC3BB8A15}" srcOrd="1" destOrd="0" presId="urn:microsoft.com/office/officeart/2008/layout/LinedList"/>
    <dgm:cxn modelId="{EB69CB7D-1E2C-4226-8B2A-9383E80A1DE2}" type="presParOf" srcId="{E042D072-88A1-4C72-8F8F-6D5E2E420B41}" destId="{97646616-DFF0-47A8-869A-CAD3263DFCE6}" srcOrd="8" destOrd="0" presId="urn:microsoft.com/office/officeart/2008/layout/LinedList"/>
    <dgm:cxn modelId="{D060DEBA-ED41-49C6-9932-719EFFB7B5B4}" type="presParOf" srcId="{E042D072-88A1-4C72-8F8F-6D5E2E420B41}" destId="{32585457-9E12-4B98-BDB5-18EAF71D465B}" srcOrd="9" destOrd="0" presId="urn:microsoft.com/office/officeart/2008/layout/LinedList"/>
    <dgm:cxn modelId="{63D74F2E-C4B9-4D4D-94F2-69D2BA50E4FE}" type="presParOf" srcId="{32585457-9E12-4B98-BDB5-18EAF71D465B}" destId="{1B20084A-4C01-491B-83ED-ED68F6A608E6}" srcOrd="0" destOrd="0" presId="urn:microsoft.com/office/officeart/2008/layout/LinedList"/>
    <dgm:cxn modelId="{0B72313C-BFE3-4D6A-A0D6-01DE450E54BC}" type="presParOf" srcId="{32585457-9E12-4B98-BDB5-18EAF71D465B}" destId="{93F82737-B968-4CC4-B92B-83107380B8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AD51B-1129-449F-8FB0-4DCC68E5224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D86C0D-A6A5-482B-9751-6118F15AEC8D}">
      <dgm:prSet custT="1"/>
      <dgm:spPr/>
      <dgm:t>
        <a:bodyPr anchor="ctr"/>
        <a:lstStyle/>
        <a:p>
          <a:r>
            <a:rPr lang="en-US" sz="2800" dirty="0"/>
            <a:t>Self-taught R developer</a:t>
          </a:r>
        </a:p>
      </dgm:t>
    </dgm:pt>
    <dgm:pt modelId="{DA951C67-0ABF-4A5D-BDB4-742A1B791F75}" type="parTrans" cxnId="{A45E9F3D-FED1-4FEF-BB29-91FE61A49C9B}">
      <dgm:prSet/>
      <dgm:spPr/>
      <dgm:t>
        <a:bodyPr/>
        <a:lstStyle/>
        <a:p>
          <a:endParaRPr lang="en-US" sz="2800"/>
        </a:p>
      </dgm:t>
    </dgm:pt>
    <dgm:pt modelId="{5480BBE7-BCAA-4D13-953B-34A3A47A34FD}" type="sibTrans" cxnId="{A45E9F3D-FED1-4FEF-BB29-91FE61A49C9B}">
      <dgm:prSet/>
      <dgm:spPr/>
      <dgm:t>
        <a:bodyPr/>
        <a:lstStyle/>
        <a:p>
          <a:endParaRPr lang="en-US" sz="2800"/>
        </a:p>
      </dgm:t>
    </dgm:pt>
    <dgm:pt modelId="{77042F74-E467-4E5E-98F0-C7DF1816838B}">
      <dgm:prSet custT="1"/>
      <dgm:spPr/>
      <dgm:t>
        <a:bodyPr anchor="ctr"/>
        <a:lstStyle/>
        <a:p>
          <a:r>
            <a:rPr lang="en-US" sz="2800" dirty="0"/>
            <a:t>Hobby NFL analysis </a:t>
          </a:r>
          <a:r>
            <a:rPr lang="en-CA" sz="2800" dirty="0"/>
            <a:t>▶</a:t>
          </a:r>
          <a:br>
            <a:rPr lang="en-US" sz="2800" dirty="0"/>
          </a:br>
          <a:r>
            <a:rPr lang="en-US" sz="2800" dirty="0"/>
            <a:t>data science career</a:t>
          </a:r>
        </a:p>
      </dgm:t>
    </dgm:pt>
    <dgm:pt modelId="{6CFC1C75-B924-4C69-B312-2B55E29FA5DC}" type="parTrans" cxnId="{30A70C06-CA14-40EE-B704-CB563F4A82D7}">
      <dgm:prSet/>
      <dgm:spPr/>
      <dgm:t>
        <a:bodyPr/>
        <a:lstStyle/>
        <a:p>
          <a:endParaRPr lang="en-US" sz="2800"/>
        </a:p>
      </dgm:t>
    </dgm:pt>
    <dgm:pt modelId="{C3E88EA0-7329-4FA4-9E96-4FCA531E40A9}" type="sibTrans" cxnId="{30A70C06-CA14-40EE-B704-CB563F4A82D7}">
      <dgm:prSet/>
      <dgm:spPr/>
      <dgm:t>
        <a:bodyPr/>
        <a:lstStyle/>
        <a:p>
          <a:endParaRPr lang="en-US" sz="2800"/>
        </a:p>
      </dgm:t>
    </dgm:pt>
    <dgm:pt modelId="{4BCA5356-3E06-4E02-9BD9-7BA5299A7926}">
      <dgm:prSet custT="1"/>
      <dgm:spPr/>
      <dgm:t>
        <a:bodyPr anchor="ctr"/>
        <a:lstStyle/>
        <a:p>
          <a:r>
            <a:rPr lang="en-US" sz="2800" dirty="0"/>
            <a:t>Maintain </a:t>
          </a:r>
          <a:r>
            <a:rPr lang="en-US" sz="2800" dirty="0" err="1"/>
            <a:t>nflverse</a:t>
          </a:r>
          <a:r>
            <a:rPr lang="en-US" sz="2800" dirty="0"/>
            <a:t>/</a:t>
          </a:r>
          <a:r>
            <a:rPr lang="en-US" sz="2800" dirty="0" err="1"/>
            <a:t>ffverse</a:t>
          </a:r>
          <a:r>
            <a:rPr lang="en-US" sz="2800" dirty="0"/>
            <a:t> R packages and data pipelines</a:t>
          </a:r>
        </a:p>
      </dgm:t>
    </dgm:pt>
    <dgm:pt modelId="{ABB9D144-10EE-4A15-96D0-4333F8FA0562}" type="parTrans" cxnId="{EB22CB4E-FB7F-42C2-8DB1-A2EAADF0D774}">
      <dgm:prSet/>
      <dgm:spPr/>
      <dgm:t>
        <a:bodyPr/>
        <a:lstStyle/>
        <a:p>
          <a:endParaRPr lang="en-US" sz="2800"/>
        </a:p>
      </dgm:t>
    </dgm:pt>
    <dgm:pt modelId="{70BEC9F2-D530-4D59-B209-D888FD098BB1}" type="sibTrans" cxnId="{EB22CB4E-FB7F-42C2-8DB1-A2EAADF0D774}">
      <dgm:prSet/>
      <dgm:spPr/>
      <dgm:t>
        <a:bodyPr/>
        <a:lstStyle/>
        <a:p>
          <a:endParaRPr lang="en-US" sz="2800"/>
        </a:p>
      </dgm:t>
    </dgm:pt>
    <dgm:pt modelId="{0AFFA109-4B7F-498F-964D-9C744ACF11B4}" type="pres">
      <dgm:prSet presAssocID="{ACAAD51B-1129-449F-8FB0-4DCC68E52243}" presName="linear" presStyleCnt="0">
        <dgm:presLayoutVars>
          <dgm:animLvl val="lvl"/>
          <dgm:resizeHandles val="exact"/>
        </dgm:presLayoutVars>
      </dgm:prSet>
      <dgm:spPr/>
    </dgm:pt>
    <dgm:pt modelId="{34C0F3E6-8556-44FD-8EA8-6104250D08FC}" type="pres">
      <dgm:prSet presAssocID="{A8D86C0D-A6A5-482B-9751-6118F15AEC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021721-7CA7-42FA-BAE2-0D98B0D9752E}" type="pres">
      <dgm:prSet presAssocID="{5480BBE7-BCAA-4D13-953B-34A3A47A34FD}" presName="spacer" presStyleCnt="0"/>
      <dgm:spPr/>
    </dgm:pt>
    <dgm:pt modelId="{1E094681-1EAC-458F-9254-E0691AD64F5E}" type="pres">
      <dgm:prSet presAssocID="{77042F74-E467-4E5E-98F0-C7DF181683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99FE05-5B7C-45F2-9B58-1E7F727B7D2E}" type="pres">
      <dgm:prSet presAssocID="{C3E88EA0-7329-4FA4-9E96-4FCA531E40A9}" presName="spacer" presStyleCnt="0"/>
      <dgm:spPr/>
    </dgm:pt>
    <dgm:pt modelId="{98C13991-7851-47B5-BD9D-E99F919D6FE0}" type="pres">
      <dgm:prSet presAssocID="{4BCA5356-3E06-4E02-9BD9-7BA5299A79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A70C06-CA14-40EE-B704-CB563F4A82D7}" srcId="{ACAAD51B-1129-449F-8FB0-4DCC68E52243}" destId="{77042F74-E467-4E5E-98F0-C7DF1816838B}" srcOrd="1" destOrd="0" parTransId="{6CFC1C75-B924-4C69-B312-2B55E29FA5DC}" sibTransId="{C3E88EA0-7329-4FA4-9E96-4FCA531E40A9}"/>
    <dgm:cxn modelId="{A45E9F3D-FED1-4FEF-BB29-91FE61A49C9B}" srcId="{ACAAD51B-1129-449F-8FB0-4DCC68E52243}" destId="{A8D86C0D-A6A5-482B-9751-6118F15AEC8D}" srcOrd="0" destOrd="0" parTransId="{DA951C67-0ABF-4A5D-BDB4-742A1B791F75}" sibTransId="{5480BBE7-BCAA-4D13-953B-34A3A47A34FD}"/>
    <dgm:cxn modelId="{EB22CB4E-FB7F-42C2-8DB1-A2EAADF0D774}" srcId="{ACAAD51B-1129-449F-8FB0-4DCC68E52243}" destId="{4BCA5356-3E06-4E02-9BD9-7BA5299A7926}" srcOrd="2" destOrd="0" parTransId="{ABB9D144-10EE-4A15-96D0-4333F8FA0562}" sibTransId="{70BEC9F2-D530-4D59-B209-D888FD098BB1}"/>
    <dgm:cxn modelId="{C502B694-9A43-4704-BE87-379DD9C7DE46}" type="presOf" srcId="{77042F74-E467-4E5E-98F0-C7DF1816838B}" destId="{1E094681-1EAC-458F-9254-E0691AD64F5E}" srcOrd="0" destOrd="0" presId="urn:microsoft.com/office/officeart/2005/8/layout/vList2"/>
    <dgm:cxn modelId="{E51BA598-9CA4-4FA3-888C-6E34A4044F34}" type="presOf" srcId="{ACAAD51B-1129-449F-8FB0-4DCC68E52243}" destId="{0AFFA109-4B7F-498F-964D-9C744ACF11B4}" srcOrd="0" destOrd="0" presId="urn:microsoft.com/office/officeart/2005/8/layout/vList2"/>
    <dgm:cxn modelId="{735829A1-FF09-4635-A415-225F3D0CC67B}" type="presOf" srcId="{4BCA5356-3E06-4E02-9BD9-7BA5299A7926}" destId="{98C13991-7851-47B5-BD9D-E99F919D6FE0}" srcOrd="0" destOrd="0" presId="urn:microsoft.com/office/officeart/2005/8/layout/vList2"/>
    <dgm:cxn modelId="{FABD7DAA-CE99-40D0-BBE3-80001AC792A9}" type="presOf" srcId="{A8D86C0D-A6A5-482B-9751-6118F15AEC8D}" destId="{34C0F3E6-8556-44FD-8EA8-6104250D08FC}" srcOrd="0" destOrd="0" presId="urn:microsoft.com/office/officeart/2005/8/layout/vList2"/>
    <dgm:cxn modelId="{8D7BD0EA-C7A9-4EDA-98AB-59B9B5534135}" type="presParOf" srcId="{0AFFA109-4B7F-498F-964D-9C744ACF11B4}" destId="{34C0F3E6-8556-44FD-8EA8-6104250D08FC}" srcOrd="0" destOrd="0" presId="urn:microsoft.com/office/officeart/2005/8/layout/vList2"/>
    <dgm:cxn modelId="{6227AAB7-8A8E-48DA-84D4-04AA6FFDA276}" type="presParOf" srcId="{0AFFA109-4B7F-498F-964D-9C744ACF11B4}" destId="{53021721-7CA7-42FA-BAE2-0D98B0D9752E}" srcOrd="1" destOrd="0" presId="urn:microsoft.com/office/officeart/2005/8/layout/vList2"/>
    <dgm:cxn modelId="{A74A7CAF-2147-42E1-98D9-68DC431D3964}" type="presParOf" srcId="{0AFFA109-4B7F-498F-964D-9C744ACF11B4}" destId="{1E094681-1EAC-458F-9254-E0691AD64F5E}" srcOrd="2" destOrd="0" presId="urn:microsoft.com/office/officeart/2005/8/layout/vList2"/>
    <dgm:cxn modelId="{F9CDF95B-CEE6-45DB-881A-271E21B22B71}" type="presParOf" srcId="{0AFFA109-4B7F-498F-964D-9C744ACF11B4}" destId="{3599FE05-5B7C-45F2-9B58-1E7F727B7D2E}" srcOrd="3" destOrd="0" presId="urn:microsoft.com/office/officeart/2005/8/layout/vList2"/>
    <dgm:cxn modelId="{B32F0810-C10C-451C-A7A7-83F85F351FE8}" type="presParOf" srcId="{0AFFA109-4B7F-498F-964D-9C744ACF11B4}" destId="{98C13991-7851-47B5-BD9D-E99F919D6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A700F3-40C4-47E9-BF8F-5D62E618FE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B559DF-76C4-44CA-8C96-D764E92EBF8A}">
      <dgm:prSet custT="1"/>
      <dgm:spPr/>
      <dgm:t>
        <a:bodyPr anchor="ctr"/>
        <a:lstStyle/>
        <a:p>
          <a:r>
            <a:rPr lang="en-US" sz="3200" dirty="0"/>
            <a:t>Imports </a:t>
          </a:r>
          <a:r>
            <a:rPr lang="en-US" sz="3200" dirty="0" err="1"/>
            <a:t>nflverse</a:t>
          </a:r>
          <a:r>
            <a:rPr lang="en-US" sz="3200" dirty="0"/>
            <a:t> play by play data</a:t>
          </a:r>
        </a:p>
      </dgm:t>
    </dgm:pt>
    <dgm:pt modelId="{CB55BF80-04F0-4C57-A80A-05CDCE3549B0}" type="parTrans" cxnId="{A7FA36A3-54A9-46B5-BDFD-2FE3D53C7D65}">
      <dgm:prSet/>
      <dgm:spPr/>
      <dgm:t>
        <a:bodyPr/>
        <a:lstStyle/>
        <a:p>
          <a:endParaRPr lang="en-US" sz="3200"/>
        </a:p>
      </dgm:t>
    </dgm:pt>
    <dgm:pt modelId="{28943CC0-AD29-4396-AF78-189E074F9C55}" type="sibTrans" cxnId="{A7FA36A3-54A9-46B5-BDFD-2FE3D53C7D65}">
      <dgm:prSet/>
      <dgm:spPr/>
      <dgm:t>
        <a:bodyPr/>
        <a:lstStyle/>
        <a:p>
          <a:endParaRPr lang="en-US" sz="3200"/>
        </a:p>
      </dgm:t>
    </dgm:pt>
    <dgm:pt modelId="{0B6E05D5-8CE8-4E13-8A0D-31A7DBF24D55}">
      <dgm:prSet custT="1"/>
      <dgm:spPr/>
      <dgm:t>
        <a:bodyPr anchor="ctr"/>
        <a:lstStyle/>
        <a:p>
          <a:r>
            <a:rPr lang="en-US" sz="3200" dirty="0"/>
            <a:t>Does some data wrangling</a:t>
          </a:r>
        </a:p>
      </dgm:t>
    </dgm:pt>
    <dgm:pt modelId="{6B0C842C-121C-4A82-A3DC-F20E4EE0E839}" type="parTrans" cxnId="{B364ABFD-FB1A-4C14-91C9-63A806FA2D85}">
      <dgm:prSet/>
      <dgm:spPr/>
      <dgm:t>
        <a:bodyPr/>
        <a:lstStyle/>
        <a:p>
          <a:endParaRPr lang="en-CA" sz="3200"/>
        </a:p>
      </dgm:t>
    </dgm:pt>
    <dgm:pt modelId="{A54F7A90-7DC9-4075-96BF-3AD5F3D6714C}" type="sibTrans" cxnId="{B364ABFD-FB1A-4C14-91C9-63A806FA2D85}">
      <dgm:prSet/>
      <dgm:spPr/>
      <dgm:t>
        <a:bodyPr/>
        <a:lstStyle/>
        <a:p>
          <a:endParaRPr lang="en-CA" sz="3200"/>
        </a:p>
      </dgm:t>
    </dgm:pt>
    <dgm:pt modelId="{48E7A681-B9F7-4F8F-BB07-DA916F9844DB}">
      <dgm:prSet custT="1"/>
      <dgm:spPr/>
      <dgm:t>
        <a:bodyPr anchor="ctr"/>
        <a:lstStyle/>
        <a:p>
          <a:r>
            <a:rPr lang="en-US" sz="3200" dirty="0"/>
            <a:t>Trained an </a:t>
          </a:r>
          <a:r>
            <a:rPr lang="en-US" sz="3200" dirty="0" err="1"/>
            <a:t>xgboost</a:t>
          </a:r>
          <a:r>
            <a:rPr lang="en-US" sz="3200" dirty="0"/>
            <a:t> model</a:t>
          </a:r>
        </a:p>
      </dgm:t>
    </dgm:pt>
    <dgm:pt modelId="{83AB89D0-F1A5-44E1-BD3D-A18A8B46163A}" type="parTrans" cxnId="{C208B873-E5B7-4F31-8F98-E38F275C9050}">
      <dgm:prSet/>
      <dgm:spPr/>
      <dgm:t>
        <a:bodyPr/>
        <a:lstStyle/>
        <a:p>
          <a:endParaRPr lang="en-CA" sz="3200"/>
        </a:p>
      </dgm:t>
    </dgm:pt>
    <dgm:pt modelId="{1A7D02CC-5E8E-4F9E-818B-0241DC5EAAA1}" type="sibTrans" cxnId="{C208B873-E5B7-4F31-8F98-E38F275C9050}">
      <dgm:prSet/>
      <dgm:spPr/>
      <dgm:t>
        <a:bodyPr/>
        <a:lstStyle/>
        <a:p>
          <a:endParaRPr lang="en-CA" sz="3200"/>
        </a:p>
      </dgm:t>
    </dgm:pt>
    <dgm:pt modelId="{6F46567E-F3ED-4E1A-91D7-E46A50010065}">
      <dgm:prSet custT="1"/>
      <dgm:spPr/>
      <dgm:t>
        <a:bodyPr anchor="ctr"/>
        <a:lstStyle/>
        <a:p>
          <a:r>
            <a:rPr lang="en-US" sz="3200" dirty="0"/>
            <a:t>Generated some predictions</a:t>
          </a:r>
        </a:p>
      </dgm:t>
    </dgm:pt>
    <dgm:pt modelId="{22B2C70D-C572-45BC-BBBC-303DBC9E6985}" type="parTrans" cxnId="{5F1CF91A-5D73-4D3B-B077-C8F974990F49}">
      <dgm:prSet/>
      <dgm:spPr/>
      <dgm:t>
        <a:bodyPr/>
        <a:lstStyle/>
        <a:p>
          <a:endParaRPr lang="en-CA" sz="3200"/>
        </a:p>
      </dgm:t>
    </dgm:pt>
    <dgm:pt modelId="{C45D684A-F3BF-4B7A-9F71-63962BD679DD}" type="sibTrans" cxnId="{5F1CF91A-5D73-4D3B-B077-C8F974990F49}">
      <dgm:prSet/>
      <dgm:spPr/>
      <dgm:t>
        <a:bodyPr/>
        <a:lstStyle/>
        <a:p>
          <a:endParaRPr lang="en-CA" sz="3200"/>
        </a:p>
      </dgm:t>
    </dgm:pt>
    <dgm:pt modelId="{8BB47AB4-CE49-44E3-A353-799B6EB78508}">
      <dgm:prSet custT="1"/>
      <dgm:spPr/>
      <dgm:t>
        <a:bodyPr anchor="ctr"/>
        <a:lstStyle/>
        <a:p>
          <a:pPr algn="r"/>
          <a:r>
            <a:rPr lang="en-US" sz="3200" dirty="0"/>
            <a:t>…now what?</a:t>
          </a:r>
        </a:p>
      </dgm:t>
    </dgm:pt>
    <dgm:pt modelId="{E2EA4BBF-FB6B-44C3-BF95-1F5CF42D01B0}" type="parTrans" cxnId="{05AB64BA-797C-41CE-868A-D82035C1544D}">
      <dgm:prSet/>
      <dgm:spPr/>
      <dgm:t>
        <a:bodyPr/>
        <a:lstStyle/>
        <a:p>
          <a:endParaRPr lang="en-CA" sz="3200"/>
        </a:p>
      </dgm:t>
    </dgm:pt>
    <dgm:pt modelId="{0A5BD02F-A873-4C33-A8FE-FF06D542DB6C}" type="sibTrans" cxnId="{05AB64BA-797C-41CE-868A-D82035C1544D}">
      <dgm:prSet/>
      <dgm:spPr/>
      <dgm:t>
        <a:bodyPr/>
        <a:lstStyle/>
        <a:p>
          <a:endParaRPr lang="en-CA" sz="3200"/>
        </a:p>
      </dgm:t>
    </dgm:pt>
    <dgm:pt modelId="{E042D072-88A1-4C72-8F8F-6D5E2E420B41}" type="pres">
      <dgm:prSet presAssocID="{52A700F3-40C4-47E9-BF8F-5D62E618FEE9}" presName="vert0" presStyleCnt="0">
        <dgm:presLayoutVars>
          <dgm:dir/>
          <dgm:animOne val="branch"/>
          <dgm:animLvl val="lvl"/>
        </dgm:presLayoutVars>
      </dgm:prSet>
      <dgm:spPr/>
    </dgm:pt>
    <dgm:pt modelId="{84A7F59E-6615-45AF-ACD9-631D727DD799}" type="pres">
      <dgm:prSet presAssocID="{57B559DF-76C4-44CA-8C96-D764E92EBF8A}" presName="thickLine" presStyleLbl="alignNode1" presStyleIdx="0" presStyleCnt="5"/>
      <dgm:spPr/>
    </dgm:pt>
    <dgm:pt modelId="{EE9D6C85-4E2A-4BB0-A34D-657BC8A62E9F}" type="pres">
      <dgm:prSet presAssocID="{57B559DF-76C4-44CA-8C96-D764E92EBF8A}" presName="horz1" presStyleCnt="0"/>
      <dgm:spPr/>
    </dgm:pt>
    <dgm:pt modelId="{4BF5224A-4316-409A-BDE9-CD5595F93A6C}" type="pres">
      <dgm:prSet presAssocID="{57B559DF-76C4-44CA-8C96-D764E92EBF8A}" presName="tx1" presStyleLbl="revTx" presStyleIdx="0" presStyleCnt="5"/>
      <dgm:spPr/>
    </dgm:pt>
    <dgm:pt modelId="{2FB10264-5F55-4CF1-8F98-983F40878380}" type="pres">
      <dgm:prSet presAssocID="{57B559DF-76C4-44CA-8C96-D764E92EBF8A}" presName="vert1" presStyleCnt="0"/>
      <dgm:spPr/>
    </dgm:pt>
    <dgm:pt modelId="{657B2D72-4760-4A5D-A085-56FA1E04F49B}" type="pres">
      <dgm:prSet presAssocID="{0B6E05D5-8CE8-4E13-8A0D-31A7DBF24D55}" presName="thickLine" presStyleLbl="alignNode1" presStyleIdx="1" presStyleCnt="5"/>
      <dgm:spPr/>
    </dgm:pt>
    <dgm:pt modelId="{FCB6493A-23A4-47FD-B8CF-55F42ED9C91C}" type="pres">
      <dgm:prSet presAssocID="{0B6E05D5-8CE8-4E13-8A0D-31A7DBF24D55}" presName="horz1" presStyleCnt="0"/>
      <dgm:spPr/>
    </dgm:pt>
    <dgm:pt modelId="{451FFC61-7DEA-4F4C-B634-CDCD4EE3BE77}" type="pres">
      <dgm:prSet presAssocID="{0B6E05D5-8CE8-4E13-8A0D-31A7DBF24D55}" presName="tx1" presStyleLbl="revTx" presStyleIdx="1" presStyleCnt="5"/>
      <dgm:spPr/>
    </dgm:pt>
    <dgm:pt modelId="{2FA1A92D-2090-41D7-9B07-C2F79F9F4935}" type="pres">
      <dgm:prSet presAssocID="{0B6E05D5-8CE8-4E13-8A0D-31A7DBF24D55}" presName="vert1" presStyleCnt="0"/>
      <dgm:spPr/>
    </dgm:pt>
    <dgm:pt modelId="{F687E48C-DEE2-4D4F-8004-C4F10565A88D}" type="pres">
      <dgm:prSet presAssocID="{48E7A681-B9F7-4F8F-BB07-DA916F9844DB}" presName="thickLine" presStyleLbl="alignNode1" presStyleIdx="2" presStyleCnt="5"/>
      <dgm:spPr/>
    </dgm:pt>
    <dgm:pt modelId="{CCC89DDF-C977-4257-B9FD-7C1DBEBD4465}" type="pres">
      <dgm:prSet presAssocID="{48E7A681-B9F7-4F8F-BB07-DA916F9844DB}" presName="horz1" presStyleCnt="0"/>
      <dgm:spPr/>
    </dgm:pt>
    <dgm:pt modelId="{931EC802-DBD5-44FC-B912-EB0F48AAC278}" type="pres">
      <dgm:prSet presAssocID="{48E7A681-B9F7-4F8F-BB07-DA916F9844DB}" presName="tx1" presStyleLbl="revTx" presStyleIdx="2" presStyleCnt="5"/>
      <dgm:spPr/>
    </dgm:pt>
    <dgm:pt modelId="{6EF12708-5BE9-4710-89B4-AD3EB4960B42}" type="pres">
      <dgm:prSet presAssocID="{48E7A681-B9F7-4F8F-BB07-DA916F9844DB}" presName="vert1" presStyleCnt="0"/>
      <dgm:spPr/>
    </dgm:pt>
    <dgm:pt modelId="{5BA613AC-E878-4429-8241-2788F3B4C1DE}" type="pres">
      <dgm:prSet presAssocID="{6F46567E-F3ED-4E1A-91D7-E46A50010065}" presName="thickLine" presStyleLbl="alignNode1" presStyleIdx="3" presStyleCnt="5"/>
      <dgm:spPr/>
    </dgm:pt>
    <dgm:pt modelId="{9CCF6A8B-A65F-41DD-AD16-7D56382750F7}" type="pres">
      <dgm:prSet presAssocID="{6F46567E-F3ED-4E1A-91D7-E46A50010065}" presName="horz1" presStyleCnt="0"/>
      <dgm:spPr/>
    </dgm:pt>
    <dgm:pt modelId="{96287650-8396-41DE-BACE-CBF5CDBD58A3}" type="pres">
      <dgm:prSet presAssocID="{6F46567E-F3ED-4E1A-91D7-E46A50010065}" presName="tx1" presStyleLbl="revTx" presStyleIdx="3" presStyleCnt="5"/>
      <dgm:spPr/>
    </dgm:pt>
    <dgm:pt modelId="{EADB16C6-C0D7-4CAE-9E4F-82F8AA4E3696}" type="pres">
      <dgm:prSet presAssocID="{6F46567E-F3ED-4E1A-91D7-E46A50010065}" presName="vert1" presStyleCnt="0"/>
      <dgm:spPr/>
    </dgm:pt>
    <dgm:pt modelId="{452FE5E7-6FD6-43CB-A536-DDA6D64E41D9}" type="pres">
      <dgm:prSet presAssocID="{8BB47AB4-CE49-44E3-A353-799B6EB78508}" presName="thickLine" presStyleLbl="alignNode1" presStyleIdx="4" presStyleCnt="5"/>
      <dgm:spPr/>
    </dgm:pt>
    <dgm:pt modelId="{A1C4AC5E-96B5-4B11-BD91-EB0A6E6151AD}" type="pres">
      <dgm:prSet presAssocID="{8BB47AB4-CE49-44E3-A353-799B6EB78508}" presName="horz1" presStyleCnt="0"/>
      <dgm:spPr/>
    </dgm:pt>
    <dgm:pt modelId="{E4F1F5B4-FD5A-499F-A055-60096B20077F}" type="pres">
      <dgm:prSet presAssocID="{8BB47AB4-CE49-44E3-A353-799B6EB78508}" presName="tx1" presStyleLbl="revTx" presStyleIdx="4" presStyleCnt="5"/>
      <dgm:spPr/>
    </dgm:pt>
    <dgm:pt modelId="{33E68BD4-9A69-4CBB-8329-CC627E7C91F6}" type="pres">
      <dgm:prSet presAssocID="{8BB47AB4-CE49-44E3-A353-799B6EB78508}" presName="vert1" presStyleCnt="0"/>
      <dgm:spPr/>
    </dgm:pt>
  </dgm:ptLst>
  <dgm:cxnLst>
    <dgm:cxn modelId="{5F1CF91A-5D73-4D3B-B077-C8F974990F49}" srcId="{52A700F3-40C4-47E9-BF8F-5D62E618FEE9}" destId="{6F46567E-F3ED-4E1A-91D7-E46A50010065}" srcOrd="3" destOrd="0" parTransId="{22B2C70D-C572-45BC-BBBC-303DBC9E6985}" sibTransId="{C45D684A-F3BF-4B7A-9F71-63962BD679DD}"/>
    <dgm:cxn modelId="{0103CE3E-8E56-4D1B-99BA-80B5CC741B27}" type="presOf" srcId="{48E7A681-B9F7-4F8F-BB07-DA916F9844DB}" destId="{931EC802-DBD5-44FC-B912-EB0F48AAC278}" srcOrd="0" destOrd="0" presId="urn:microsoft.com/office/officeart/2008/layout/LinedList"/>
    <dgm:cxn modelId="{B66BED6F-06D8-4BC4-B528-439507DB5BB0}" type="presOf" srcId="{0B6E05D5-8CE8-4E13-8A0D-31A7DBF24D55}" destId="{451FFC61-7DEA-4F4C-B634-CDCD4EE3BE77}" srcOrd="0" destOrd="0" presId="urn:microsoft.com/office/officeart/2008/layout/LinedList"/>
    <dgm:cxn modelId="{0E0C8752-A196-42DB-83E3-5FE618E2330C}" type="presOf" srcId="{8BB47AB4-CE49-44E3-A353-799B6EB78508}" destId="{E4F1F5B4-FD5A-499F-A055-60096B20077F}" srcOrd="0" destOrd="0" presId="urn:microsoft.com/office/officeart/2008/layout/LinedList"/>
    <dgm:cxn modelId="{C208B873-E5B7-4F31-8F98-E38F275C9050}" srcId="{52A700F3-40C4-47E9-BF8F-5D62E618FEE9}" destId="{48E7A681-B9F7-4F8F-BB07-DA916F9844DB}" srcOrd="2" destOrd="0" parTransId="{83AB89D0-F1A5-44E1-BD3D-A18A8B46163A}" sibTransId="{1A7D02CC-5E8E-4F9E-818B-0241DC5EAAA1}"/>
    <dgm:cxn modelId="{63A51D59-DC84-4B6B-BE06-0245A074F078}" type="presOf" srcId="{52A700F3-40C4-47E9-BF8F-5D62E618FEE9}" destId="{E042D072-88A1-4C72-8F8F-6D5E2E420B41}" srcOrd="0" destOrd="0" presId="urn:microsoft.com/office/officeart/2008/layout/LinedList"/>
    <dgm:cxn modelId="{A7FA36A3-54A9-46B5-BDFD-2FE3D53C7D65}" srcId="{52A700F3-40C4-47E9-BF8F-5D62E618FEE9}" destId="{57B559DF-76C4-44CA-8C96-D764E92EBF8A}" srcOrd="0" destOrd="0" parTransId="{CB55BF80-04F0-4C57-A80A-05CDCE3549B0}" sibTransId="{28943CC0-AD29-4396-AF78-189E074F9C55}"/>
    <dgm:cxn modelId="{05AB64BA-797C-41CE-868A-D82035C1544D}" srcId="{52A700F3-40C4-47E9-BF8F-5D62E618FEE9}" destId="{8BB47AB4-CE49-44E3-A353-799B6EB78508}" srcOrd="4" destOrd="0" parTransId="{E2EA4BBF-FB6B-44C3-BF95-1F5CF42D01B0}" sibTransId="{0A5BD02F-A873-4C33-A8FE-FF06D542DB6C}"/>
    <dgm:cxn modelId="{AE7123D7-C7A4-4117-A862-9F3AC37BC179}" type="presOf" srcId="{6F46567E-F3ED-4E1A-91D7-E46A50010065}" destId="{96287650-8396-41DE-BACE-CBF5CDBD58A3}" srcOrd="0" destOrd="0" presId="urn:microsoft.com/office/officeart/2008/layout/LinedList"/>
    <dgm:cxn modelId="{964DB5E7-D50A-49A5-9FFE-9712DC24E1B0}" type="presOf" srcId="{57B559DF-76C4-44CA-8C96-D764E92EBF8A}" destId="{4BF5224A-4316-409A-BDE9-CD5595F93A6C}" srcOrd="0" destOrd="0" presId="urn:microsoft.com/office/officeart/2008/layout/LinedList"/>
    <dgm:cxn modelId="{B364ABFD-FB1A-4C14-91C9-63A806FA2D85}" srcId="{52A700F3-40C4-47E9-BF8F-5D62E618FEE9}" destId="{0B6E05D5-8CE8-4E13-8A0D-31A7DBF24D55}" srcOrd="1" destOrd="0" parTransId="{6B0C842C-121C-4A82-A3DC-F20E4EE0E839}" sibTransId="{A54F7A90-7DC9-4075-96BF-3AD5F3D6714C}"/>
    <dgm:cxn modelId="{53440DD1-6D3D-4DCA-95BE-85E9D39A92B4}" type="presParOf" srcId="{E042D072-88A1-4C72-8F8F-6D5E2E420B41}" destId="{84A7F59E-6615-45AF-ACD9-631D727DD799}" srcOrd="0" destOrd="0" presId="urn:microsoft.com/office/officeart/2008/layout/LinedList"/>
    <dgm:cxn modelId="{3918340F-34F2-459D-8993-C374EB9195E3}" type="presParOf" srcId="{E042D072-88A1-4C72-8F8F-6D5E2E420B41}" destId="{EE9D6C85-4E2A-4BB0-A34D-657BC8A62E9F}" srcOrd="1" destOrd="0" presId="urn:microsoft.com/office/officeart/2008/layout/LinedList"/>
    <dgm:cxn modelId="{9F48A04A-5C28-479F-9453-5BF3D9D90CC5}" type="presParOf" srcId="{EE9D6C85-4E2A-4BB0-A34D-657BC8A62E9F}" destId="{4BF5224A-4316-409A-BDE9-CD5595F93A6C}" srcOrd="0" destOrd="0" presId="urn:microsoft.com/office/officeart/2008/layout/LinedList"/>
    <dgm:cxn modelId="{73ABB7B3-BE1D-4BBA-8F00-EEF6530B0482}" type="presParOf" srcId="{EE9D6C85-4E2A-4BB0-A34D-657BC8A62E9F}" destId="{2FB10264-5F55-4CF1-8F98-983F40878380}" srcOrd="1" destOrd="0" presId="urn:microsoft.com/office/officeart/2008/layout/LinedList"/>
    <dgm:cxn modelId="{34791B2C-3E8D-4FF5-A76F-5599277C26DC}" type="presParOf" srcId="{E042D072-88A1-4C72-8F8F-6D5E2E420B41}" destId="{657B2D72-4760-4A5D-A085-56FA1E04F49B}" srcOrd="2" destOrd="0" presId="urn:microsoft.com/office/officeart/2008/layout/LinedList"/>
    <dgm:cxn modelId="{13477BE7-1E53-4B3E-AAA0-4E06FDDABB69}" type="presParOf" srcId="{E042D072-88A1-4C72-8F8F-6D5E2E420B41}" destId="{FCB6493A-23A4-47FD-B8CF-55F42ED9C91C}" srcOrd="3" destOrd="0" presId="urn:microsoft.com/office/officeart/2008/layout/LinedList"/>
    <dgm:cxn modelId="{1A085361-81C6-4D81-9426-C68725D68F32}" type="presParOf" srcId="{FCB6493A-23A4-47FD-B8CF-55F42ED9C91C}" destId="{451FFC61-7DEA-4F4C-B634-CDCD4EE3BE77}" srcOrd="0" destOrd="0" presId="urn:microsoft.com/office/officeart/2008/layout/LinedList"/>
    <dgm:cxn modelId="{D535AED9-4B63-40AC-B943-6F968E15C308}" type="presParOf" srcId="{FCB6493A-23A4-47FD-B8CF-55F42ED9C91C}" destId="{2FA1A92D-2090-41D7-9B07-C2F79F9F4935}" srcOrd="1" destOrd="0" presId="urn:microsoft.com/office/officeart/2008/layout/LinedList"/>
    <dgm:cxn modelId="{D3DC7351-A065-493E-9D2B-C7FDE42F4A4F}" type="presParOf" srcId="{E042D072-88A1-4C72-8F8F-6D5E2E420B41}" destId="{F687E48C-DEE2-4D4F-8004-C4F10565A88D}" srcOrd="4" destOrd="0" presId="urn:microsoft.com/office/officeart/2008/layout/LinedList"/>
    <dgm:cxn modelId="{28E01968-6072-4FED-87D7-42162C14C96A}" type="presParOf" srcId="{E042D072-88A1-4C72-8F8F-6D5E2E420B41}" destId="{CCC89DDF-C977-4257-B9FD-7C1DBEBD4465}" srcOrd="5" destOrd="0" presId="urn:microsoft.com/office/officeart/2008/layout/LinedList"/>
    <dgm:cxn modelId="{0FCA4743-66EC-4448-865E-B2B9BD4EB3F6}" type="presParOf" srcId="{CCC89DDF-C977-4257-B9FD-7C1DBEBD4465}" destId="{931EC802-DBD5-44FC-B912-EB0F48AAC278}" srcOrd="0" destOrd="0" presId="urn:microsoft.com/office/officeart/2008/layout/LinedList"/>
    <dgm:cxn modelId="{DA1BA55B-9C09-4B77-AEB1-E9D2F4664961}" type="presParOf" srcId="{CCC89DDF-C977-4257-B9FD-7C1DBEBD4465}" destId="{6EF12708-5BE9-4710-89B4-AD3EB4960B42}" srcOrd="1" destOrd="0" presId="urn:microsoft.com/office/officeart/2008/layout/LinedList"/>
    <dgm:cxn modelId="{2D9FD26F-C26D-4808-AE4F-DD5F131F5488}" type="presParOf" srcId="{E042D072-88A1-4C72-8F8F-6D5E2E420B41}" destId="{5BA613AC-E878-4429-8241-2788F3B4C1DE}" srcOrd="6" destOrd="0" presId="urn:microsoft.com/office/officeart/2008/layout/LinedList"/>
    <dgm:cxn modelId="{F9B9E2A0-702D-482A-865C-39C92FB733D2}" type="presParOf" srcId="{E042D072-88A1-4C72-8F8F-6D5E2E420B41}" destId="{9CCF6A8B-A65F-41DD-AD16-7D56382750F7}" srcOrd="7" destOrd="0" presId="urn:microsoft.com/office/officeart/2008/layout/LinedList"/>
    <dgm:cxn modelId="{DB0091BF-237A-4B74-BA3D-63CB6A9803EF}" type="presParOf" srcId="{9CCF6A8B-A65F-41DD-AD16-7D56382750F7}" destId="{96287650-8396-41DE-BACE-CBF5CDBD58A3}" srcOrd="0" destOrd="0" presId="urn:microsoft.com/office/officeart/2008/layout/LinedList"/>
    <dgm:cxn modelId="{CEA7D1BC-4A9F-4FAB-83C5-B96F3FA5953E}" type="presParOf" srcId="{9CCF6A8B-A65F-41DD-AD16-7D56382750F7}" destId="{EADB16C6-C0D7-4CAE-9E4F-82F8AA4E3696}" srcOrd="1" destOrd="0" presId="urn:microsoft.com/office/officeart/2008/layout/LinedList"/>
    <dgm:cxn modelId="{1F9E199A-FBE8-4C26-890A-203AFC15C829}" type="presParOf" srcId="{E042D072-88A1-4C72-8F8F-6D5E2E420B41}" destId="{452FE5E7-6FD6-43CB-A536-DDA6D64E41D9}" srcOrd="8" destOrd="0" presId="urn:microsoft.com/office/officeart/2008/layout/LinedList"/>
    <dgm:cxn modelId="{FECEEE43-6D1C-4D24-A2E4-03351E9A8485}" type="presParOf" srcId="{E042D072-88A1-4C72-8F8F-6D5E2E420B41}" destId="{A1C4AC5E-96B5-4B11-BD91-EB0A6E6151AD}" srcOrd="9" destOrd="0" presId="urn:microsoft.com/office/officeart/2008/layout/LinedList"/>
    <dgm:cxn modelId="{67A2A813-B203-4021-BDC5-9E12E13D8C1A}" type="presParOf" srcId="{A1C4AC5E-96B5-4B11-BD91-EB0A6E6151AD}" destId="{E4F1F5B4-FD5A-499F-A055-60096B20077F}" srcOrd="0" destOrd="0" presId="urn:microsoft.com/office/officeart/2008/layout/LinedList"/>
    <dgm:cxn modelId="{44B27256-DEBC-478B-8D87-69153DA5C709}" type="presParOf" srcId="{A1C4AC5E-96B5-4B11-BD91-EB0A6E6151AD}" destId="{33E68BD4-9A69-4CBB-8329-CC627E7C91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76C12-A781-431A-8162-6BCADAA1F9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A913A3C-31C4-4448-9FDA-FD1E702E04CD}">
      <dgm:prSet custT="1"/>
      <dgm:spPr/>
      <dgm:t>
        <a:bodyPr anchor="ctr"/>
        <a:lstStyle/>
        <a:p>
          <a:r>
            <a:rPr lang="en-US" sz="3200" dirty="0"/>
            <a:t>Can someone run my code and build on this project?</a:t>
          </a:r>
          <a:endParaRPr lang="en-CA" sz="3200" dirty="0"/>
        </a:p>
      </dgm:t>
    </dgm:pt>
    <dgm:pt modelId="{4A0E4A38-310D-442C-8D46-E348FA6D42A4}" type="parTrans" cxnId="{CDBC396A-F9EE-4BC6-AC2D-64808EE4BAF5}">
      <dgm:prSet/>
      <dgm:spPr/>
      <dgm:t>
        <a:bodyPr/>
        <a:lstStyle/>
        <a:p>
          <a:endParaRPr lang="en-CA"/>
        </a:p>
      </dgm:t>
    </dgm:pt>
    <dgm:pt modelId="{CA7CE936-9702-47D4-A408-E9BEA9ED73E6}" type="sibTrans" cxnId="{CDBC396A-F9EE-4BC6-AC2D-64808EE4BAF5}">
      <dgm:prSet/>
      <dgm:spPr/>
      <dgm:t>
        <a:bodyPr/>
        <a:lstStyle/>
        <a:p>
          <a:endParaRPr lang="en-CA"/>
        </a:p>
      </dgm:t>
    </dgm:pt>
    <dgm:pt modelId="{FAF8C302-584E-4815-96D1-D1128350B82C}">
      <dgm:prSet custT="1"/>
      <dgm:spPr/>
      <dgm:t>
        <a:bodyPr anchor="ctr"/>
        <a:lstStyle/>
        <a:p>
          <a:r>
            <a:rPr lang="en-US" sz="3200" dirty="0"/>
            <a:t>Can new predictions be automatically generated?</a:t>
          </a:r>
          <a:endParaRPr lang="en-CA" sz="3200" dirty="0"/>
        </a:p>
      </dgm:t>
    </dgm:pt>
    <dgm:pt modelId="{BDBFB4D9-0716-4E3D-B25A-DEBEEE0F0512}" type="parTrans" cxnId="{CB43E99F-93B7-420D-A29D-5F85B87DBF8D}">
      <dgm:prSet/>
      <dgm:spPr/>
      <dgm:t>
        <a:bodyPr/>
        <a:lstStyle/>
        <a:p>
          <a:endParaRPr lang="en-CA"/>
        </a:p>
      </dgm:t>
    </dgm:pt>
    <dgm:pt modelId="{2141F4A6-9790-4B25-B424-ADB2E682FA81}" type="sibTrans" cxnId="{CB43E99F-93B7-420D-A29D-5F85B87DBF8D}">
      <dgm:prSet/>
      <dgm:spPr/>
      <dgm:t>
        <a:bodyPr/>
        <a:lstStyle/>
        <a:p>
          <a:endParaRPr lang="en-CA"/>
        </a:p>
      </dgm:t>
    </dgm:pt>
    <dgm:pt modelId="{E51693C6-6CA1-440C-93AC-59B10D379C8C}">
      <dgm:prSet custT="1"/>
      <dgm:spPr/>
      <dgm:t>
        <a:bodyPr anchor="ctr"/>
        <a:lstStyle/>
        <a:p>
          <a:r>
            <a:rPr lang="en-US" sz="3200" dirty="0"/>
            <a:t>Where can I store data?</a:t>
          </a:r>
          <a:endParaRPr lang="en-CA" sz="3200" dirty="0"/>
        </a:p>
      </dgm:t>
    </dgm:pt>
    <dgm:pt modelId="{40E4D3BE-32BB-4647-A47F-99D8827AAEDB}" type="parTrans" cxnId="{78922EE9-4596-4B46-871A-19FA2E1E9735}">
      <dgm:prSet/>
      <dgm:spPr/>
      <dgm:t>
        <a:bodyPr/>
        <a:lstStyle/>
        <a:p>
          <a:endParaRPr lang="en-CA"/>
        </a:p>
      </dgm:t>
    </dgm:pt>
    <dgm:pt modelId="{1D21C654-67DB-4DF5-BE54-84C6FCB20BDB}" type="sibTrans" cxnId="{78922EE9-4596-4B46-871A-19FA2E1E9735}">
      <dgm:prSet/>
      <dgm:spPr/>
      <dgm:t>
        <a:bodyPr/>
        <a:lstStyle/>
        <a:p>
          <a:endParaRPr lang="en-CA"/>
        </a:p>
      </dgm:t>
    </dgm:pt>
    <dgm:pt modelId="{4B24A48F-DCA0-400A-9A7D-0FC2B40F051F}" type="pres">
      <dgm:prSet presAssocID="{61576C12-A781-431A-8162-6BCADAA1F980}" presName="vert0" presStyleCnt="0">
        <dgm:presLayoutVars>
          <dgm:dir/>
          <dgm:animOne val="branch"/>
          <dgm:animLvl val="lvl"/>
        </dgm:presLayoutVars>
      </dgm:prSet>
      <dgm:spPr/>
    </dgm:pt>
    <dgm:pt modelId="{AB0E5FB9-7A2F-424E-85FB-4431FF691210}" type="pres">
      <dgm:prSet presAssocID="{4A913A3C-31C4-4448-9FDA-FD1E702E04CD}" presName="thickLine" presStyleLbl="alignNode1" presStyleIdx="0" presStyleCnt="3"/>
      <dgm:spPr/>
    </dgm:pt>
    <dgm:pt modelId="{4257F68D-9A1A-40BC-8FA4-B2FCB1159596}" type="pres">
      <dgm:prSet presAssocID="{4A913A3C-31C4-4448-9FDA-FD1E702E04CD}" presName="horz1" presStyleCnt="0"/>
      <dgm:spPr/>
    </dgm:pt>
    <dgm:pt modelId="{A0412DAC-FC85-4766-9E47-A114211D9C8E}" type="pres">
      <dgm:prSet presAssocID="{4A913A3C-31C4-4448-9FDA-FD1E702E04CD}" presName="tx1" presStyleLbl="revTx" presStyleIdx="0" presStyleCnt="3" custScaleY="300293"/>
      <dgm:spPr/>
    </dgm:pt>
    <dgm:pt modelId="{61712E78-DD10-41D4-9040-7AA2EA95BE66}" type="pres">
      <dgm:prSet presAssocID="{4A913A3C-31C4-4448-9FDA-FD1E702E04CD}" presName="vert1" presStyleCnt="0"/>
      <dgm:spPr/>
    </dgm:pt>
    <dgm:pt modelId="{27C73885-4B12-4F5F-856D-DFEDAB262E2F}" type="pres">
      <dgm:prSet presAssocID="{FAF8C302-584E-4815-96D1-D1128350B82C}" presName="thickLine" presStyleLbl="alignNode1" presStyleIdx="1" presStyleCnt="3"/>
      <dgm:spPr/>
    </dgm:pt>
    <dgm:pt modelId="{49E60089-FF0B-4AF6-B240-7E5A3AD0224F}" type="pres">
      <dgm:prSet presAssocID="{FAF8C302-584E-4815-96D1-D1128350B82C}" presName="horz1" presStyleCnt="0"/>
      <dgm:spPr/>
    </dgm:pt>
    <dgm:pt modelId="{1827F417-EEB6-46A4-862F-684142257AF7}" type="pres">
      <dgm:prSet presAssocID="{FAF8C302-584E-4815-96D1-D1128350B82C}" presName="tx1" presStyleLbl="revTx" presStyleIdx="1" presStyleCnt="3" custScaleY="300293"/>
      <dgm:spPr/>
    </dgm:pt>
    <dgm:pt modelId="{1203683B-97E2-4574-9B33-FCDCEF3A889F}" type="pres">
      <dgm:prSet presAssocID="{FAF8C302-584E-4815-96D1-D1128350B82C}" presName="vert1" presStyleCnt="0"/>
      <dgm:spPr/>
    </dgm:pt>
    <dgm:pt modelId="{52A4D23D-D0C5-4A1A-B6A7-92E8E9D8E048}" type="pres">
      <dgm:prSet presAssocID="{E51693C6-6CA1-440C-93AC-59B10D379C8C}" presName="thickLine" presStyleLbl="alignNode1" presStyleIdx="2" presStyleCnt="3"/>
      <dgm:spPr/>
    </dgm:pt>
    <dgm:pt modelId="{4292526B-2AEB-4369-AAD3-F09448703E14}" type="pres">
      <dgm:prSet presAssocID="{E51693C6-6CA1-440C-93AC-59B10D379C8C}" presName="horz1" presStyleCnt="0"/>
      <dgm:spPr/>
    </dgm:pt>
    <dgm:pt modelId="{5053CD38-094B-42DC-9BC7-FDED20185343}" type="pres">
      <dgm:prSet presAssocID="{E51693C6-6CA1-440C-93AC-59B10D379C8C}" presName="tx1" presStyleLbl="revTx" presStyleIdx="2" presStyleCnt="3" custScaleY="300293"/>
      <dgm:spPr/>
    </dgm:pt>
    <dgm:pt modelId="{5401C748-FB86-45B8-B7E3-3A62913255C9}" type="pres">
      <dgm:prSet presAssocID="{E51693C6-6CA1-440C-93AC-59B10D379C8C}" presName="vert1" presStyleCnt="0"/>
      <dgm:spPr/>
    </dgm:pt>
  </dgm:ptLst>
  <dgm:cxnLst>
    <dgm:cxn modelId="{EEAD7D31-9940-46B8-A92F-3A18209E24CA}" type="presOf" srcId="{61576C12-A781-431A-8162-6BCADAA1F980}" destId="{4B24A48F-DCA0-400A-9A7D-0FC2B40F051F}" srcOrd="0" destOrd="0" presId="urn:microsoft.com/office/officeart/2008/layout/LinedList"/>
    <dgm:cxn modelId="{CDBC396A-F9EE-4BC6-AC2D-64808EE4BAF5}" srcId="{61576C12-A781-431A-8162-6BCADAA1F980}" destId="{4A913A3C-31C4-4448-9FDA-FD1E702E04CD}" srcOrd="0" destOrd="0" parTransId="{4A0E4A38-310D-442C-8D46-E348FA6D42A4}" sibTransId="{CA7CE936-9702-47D4-A408-E9BEA9ED73E6}"/>
    <dgm:cxn modelId="{CB43E99F-93B7-420D-A29D-5F85B87DBF8D}" srcId="{61576C12-A781-431A-8162-6BCADAA1F980}" destId="{FAF8C302-584E-4815-96D1-D1128350B82C}" srcOrd="1" destOrd="0" parTransId="{BDBFB4D9-0716-4E3D-B25A-DEBEEE0F0512}" sibTransId="{2141F4A6-9790-4B25-B424-ADB2E682FA81}"/>
    <dgm:cxn modelId="{03D72AA5-69F0-4710-AA02-B96F6107DBC3}" type="presOf" srcId="{E51693C6-6CA1-440C-93AC-59B10D379C8C}" destId="{5053CD38-094B-42DC-9BC7-FDED20185343}" srcOrd="0" destOrd="0" presId="urn:microsoft.com/office/officeart/2008/layout/LinedList"/>
    <dgm:cxn modelId="{F73159BF-C9E2-4664-9EA5-4EBB19224379}" type="presOf" srcId="{4A913A3C-31C4-4448-9FDA-FD1E702E04CD}" destId="{A0412DAC-FC85-4766-9E47-A114211D9C8E}" srcOrd="0" destOrd="0" presId="urn:microsoft.com/office/officeart/2008/layout/LinedList"/>
    <dgm:cxn modelId="{6CD8FADF-FE59-44A2-913D-BEEEF7FEC9D1}" type="presOf" srcId="{FAF8C302-584E-4815-96D1-D1128350B82C}" destId="{1827F417-EEB6-46A4-862F-684142257AF7}" srcOrd="0" destOrd="0" presId="urn:microsoft.com/office/officeart/2008/layout/LinedList"/>
    <dgm:cxn modelId="{78922EE9-4596-4B46-871A-19FA2E1E9735}" srcId="{61576C12-A781-431A-8162-6BCADAA1F980}" destId="{E51693C6-6CA1-440C-93AC-59B10D379C8C}" srcOrd="2" destOrd="0" parTransId="{40E4D3BE-32BB-4647-A47F-99D8827AAEDB}" sibTransId="{1D21C654-67DB-4DF5-BE54-84C6FCB20BDB}"/>
    <dgm:cxn modelId="{8F13C462-AE4E-4E2D-8191-BE1018A03E67}" type="presParOf" srcId="{4B24A48F-DCA0-400A-9A7D-0FC2B40F051F}" destId="{AB0E5FB9-7A2F-424E-85FB-4431FF691210}" srcOrd="0" destOrd="0" presId="urn:microsoft.com/office/officeart/2008/layout/LinedList"/>
    <dgm:cxn modelId="{CA3E3B7F-9C6E-4B94-ACEA-867746D9DC33}" type="presParOf" srcId="{4B24A48F-DCA0-400A-9A7D-0FC2B40F051F}" destId="{4257F68D-9A1A-40BC-8FA4-B2FCB1159596}" srcOrd="1" destOrd="0" presId="urn:microsoft.com/office/officeart/2008/layout/LinedList"/>
    <dgm:cxn modelId="{99253D3F-6C45-459C-AFFC-B94EFCBACCCA}" type="presParOf" srcId="{4257F68D-9A1A-40BC-8FA4-B2FCB1159596}" destId="{A0412DAC-FC85-4766-9E47-A114211D9C8E}" srcOrd="0" destOrd="0" presId="urn:microsoft.com/office/officeart/2008/layout/LinedList"/>
    <dgm:cxn modelId="{9BF6BD74-830A-47E1-8C2D-0F57B0BC5306}" type="presParOf" srcId="{4257F68D-9A1A-40BC-8FA4-B2FCB1159596}" destId="{61712E78-DD10-41D4-9040-7AA2EA95BE66}" srcOrd="1" destOrd="0" presId="urn:microsoft.com/office/officeart/2008/layout/LinedList"/>
    <dgm:cxn modelId="{7F34985A-2A81-474B-8BD2-B39E1D7DACD0}" type="presParOf" srcId="{4B24A48F-DCA0-400A-9A7D-0FC2B40F051F}" destId="{27C73885-4B12-4F5F-856D-DFEDAB262E2F}" srcOrd="2" destOrd="0" presId="urn:microsoft.com/office/officeart/2008/layout/LinedList"/>
    <dgm:cxn modelId="{A7318B97-8A09-4B37-93F6-E8F70F0C45C3}" type="presParOf" srcId="{4B24A48F-DCA0-400A-9A7D-0FC2B40F051F}" destId="{49E60089-FF0B-4AF6-B240-7E5A3AD0224F}" srcOrd="3" destOrd="0" presId="urn:microsoft.com/office/officeart/2008/layout/LinedList"/>
    <dgm:cxn modelId="{85AD5472-CB64-40CC-9F08-50957083353B}" type="presParOf" srcId="{49E60089-FF0B-4AF6-B240-7E5A3AD0224F}" destId="{1827F417-EEB6-46A4-862F-684142257AF7}" srcOrd="0" destOrd="0" presId="urn:microsoft.com/office/officeart/2008/layout/LinedList"/>
    <dgm:cxn modelId="{65D8A488-04ED-4DDA-89FE-BFB039EF7865}" type="presParOf" srcId="{49E60089-FF0B-4AF6-B240-7E5A3AD0224F}" destId="{1203683B-97E2-4574-9B33-FCDCEF3A889F}" srcOrd="1" destOrd="0" presId="urn:microsoft.com/office/officeart/2008/layout/LinedList"/>
    <dgm:cxn modelId="{C34A1680-9A7E-483B-9948-1848A7DB39F3}" type="presParOf" srcId="{4B24A48F-DCA0-400A-9A7D-0FC2B40F051F}" destId="{52A4D23D-D0C5-4A1A-B6A7-92E8E9D8E048}" srcOrd="4" destOrd="0" presId="urn:microsoft.com/office/officeart/2008/layout/LinedList"/>
    <dgm:cxn modelId="{3C9799BB-6507-44A3-AFF2-9A33C1CCA1AB}" type="presParOf" srcId="{4B24A48F-DCA0-400A-9A7D-0FC2B40F051F}" destId="{4292526B-2AEB-4369-AAD3-F09448703E14}" srcOrd="5" destOrd="0" presId="urn:microsoft.com/office/officeart/2008/layout/LinedList"/>
    <dgm:cxn modelId="{6C6D175E-28A4-43FC-B194-6E68170C3437}" type="presParOf" srcId="{4292526B-2AEB-4369-AAD3-F09448703E14}" destId="{5053CD38-094B-42DC-9BC7-FDED20185343}" srcOrd="0" destOrd="0" presId="urn:microsoft.com/office/officeart/2008/layout/LinedList"/>
    <dgm:cxn modelId="{453BE4D3-903D-48D9-81DB-7742E9176757}" type="presParOf" srcId="{4292526B-2AEB-4369-AAD3-F09448703E14}" destId="{5401C748-FB86-45B8-B7E3-3A62913255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2AEA6-DA73-45D6-B3F0-844D8C5BBCE9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1404A96-6948-47B3-8DDB-63C2BA582756}">
      <dgm:prSet/>
      <dgm:spPr/>
      <dgm:t>
        <a:bodyPr/>
        <a:lstStyle/>
        <a:p>
          <a:r>
            <a:rPr lang="en-US"/>
            <a:t>File Size Limits</a:t>
          </a:r>
        </a:p>
      </dgm:t>
    </dgm:pt>
    <dgm:pt modelId="{489B558F-2813-43FB-9B33-E8CF08252813}" type="parTrans" cxnId="{5D135FB9-B099-4DBB-B1E0-B117AA904DE6}">
      <dgm:prSet/>
      <dgm:spPr/>
      <dgm:t>
        <a:bodyPr/>
        <a:lstStyle/>
        <a:p>
          <a:endParaRPr lang="en-US"/>
        </a:p>
      </dgm:t>
    </dgm:pt>
    <dgm:pt modelId="{5505D052-0237-42B1-BFE3-650F1C49681E}" type="sibTrans" cxnId="{5D135FB9-B099-4DBB-B1E0-B117AA904DE6}">
      <dgm:prSet/>
      <dgm:spPr/>
      <dgm:t>
        <a:bodyPr/>
        <a:lstStyle/>
        <a:p>
          <a:endParaRPr lang="en-US"/>
        </a:p>
      </dgm:t>
    </dgm:pt>
    <dgm:pt modelId="{3277D126-5D7F-4291-8F7E-67174FD6497D}">
      <dgm:prSet/>
      <dgm:spPr/>
      <dgm:t>
        <a:bodyPr/>
        <a:lstStyle/>
        <a:p>
          <a:r>
            <a:rPr lang="en-US"/>
            <a:t>Inefficient binary data storage</a:t>
          </a:r>
        </a:p>
      </dgm:t>
    </dgm:pt>
    <dgm:pt modelId="{6627E552-B0C7-44A9-8C41-4F423479E72D}" type="parTrans" cxnId="{EE926AC6-824A-4F8A-A81C-C9B06E00A7F6}">
      <dgm:prSet/>
      <dgm:spPr/>
      <dgm:t>
        <a:bodyPr/>
        <a:lstStyle/>
        <a:p>
          <a:endParaRPr lang="en-US"/>
        </a:p>
      </dgm:t>
    </dgm:pt>
    <dgm:pt modelId="{D07F18FA-B0C6-4E31-A3FC-B4F370433E18}" type="sibTrans" cxnId="{EE926AC6-824A-4F8A-A81C-C9B06E00A7F6}">
      <dgm:prSet/>
      <dgm:spPr/>
      <dgm:t>
        <a:bodyPr/>
        <a:lstStyle/>
        <a:p>
          <a:endParaRPr lang="en-US"/>
        </a:p>
      </dgm:t>
    </dgm:pt>
    <dgm:pt modelId="{13E19761-3ED1-4229-8FDD-00444A632B7F}">
      <dgm:prSet/>
      <dgm:spPr/>
      <dgm:t>
        <a:bodyPr/>
        <a:lstStyle/>
        <a:p>
          <a:r>
            <a:rPr lang="en-US"/>
            <a:t>Commit history chaos</a:t>
          </a:r>
        </a:p>
      </dgm:t>
    </dgm:pt>
    <dgm:pt modelId="{1E71F4C6-F230-48BC-BE34-02D87DE58270}" type="parTrans" cxnId="{F01765BD-6AC3-4E45-841F-A11959DB9612}">
      <dgm:prSet/>
      <dgm:spPr/>
      <dgm:t>
        <a:bodyPr/>
        <a:lstStyle/>
        <a:p>
          <a:endParaRPr lang="en-US"/>
        </a:p>
      </dgm:t>
    </dgm:pt>
    <dgm:pt modelId="{FAFF6630-4626-4B1E-830A-44F4B2E7930E}" type="sibTrans" cxnId="{F01765BD-6AC3-4E45-841F-A11959DB9612}">
      <dgm:prSet/>
      <dgm:spPr/>
      <dgm:t>
        <a:bodyPr/>
        <a:lstStyle/>
        <a:p>
          <a:endParaRPr lang="en-US"/>
        </a:p>
      </dgm:t>
    </dgm:pt>
    <dgm:pt modelId="{6CBB3181-3363-45E0-AA29-F12B7719A357}" type="pres">
      <dgm:prSet presAssocID="{18B2AEA6-DA73-45D6-B3F0-844D8C5BBCE9}" presName="linear" presStyleCnt="0">
        <dgm:presLayoutVars>
          <dgm:animLvl val="lvl"/>
          <dgm:resizeHandles val="exact"/>
        </dgm:presLayoutVars>
      </dgm:prSet>
      <dgm:spPr/>
    </dgm:pt>
    <dgm:pt modelId="{2F7016FB-6122-4C74-849C-E8E62649CEDB}" type="pres">
      <dgm:prSet presAssocID="{41404A96-6948-47B3-8DDB-63C2BA5827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AAFBB-CDAC-46A6-A45A-CF09E263D43B}" type="pres">
      <dgm:prSet presAssocID="{5505D052-0237-42B1-BFE3-650F1C49681E}" presName="spacer" presStyleCnt="0"/>
      <dgm:spPr/>
    </dgm:pt>
    <dgm:pt modelId="{0900FF95-C867-48CD-94F5-16D37CCF706C}" type="pres">
      <dgm:prSet presAssocID="{3277D126-5D7F-4291-8F7E-67174FD6497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93DE46-62DF-4A80-8117-094985B08EF0}" type="pres">
      <dgm:prSet presAssocID="{D07F18FA-B0C6-4E31-A3FC-B4F370433E18}" presName="spacer" presStyleCnt="0"/>
      <dgm:spPr/>
    </dgm:pt>
    <dgm:pt modelId="{CCBBDA07-A19E-413E-87EC-6B9AE904071F}" type="pres">
      <dgm:prSet presAssocID="{13E19761-3ED1-4229-8FDD-00444A632B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912130A-53CB-46B3-986A-D44FF4E966A3}" type="presOf" srcId="{3277D126-5D7F-4291-8F7E-67174FD6497D}" destId="{0900FF95-C867-48CD-94F5-16D37CCF706C}" srcOrd="0" destOrd="0" presId="urn:microsoft.com/office/officeart/2005/8/layout/vList2"/>
    <dgm:cxn modelId="{D973B33B-F8C3-4D4D-B9D8-00BFC81783B9}" type="presOf" srcId="{18B2AEA6-DA73-45D6-B3F0-844D8C5BBCE9}" destId="{6CBB3181-3363-45E0-AA29-F12B7719A357}" srcOrd="0" destOrd="0" presId="urn:microsoft.com/office/officeart/2005/8/layout/vList2"/>
    <dgm:cxn modelId="{E839BC3C-F306-44EA-922B-4DAD5AA172A1}" type="presOf" srcId="{13E19761-3ED1-4229-8FDD-00444A632B7F}" destId="{CCBBDA07-A19E-413E-87EC-6B9AE904071F}" srcOrd="0" destOrd="0" presId="urn:microsoft.com/office/officeart/2005/8/layout/vList2"/>
    <dgm:cxn modelId="{C01F64A4-E145-4E31-9395-9C92B2B116B2}" type="presOf" srcId="{41404A96-6948-47B3-8DDB-63C2BA582756}" destId="{2F7016FB-6122-4C74-849C-E8E62649CEDB}" srcOrd="0" destOrd="0" presId="urn:microsoft.com/office/officeart/2005/8/layout/vList2"/>
    <dgm:cxn modelId="{5D135FB9-B099-4DBB-B1E0-B117AA904DE6}" srcId="{18B2AEA6-DA73-45D6-B3F0-844D8C5BBCE9}" destId="{41404A96-6948-47B3-8DDB-63C2BA582756}" srcOrd="0" destOrd="0" parTransId="{489B558F-2813-43FB-9B33-E8CF08252813}" sibTransId="{5505D052-0237-42B1-BFE3-650F1C49681E}"/>
    <dgm:cxn modelId="{F01765BD-6AC3-4E45-841F-A11959DB9612}" srcId="{18B2AEA6-DA73-45D6-B3F0-844D8C5BBCE9}" destId="{13E19761-3ED1-4229-8FDD-00444A632B7F}" srcOrd="2" destOrd="0" parTransId="{1E71F4C6-F230-48BC-BE34-02D87DE58270}" sibTransId="{FAFF6630-4626-4B1E-830A-44F4B2E7930E}"/>
    <dgm:cxn modelId="{EE926AC6-824A-4F8A-A81C-C9B06E00A7F6}" srcId="{18B2AEA6-DA73-45D6-B3F0-844D8C5BBCE9}" destId="{3277D126-5D7F-4291-8F7E-67174FD6497D}" srcOrd="1" destOrd="0" parTransId="{6627E552-B0C7-44A9-8C41-4F423479E72D}" sibTransId="{D07F18FA-B0C6-4E31-A3FC-B4F370433E18}"/>
    <dgm:cxn modelId="{C87165FD-A6C4-4344-A636-FB913BA318E4}" type="presParOf" srcId="{6CBB3181-3363-45E0-AA29-F12B7719A357}" destId="{2F7016FB-6122-4C74-849C-E8E62649CEDB}" srcOrd="0" destOrd="0" presId="urn:microsoft.com/office/officeart/2005/8/layout/vList2"/>
    <dgm:cxn modelId="{C93EF3FD-1FD8-4F7D-B31D-CDC5037BE0E6}" type="presParOf" srcId="{6CBB3181-3363-45E0-AA29-F12B7719A357}" destId="{2BEAAFBB-CDAC-46A6-A45A-CF09E263D43B}" srcOrd="1" destOrd="0" presId="urn:microsoft.com/office/officeart/2005/8/layout/vList2"/>
    <dgm:cxn modelId="{7A363E39-57FA-47E8-8A6D-11AA813E4FB2}" type="presParOf" srcId="{6CBB3181-3363-45E0-AA29-F12B7719A357}" destId="{0900FF95-C867-48CD-94F5-16D37CCF706C}" srcOrd="2" destOrd="0" presId="urn:microsoft.com/office/officeart/2005/8/layout/vList2"/>
    <dgm:cxn modelId="{0D469491-223B-4DBE-BD7D-F77780461607}" type="presParOf" srcId="{6CBB3181-3363-45E0-AA29-F12B7719A357}" destId="{7E93DE46-62DF-4A80-8117-094985B08EF0}" srcOrd="3" destOrd="0" presId="urn:microsoft.com/office/officeart/2005/8/layout/vList2"/>
    <dgm:cxn modelId="{6CC49D2F-18D5-4F73-9ED0-57733A5A81CE}" type="presParOf" srcId="{6CBB3181-3363-45E0-AA29-F12B7719A357}" destId="{CCBBDA07-A19E-413E-87EC-6B9AE90407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46B3A7-DF4B-4C4E-A473-EC139436A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3B826-9986-4534-BC3C-BEABEA6837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 Packages</a:t>
          </a:r>
        </a:p>
      </dgm:t>
    </dgm:pt>
    <dgm:pt modelId="{A59CE044-8FB9-4F87-9209-983643D93DEF}" type="parTrans" cxnId="{065073F8-DBBD-42CB-90EC-F9DE20203331}">
      <dgm:prSet/>
      <dgm:spPr/>
      <dgm:t>
        <a:bodyPr/>
        <a:lstStyle/>
        <a:p>
          <a:endParaRPr lang="en-US"/>
        </a:p>
      </dgm:t>
    </dgm:pt>
    <dgm:pt modelId="{3E28C58F-C1B0-44EA-9C9C-C808434462FC}" type="sibTrans" cxnId="{065073F8-DBBD-42CB-90EC-F9DE20203331}">
      <dgm:prSet/>
      <dgm:spPr/>
      <dgm:t>
        <a:bodyPr/>
        <a:lstStyle/>
        <a:p>
          <a:endParaRPr lang="en-US"/>
        </a:p>
      </dgm:t>
    </dgm:pt>
    <dgm:pt modelId="{14C5FC8E-A368-4249-B07E-0EFEA7FF8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Install and run</a:t>
          </a:r>
        </a:p>
      </dgm:t>
    </dgm:pt>
    <dgm:pt modelId="{57295798-802C-459D-9A53-B2931E304835}" type="parTrans" cxnId="{F98A49F0-05A7-42B5-A1FC-54F7A2C04986}">
      <dgm:prSet/>
      <dgm:spPr/>
      <dgm:t>
        <a:bodyPr/>
        <a:lstStyle/>
        <a:p>
          <a:endParaRPr lang="en-US"/>
        </a:p>
      </dgm:t>
    </dgm:pt>
    <dgm:pt modelId="{39A18FF1-E494-47A7-8606-DEE46D2AAD68}" type="sibTrans" cxnId="{F98A49F0-05A7-42B5-A1FC-54F7A2C04986}">
      <dgm:prSet/>
      <dgm:spPr/>
      <dgm:t>
        <a:bodyPr/>
        <a:lstStyle/>
        <a:p>
          <a:endParaRPr lang="en-US"/>
        </a:p>
      </dgm:t>
    </dgm:pt>
    <dgm:pt modelId="{B3CEDC12-176E-4E1C-9DA4-D9488557D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Actions </a:t>
          </a:r>
        </a:p>
      </dgm:t>
    </dgm:pt>
    <dgm:pt modelId="{33D14A75-84BF-4F26-BBC8-ABB8F9BCCF68}" type="parTrans" cxnId="{626EA767-6610-4219-9C23-0EBA2B25DF41}">
      <dgm:prSet/>
      <dgm:spPr/>
      <dgm:t>
        <a:bodyPr/>
        <a:lstStyle/>
        <a:p>
          <a:endParaRPr lang="en-US"/>
        </a:p>
      </dgm:t>
    </dgm:pt>
    <dgm:pt modelId="{62FE54C0-C98C-4862-AA98-F3E2CAFB8EE6}" type="sibTrans" cxnId="{626EA767-6610-4219-9C23-0EBA2B25DF41}">
      <dgm:prSet/>
      <dgm:spPr/>
      <dgm:t>
        <a:bodyPr/>
        <a:lstStyle/>
        <a:p>
          <a:endParaRPr lang="en-US"/>
        </a:p>
      </dgm:t>
    </dgm:pt>
    <dgm:pt modelId="{9FFC556D-9C6F-4E2D-9928-E9A880C337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Automation</a:t>
          </a:r>
        </a:p>
      </dgm:t>
    </dgm:pt>
    <dgm:pt modelId="{D8DEDDF7-F7AA-4B7D-8483-C4C915294D14}" type="parTrans" cxnId="{FF3BB4BB-2B27-4C83-8A36-9CB4AA7ADDDD}">
      <dgm:prSet/>
      <dgm:spPr/>
      <dgm:t>
        <a:bodyPr/>
        <a:lstStyle/>
        <a:p>
          <a:endParaRPr lang="en-US"/>
        </a:p>
      </dgm:t>
    </dgm:pt>
    <dgm:pt modelId="{3B1B2857-56B1-412F-9CBC-464E3BFE37B3}" type="sibTrans" cxnId="{FF3BB4BB-2B27-4C83-8A36-9CB4AA7ADDDD}">
      <dgm:prSet/>
      <dgm:spPr/>
      <dgm:t>
        <a:bodyPr/>
        <a:lstStyle/>
        <a:p>
          <a:endParaRPr lang="en-US"/>
        </a:p>
      </dgm:t>
    </dgm:pt>
    <dgm:pt modelId="{4E7B358D-8495-40FA-A4DB-8993895995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GitHub </a:t>
          </a:r>
          <a:br>
            <a:rPr lang="en-US" sz="2800" dirty="0"/>
          </a:br>
          <a:r>
            <a:rPr lang="en-US" sz="2800" dirty="0"/>
            <a:t>Releases</a:t>
          </a:r>
        </a:p>
      </dgm:t>
    </dgm:pt>
    <dgm:pt modelId="{F7A6F597-5681-42E8-ACB4-D450AF285C76}" type="parTrans" cxnId="{A723B868-AEEA-4764-9290-698B5C1A5728}">
      <dgm:prSet/>
      <dgm:spPr/>
      <dgm:t>
        <a:bodyPr/>
        <a:lstStyle/>
        <a:p>
          <a:endParaRPr lang="en-US"/>
        </a:p>
      </dgm:t>
    </dgm:pt>
    <dgm:pt modelId="{61134583-FD76-448C-8E72-50BBE61DC6A4}" type="sibTrans" cxnId="{A723B868-AEEA-4764-9290-698B5C1A5728}">
      <dgm:prSet/>
      <dgm:spPr/>
      <dgm:t>
        <a:bodyPr/>
        <a:lstStyle/>
        <a:p>
          <a:endParaRPr lang="en-US"/>
        </a:p>
      </dgm:t>
    </dgm:pt>
    <dgm:pt modelId="{A83900D9-8FAE-4959-8044-887DBE807E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Store data with your project</a:t>
          </a:r>
        </a:p>
      </dgm:t>
    </dgm:pt>
    <dgm:pt modelId="{6342EE09-BDB0-411A-8329-3994E940D79C}" type="parTrans" cxnId="{8A81AF80-62D6-4F9A-A506-8C893DF48360}">
      <dgm:prSet/>
      <dgm:spPr/>
      <dgm:t>
        <a:bodyPr/>
        <a:lstStyle/>
        <a:p>
          <a:endParaRPr lang="en-US"/>
        </a:p>
      </dgm:t>
    </dgm:pt>
    <dgm:pt modelId="{8D825917-1935-44ED-ACA0-C21001E6471C}" type="sibTrans" cxnId="{8A81AF80-62D6-4F9A-A506-8C893DF48360}">
      <dgm:prSet/>
      <dgm:spPr/>
      <dgm:t>
        <a:bodyPr/>
        <a:lstStyle/>
        <a:p>
          <a:endParaRPr lang="en-US"/>
        </a:p>
      </dgm:t>
    </dgm:pt>
    <dgm:pt modelId="{C246E871-F148-4C78-A0B7-9FB61D32DE46}" type="pres">
      <dgm:prSet presAssocID="{9746B3A7-DF4B-4C4E-A473-EC139436A8A8}" presName="root" presStyleCnt="0">
        <dgm:presLayoutVars>
          <dgm:dir/>
          <dgm:resizeHandles val="exact"/>
        </dgm:presLayoutVars>
      </dgm:prSet>
      <dgm:spPr/>
    </dgm:pt>
    <dgm:pt modelId="{5192FA23-5847-437A-AB6F-07E9333CAFCA}" type="pres">
      <dgm:prSet presAssocID="{C643B826-9986-4534-BC3C-BEABEA683702}" presName="compNode" presStyleCnt="0"/>
      <dgm:spPr/>
    </dgm:pt>
    <dgm:pt modelId="{741F37C8-55EB-4E2E-9D8E-CD5A15953EF6}" type="pres">
      <dgm:prSet presAssocID="{C643B826-9986-4534-BC3C-BEABEA683702}" presName="bgRect" presStyleLbl="bgShp" presStyleIdx="0" presStyleCnt="3"/>
      <dgm:spPr/>
    </dgm:pt>
    <dgm:pt modelId="{06669FC0-CFF4-427C-AE41-8B710BF6CCA4}" type="pres">
      <dgm:prSet presAssocID="{C643B826-9986-4534-BC3C-BEABEA6837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2F9E31C2-78F8-47EF-B82E-6CFB0E9BA67D}" type="pres">
      <dgm:prSet presAssocID="{C643B826-9986-4534-BC3C-BEABEA683702}" presName="spaceRect" presStyleCnt="0"/>
      <dgm:spPr/>
    </dgm:pt>
    <dgm:pt modelId="{97ADAABC-0D6A-4D54-9305-E4D60AF82E9A}" type="pres">
      <dgm:prSet presAssocID="{C643B826-9986-4534-BC3C-BEABEA683702}" presName="parTx" presStyleLbl="revTx" presStyleIdx="0" presStyleCnt="6">
        <dgm:presLayoutVars>
          <dgm:chMax val="0"/>
          <dgm:chPref val="0"/>
        </dgm:presLayoutVars>
      </dgm:prSet>
      <dgm:spPr/>
    </dgm:pt>
    <dgm:pt modelId="{2E760687-E440-4EA0-ADF7-4EDA67DDB5CC}" type="pres">
      <dgm:prSet presAssocID="{C643B826-9986-4534-BC3C-BEABEA683702}" presName="desTx" presStyleLbl="revTx" presStyleIdx="1" presStyleCnt="6">
        <dgm:presLayoutVars/>
      </dgm:prSet>
      <dgm:spPr/>
    </dgm:pt>
    <dgm:pt modelId="{2E435C5F-2ACB-49EB-9A10-1328A32AFDB9}" type="pres">
      <dgm:prSet presAssocID="{3E28C58F-C1B0-44EA-9C9C-C808434462FC}" presName="sibTrans" presStyleCnt="0"/>
      <dgm:spPr/>
    </dgm:pt>
    <dgm:pt modelId="{9F797F29-C82A-4A09-BB70-6F4581B3C63A}" type="pres">
      <dgm:prSet presAssocID="{B3CEDC12-176E-4E1C-9DA4-D9488557D2A8}" presName="compNode" presStyleCnt="0"/>
      <dgm:spPr/>
    </dgm:pt>
    <dgm:pt modelId="{ED03FAF7-D540-4C5B-8336-1278CD99CA34}" type="pres">
      <dgm:prSet presAssocID="{B3CEDC12-176E-4E1C-9DA4-D9488557D2A8}" presName="bgRect" presStyleLbl="bgShp" presStyleIdx="1" presStyleCnt="3"/>
      <dgm:spPr/>
    </dgm:pt>
    <dgm:pt modelId="{47690DE6-F7C2-415B-A1C8-3022A05F47A1}" type="pres">
      <dgm:prSet presAssocID="{B3CEDC12-176E-4E1C-9DA4-D9488557D2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9926D74-05F7-430E-8057-90E3661BEFE5}" type="pres">
      <dgm:prSet presAssocID="{B3CEDC12-176E-4E1C-9DA4-D9488557D2A8}" presName="spaceRect" presStyleCnt="0"/>
      <dgm:spPr/>
    </dgm:pt>
    <dgm:pt modelId="{065007F7-D741-44D2-B36D-22AF64679E3C}" type="pres">
      <dgm:prSet presAssocID="{B3CEDC12-176E-4E1C-9DA4-D9488557D2A8}" presName="parTx" presStyleLbl="revTx" presStyleIdx="2" presStyleCnt="6">
        <dgm:presLayoutVars>
          <dgm:chMax val="0"/>
          <dgm:chPref val="0"/>
        </dgm:presLayoutVars>
      </dgm:prSet>
      <dgm:spPr/>
    </dgm:pt>
    <dgm:pt modelId="{4F282FE5-4AA5-43C4-823E-AA738CCAEAD7}" type="pres">
      <dgm:prSet presAssocID="{B3CEDC12-176E-4E1C-9DA4-D9488557D2A8}" presName="desTx" presStyleLbl="revTx" presStyleIdx="3" presStyleCnt="6">
        <dgm:presLayoutVars/>
      </dgm:prSet>
      <dgm:spPr/>
    </dgm:pt>
    <dgm:pt modelId="{BC142F64-30FC-4698-B2AD-83E7CBEC4A0C}" type="pres">
      <dgm:prSet presAssocID="{62FE54C0-C98C-4862-AA98-F3E2CAFB8EE6}" presName="sibTrans" presStyleCnt="0"/>
      <dgm:spPr/>
    </dgm:pt>
    <dgm:pt modelId="{C628D4DE-6176-4A7C-849D-97454040897F}" type="pres">
      <dgm:prSet presAssocID="{4E7B358D-8495-40FA-A4DB-8993895995ED}" presName="compNode" presStyleCnt="0"/>
      <dgm:spPr/>
    </dgm:pt>
    <dgm:pt modelId="{11C45F19-557D-4B46-8862-8D2195D090E4}" type="pres">
      <dgm:prSet presAssocID="{4E7B358D-8495-40FA-A4DB-8993895995ED}" presName="bgRect" presStyleLbl="bgShp" presStyleIdx="2" presStyleCnt="3"/>
      <dgm:spPr/>
    </dgm:pt>
    <dgm:pt modelId="{1FBAF0B9-D54A-4AFB-AD16-9B5080B93A24}" type="pres">
      <dgm:prSet presAssocID="{4E7B358D-8495-40FA-A4DB-899389599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424E3B9-DD20-4F3C-936B-7D69C02ECF17}" type="pres">
      <dgm:prSet presAssocID="{4E7B358D-8495-40FA-A4DB-8993895995ED}" presName="spaceRect" presStyleCnt="0"/>
      <dgm:spPr/>
    </dgm:pt>
    <dgm:pt modelId="{DE8963CB-69BB-4671-B961-1BAC3415B707}" type="pres">
      <dgm:prSet presAssocID="{4E7B358D-8495-40FA-A4DB-8993895995ED}" presName="parTx" presStyleLbl="revTx" presStyleIdx="4" presStyleCnt="6">
        <dgm:presLayoutVars>
          <dgm:chMax val="0"/>
          <dgm:chPref val="0"/>
        </dgm:presLayoutVars>
      </dgm:prSet>
      <dgm:spPr/>
    </dgm:pt>
    <dgm:pt modelId="{EF7F1099-5BBF-404F-BB48-E085217EFB4C}" type="pres">
      <dgm:prSet presAssocID="{4E7B358D-8495-40FA-A4DB-8993895995ED}" presName="desTx" presStyleLbl="revTx" presStyleIdx="5" presStyleCnt="6">
        <dgm:presLayoutVars/>
      </dgm:prSet>
      <dgm:spPr/>
    </dgm:pt>
  </dgm:ptLst>
  <dgm:cxnLst>
    <dgm:cxn modelId="{59A29B21-B9E3-4DAC-A44F-61CA2A8AC0F3}" type="presOf" srcId="{9FFC556D-9C6F-4E2D-9928-E9A880C337D9}" destId="{4F282FE5-4AA5-43C4-823E-AA738CCAEAD7}" srcOrd="0" destOrd="0" presId="urn:microsoft.com/office/officeart/2018/2/layout/IconVerticalSolidList"/>
    <dgm:cxn modelId="{73215035-8555-49E5-B8D4-80B6322D222A}" type="presOf" srcId="{A83900D9-8FAE-4959-8044-887DBE807E0C}" destId="{EF7F1099-5BBF-404F-BB48-E085217EFB4C}" srcOrd="0" destOrd="0" presId="urn:microsoft.com/office/officeart/2018/2/layout/IconVerticalSolidList"/>
    <dgm:cxn modelId="{306AC740-7891-4018-B084-E1B375FF9636}" type="presOf" srcId="{14C5FC8E-A368-4249-B07E-0EFEA7FF8BB3}" destId="{2E760687-E440-4EA0-ADF7-4EDA67DDB5CC}" srcOrd="0" destOrd="0" presId="urn:microsoft.com/office/officeart/2018/2/layout/IconVerticalSolidList"/>
    <dgm:cxn modelId="{626EA767-6610-4219-9C23-0EBA2B25DF41}" srcId="{9746B3A7-DF4B-4C4E-A473-EC139436A8A8}" destId="{B3CEDC12-176E-4E1C-9DA4-D9488557D2A8}" srcOrd="1" destOrd="0" parTransId="{33D14A75-84BF-4F26-BBC8-ABB8F9BCCF68}" sibTransId="{62FE54C0-C98C-4862-AA98-F3E2CAFB8EE6}"/>
    <dgm:cxn modelId="{A723B868-AEEA-4764-9290-698B5C1A5728}" srcId="{9746B3A7-DF4B-4C4E-A473-EC139436A8A8}" destId="{4E7B358D-8495-40FA-A4DB-8993895995ED}" srcOrd="2" destOrd="0" parTransId="{F7A6F597-5681-42E8-ACB4-D450AF285C76}" sibTransId="{61134583-FD76-448C-8E72-50BBE61DC6A4}"/>
    <dgm:cxn modelId="{8A81AF80-62D6-4F9A-A506-8C893DF48360}" srcId="{4E7B358D-8495-40FA-A4DB-8993895995ED}" destId="{A83900D9-8FAE-4959-8044-887DBE807E0C}" srcOrd="0" destOrd="0" parTransId="{6342EE09-BDB0-411A-8329-3994E940D79C}" sibTransId="{8D825917-1935-44ED-ACA0-C21001E6471C}"/>
    <dgm:cxn modelId="{61DC0782-C306-4622-A4F2-09E578E529B6}" type="presOf" srcId="{9746B3A7-DF4B-4C4E-A473-EC139436A8A8}" destId="{C246E871-F148-4C78-A0B7-9FB61D32DE46}" srcOrd="0" destOrd="0" presId="urn:microsoft.com/office/officeart/2018/2/layout/IconVerticalSolidList"/>
    <dgm:cxn modelId="{C8EB918C-EFB2-49FA-B326-8D7108E7D6B3}" type="presOf" srcId="{4E7B358D-8495-40FA-A4DB-8993895995ED}" destId="{DE8963CB-69BB-4671-B961-1BAC3415B707}" srcOrd="0" destOrd="0" presId="urn:microsoft.com/office/officeart/2018/2/layout/IconVerticalSolidList"/>
    <dgm:cxn modelId="{2BDFBAB6-C478-4920-B68C-8A0CB2946FAD}" type="presOf" srcId="{B3CEDC12-176E-4E1C-9DA4-D9488557D2A8}" destId="{065007F7-D741-44D2-B36D-22AF64679E3C}" srcOrd="0" destOrd="0" presId="urn:microsoft.com/office/officeart/2018/2/layout/IconVerticalSolidList"/>
    <dgm:cxn modelId="{FF3BB4BB-2B27-4C83-8A36-9CB4AA7ADDDD}" srcId="{B3CEDC12-176E-4E1C-9DA4-D9488557D2A8}" destId="{9FFC556D-9C6F-4E2D-9928-E9A880C337D9}" srcOrd="0" destOrd="0" parTransId="{D8DEDDF7-F7AA-4B7D-8483-C4C915294D14}" sibTransId="{3B1B2857-56B1-412F-9CBC-464E3BFE37B3}"/>
    <dgm:cxn modelId="{A7E2D9BD-8CCC-4854-A328-2DB3F6CE1669}" type="presOf" srcId="{C643B826-9986-4534-BC3C-BEABEA683702}" destId="{97ADAABC-0D6A-4D54-9305-E4D60AF82E9A}" srcOrd="0" destOrd="0" presId="urn:microsoft.com/office/officeart/2018/2/layout/IconVerticalSolidList"/>
    <dgm:cxn modelId="{F98A49F0-05A7-42B5-A1FC-54F7A2C04986}" srcId="{C643B826-9986-4534-BC3C-BEABEA683702}" destId="{14C5FC8E-A368-4249-B07E-0EFEA7FF8BB3}" srcOrd="0" destOrd="0" parTransId="{57295798-802C-459D-9A53-B2931E304835}" sibTransId="{39A18FF1-E494-47A7-8606-DEE46D2AAD68}"/>
    <dgm:cxn modelId="{065073F8-DBBD-42CB-90EC-F9DE20203331}" srcId="{9746B3A7-DF4B-4C4E-A473-EC139436A8A8}" destId="{C643B826-9986-4534-BC3C-BEABEA683702}" srcOrd="0" destOrd="0" parTransId="{A59CE044-8FB9-4F87-9209-983643D93DEF}" sibTransId="{3E28C58F-C1B0-44EA-9C9C-C808434462FC}"/>
    <dgm:cxn modelId="{CA27A2D8-344B-448B-BD81-50ECF5878031}" type="presParOf" srcId="{C246E871-F148-4C78-A0B7-9FB61D32DE46}" destId="{5192FA23-5847-437A-AB6F-07E9333CAFCA}" srcOrd="0" destOrd="0" presId="urn:microsoft.com/office/officeart/2018/2/layout/IconVerticalSolidList"/>
    <dgm:cxn modelId="{2F2FC459-986D-4EA9-8AB0-44384F9AE08C}" type="presParOf" srcId="{5192FA23-5847-437A-AB6F-07E9333CAFCA}" destId="{741F37C8-55EB-4E2E-9D8E-CD5A15953EF6}" srcOrd="0" destOrd="0" presId="urn:microsoft.com/office/officeart/2018/2/layout/IconVerticalSolidList"/>
    <dgm:cxn modelId="{43860761-1B70-4649-8649-9AE50D78653E}" type="presParOf" srcId="{5192FA23-5847-437A-AB6F-07E9333CAFCA}" destId="{06669FC0-CFF4-427C-AE41-8B710BF6CCA4}" srcOrd="1" destOrd="0" presId="urn:microsoft.com/office/officeart/2018/2/layout/IconVerticalSolidList"/>
    <dgm:cxn modelId="{0A17E4FF-E946-4052-8F3E-D0F84AB059B2}" type="presParOf" srcId="{5192FA23-5847-437A-AB6F-07E9333CAFCA}" destId="{2F9E31C2-78F8-47EF-B82E-6CFB0E9BA67D}" srcOrd="2" destOrd="0" presId="urn:microsoft.com/office/officeart/2018/2/layout/IconVerticalSolidList"/>
    <dgm:cxn modelId="{359E4089-1774-46EE-9947-2657D4C7C5F6}" type="presParOf" srcId="{5192FA23-5847-437A-AB6F-07E9333CAFCA}" destId="{97ADAABC-0D6A-4D54-9305-E4D60AF82E9A}" srcOrd="3" destOrd="0" presId="urn:microsoft.com/office/officeart/2018/2/layout/IconVerticalSolidList"/>
    <dgm:cxn modelId="{EB6CA79F-A436-4A4B-9316-5E4B588B9971}" type="presParOf" srcId="{5192FA23-5847-437A-AB6F-07E9333CAFCA}" destId="{2E760687-E440-4EA0-ADF7-4EDA67DDB5CC}" srcOrd="4" destOrd="0" presId="urn:microsoft.com/office/officeart/2018/2/layout/IconVerticalSolidList"/>
    <dgm:cxn modelId="{83BD415F-114D-4BEF-BA90-92274CA2C889}" type="presParOf" srcId="{C246E871-F148-4C78-A0B7-9FB61D32DE46}" destId="{2E435C5F-2ACB-49EB-9A10-1328A32AFDB9}" srcOrd="1" destOrd="0" presId="urn:microsoft.com/office/officeart/2018/2/layout/IconVerticalSolidList"/>
    <dgm:cxn modelId="{5338B776-0E80-4478-8119-9CC054034701}" type="presParOf" srcId="{C246E871-F148-4C78-A0B7-9FB61D32DE46}" destId="{9F797F29-C82A-4A09-BB70-6F4581B3C63A}" srcOrd="2" destOrd="0" presId="urn:microsoft.com/office/officeart/2018/2/layout/IconVerticalSolidList"/>
    <dgm:cxn modelId="{5F936564-47D3-491B-8DAD-428B90315F69}" type="presParOf" srcId="{9F797F29-C82A-4A09-BB70-6F4581B3C63A}" destId="{ED03FAF7-D540-4C5B-8336-1278CD99CA34}" srcOrd="0" destOrd="0" presId="urn:microsoft.com/office/officeart/2018/2/layout/IconVerticalSolidList"/>
    <dgm:cxn modelId="{4CF3336A-EC84-448D-8DFA-FB205C253ED9}" type="presParOf" srcId="{9F797F29-C82A-4A09-BB70-6F4581B3C63A}" destId="{47690DE6-F7C2-415B-A1C8-3022A05F47A1}" srcOrd="1" destOrd="0" presId="urn:microsoft.com/office/officeart/2018/2/layout/IconVerticalSolidList"/>
    <dgm:cxn modelId="{61231E20-4188-436F-A5CF-FB33BD1DD28C}" type="presParOf" srcId="{9F797F29-C82A-4A09-BB70-6F4581B3C63A}" destId="{29926D74-05F7-430E-8057-90E3661BEFE5}" srcOrd="2" destOrd="0" presId="urn:microsoft.com/office/officeart/2018/2/layout/IconVerticalSolidList"/>
    <dgm:cxn modelId="{409EF04A-02D0-4766-ACC8-FD011001643F}" type="presParOf" srcId="{9F797F29-C82A-4A09-BB70-6F4581B3C63A}" destId="{065007F7-D741-44D2-B36D-22AF64679E3C}" srcOrd="3" destOrd="0" presId="urn:microsoft.com/office/officeart/2018/2/layout/IconVerticalSolidList"/>
    <dgm:cxn modelId="{79748484-9A0C-4C9D-873A-9BDDD1C46937}" type="presParOf" srcId="{9F797F29-C82A-4A09-BB70-6F4581B3C63A}" destId="{4F282FE5-4AA5-43C4-823E-AA738CCAEAD7}" srcOrd="4" destOrd="0" presId="urn:microsoft.com/office/officeart/2018/2/layout/IconVerticalSolidList"/>
    <dgm:cxn modelId="{C6856539-3212-46B4-9917-81682445C618}" type="presParOf" srcId="{C246E871-F148-4C78-A0B7-9FB61D32DE46}" destId="{BC142F64-30FC-4698-B2AD-83E7CBEC4A0C}" srcOrd="3" destOrd="0" presId="urn:microsoft.com/office/officeart/2018/2/layout/IconVerticalSolidList"/>
    <dgm:cxn modelId="{06EBAB59-0C03-4470-BAB9-B21E13114BD2}" type="presParOf" srcId="{C246E871-F148-4C78-A0B7-9FB61D32DE46}" destId="{C628D4DE-6176-4A7C-849D-97454040897F}" srcOrd="4" destOrd="0" presId="urn:microsoft.com/office/officeart/2018/2/layout/IconVerticalSolidList"/>
    <dgm:cxn modelId="{012572A3-1C26-4C6C-9586-23871075A8B9}" type="presParOf" srcId="{C628D4DE-6176-4A7C-849D-97454040897F}" destId="{11C45F19-557D-4B46-8862-8D2195D090E4}" srcOrd="0" destOrd="0" presId="urn:microsoft.com/office/officeart/2018/2/layout/IconVerticalSolidList"/>
    <dgm:cxn modelId="{08246E7E-9DCA-4C67-ADEB-0FEE7E3BE23E}" type="presParOf" srcId="{C628D4DE-6176-4A7C-849D-97454040897F}" destId="{1FBAF0B9-D54A-4AFB-AD16-9B5080B93A24}" srcOrd="1" destOrd="0" presId="urn:microsoft.com/office/officeart/2018/2/layout/IconVerticalSolidList"/>
    <dgm:cxn modelId="{1FFEBD9A-5555-4146-AFA8-F2A01A16486D}" type="presParOf" srcId="{C628D4DE-6176-4A7C-849D-97454040897F}" destId="{9424E3B9-DD20-4F3C-936B-7D69C02ECF17}" srcOrd="2" destOrd="0" presId="urn:microsoft.com/office/officeart/2018/2/layout/IconVerticalSolidList"/>
    <dgm:cxn modelId="{1BE7461C-C0FF-45C7-A89B-99D1733B6C8A}" type="presParOf" srcId="{C628D4DE-6176-4A7C-849D-97454040897F}" destId="{DE8963CB-69BB-4671-B961-1BAC3415B707}" srcOrd="3" destOrd="0" presId="urn:microsoft.com/office/officeart/2018/2/layout/IconVerticalSolidList"/>
    <dgm:cxn modelId="{FF2EE0EF-4918-44DC-820D-866D2221A62A}" type="presParOf" srcId="{C628D4DE-6176-4A7C-849D-97454040897F}" destId="{EF7F1099-5BBF-404F-BB48-E085217EFB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28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28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Import some data </a:t>
          </a:r>
          <a:r>
            <a:rPr lang="en-CA" sz="2800" kern="1200" dirty="0"/>
            <a:t>📖</a:t>
          </a:r>
          <a:endParaRPr lang="en-US" sz="2800" kern="1200" dirty="0"/>
        </a:p>
      </dsp:txBody>
      <dsp:txXfrm>
        <a:off x="0" y="528"/>
        <a:ext cx="5276850" cy="865240"/>
      </dsp:txXfrm>
    </dsp:sp>
    <dsp:sp modelId="{390C4836-BA4E-4C86-A0E7-3D1E1A4AC8FF}">
      <dsp:nvSpPr>
        <dsp:cNvPr id="0" name=""/>
        <dsp:cNvSpPr/>
      </dsp:nvSpPr>
      <dsp:spPr>
        <a:xfrm>
          <a:off x="0" y="865769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17098-9C99-4A79-B4BA-E1D2A074F2DF}">
      <dsp:nvSpPr>
        <dsp:cNvPr id="0" name=""/>
        <dsp:cNvSpPr/>
      </dsp:nvSpPr>
      <dsp:spPr>
        <a:xfrm>
          <a:off x="0" y="865769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 some wrangling </a:t>
          </a:r>
          <a:r>
            <a:rPr lang="en-CA" sz="2800" kern="1200" dirty="0"/>
            <a:t>🤠</a:t>
          </a:r>
          <a:endParaRPr lang="en-US" sz="2800" kern="1200" dirty="0"/>
        </a:p>
      </dsp:txBody>
      <dsp:txXfrm>
        <a:off x="0" y="865769"/>
        <a:ext cx="5276850" cy="865240"/>
      </dsp:txXfrm>
    </dsp:sp>
    <dsp:sp modelId="{2729A4D1-FFAD-4892-9195-4807768BC263}">
      <dsp:nvSpPr>
        <dsp:cNvPr id="0" name=""/>
        <dsp:cNvSpPr/>
      </dsp:nvSpPr>
      <dsp:spPr>
        <a:xfrm>
          <a:off x="0" y="173101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522A-0B9A-4726-8BD0-AF4C2C1420F0}">
      <dsp:nvSpPr>
        <dsp:cNvPr id="0" name=""/>
        <dsp:cNvSpPr/>
      </dsp:nvSpPr>
      <dsp:spPr>
        <a:xfrm>
          <a:off x="0" y="173101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Throw it into a model </a:t>
          </a:r>
          <a:r>
            <a:rPr lang="en-CA" sz="2800" kern="1200" dirty="0"/>
            <a:t>🧠</a:t>
          </a:r>
          <a:endParaRPr lang="en-US" sz="2800" kern="1200" dirty="0"/>
        </a:p>
      </dsp:txBody>
      <dsp:txXfrm>
        <a:off x="0" y="1731010"/>
        <a:ext cx="5276850" cy="865240"/>
      </dsp:txXfrm>
    </dsp:sp>
    <dsp:sp modelId="{D9462123-BB1E-4212-94CA-859C70896D58}">
      <dsp:nvSpPr>
        <dsp:cNvPr id="0" name=""/>
        <dsp:cNvSpPr/>
      </dsp:nvSpPr>
      <dsp:spPr>
        <a:xfrm>
          <a:off x="0" y="2596250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6289B-387B-4D6A-A50B-A7CD2D9850FB}">
      <dsp:nvSpPr>
        <dsp:cNvPr id="0" name=""/>
        <dsp:cNvSpPr/>
      </dsp:nvSpPr>
      <dsp:spPr>
        <a:xfrm>
          <a:off x="0" y="2596250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Tweet a plot </a:t>
          </a:r>
          <a:r>
            <a:rPr lang="en-CA" sz="2800" kern="1200" dirty="0"/>
            <a:t>🎉</a:t>
          </a:r>
          <a:endParaRPr lang="en-US" sz="2800" kern="1200" dirty="0"/>
        </a:p>
      </dsp:txBody>
      <dsp:txXfrm>
        <a:off x="0" y="2596250"/>
        <a:ext cx="5276850" cy="865240"/>
      </dsp:txXfrm>
    </dsp:sp>
    <dsp:sp modelId="{97646616-DFF0-47A8-869A-CAD3263DFCE6}">
      <dsp:nvSpPr>
        <dsp:cNvPr id="0" name=""/>
        <dsp:cNvSpPr/>
      </dsp:nvSpPr>
      <dsp:spPr>
        <a:xfrm>
          <a:off x="0" y="3461491"/>
          <a:ext cx="527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0084A-4C01-491B-83ED-ED68F6A608E6}">
      <dsp:nvSpPr>
        <dsp:cNvPr id="0" name=""/>
        <dsp:cNvSpPr/>
      </dsp:nvSpPr>
      <dsp:spPr>
        <a:xfrm>
          <a:off x="0" y="3461491"/>
          <a:ext cx="5276850" cy="865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{…most projects die here} 💀</a:t>
          </a:r>
        </a:p>
      </dsp:txBody>
      <dsp:txXfrm>
        <a:off x="0" y="3461491"/>
        <a:ext cx="5276850" cy="865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0F3E6-8556-44FD-8EA8-6104250D08FC}">
      <dsp:nvSpPr>
        <dsp:cNvPr id="0" name=""/>
        <dsp:cNvSpPr/>
      </dsp:nvSpPr>
      <dsp:spPr>
        <a:xfrm>
          <a:off x="0" y="485"/>
          <a:ext cx="4391024" cy="1635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Self-taught R developer</a:t>
          </a:r>
        </a:p>
      </dsp:txBody>
      <dsp:txXfrm>
        <a:off x="79816" y="80301"/>
        <a:ext cx="4231392" cy="1475397"/>
      </dsp:txXfrm>
    </dsp:sp>
    <dsp:sp modelId="{1E094681-1EAC-458F-9254-E0691AD64F5E}">
      <dsp:nvSpPr>
        <dsp:cNvPr id="0" name=""/>
        <dsp:cNvSpPr/>
      </dsp:nvSpPr>
      <dsp:spPr>
        <a:xfrm>
          <a:off x="0" y="1649914"/>
          <a:ext cx="4391024" cy="16350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Hobby NFL analysis </a:t>
          </a:r>
          <a:r>
            <a:rPr lang="en-CA" sz="2800" kern="1200" dirty="0"/>
            <a:t>▶</a:t>
          </a:r>
          <a:br>
            <a:rPr lang="en-US" sz="2800" kern="1200" dirty="0"/>
          </a:br>
          <a:r>
            <a:rPr lang="en-US" sz="2800" kern="1200" dirty="0"/>
            <a:t>data science career</a:t>
          </a:r>
        </a:p>
      </dsp:txBody>
      <dsp:txXfrm>
        <a:off x="79816" y="1729730"/>
        <a:ext cx="4231392" cy="1475397"/>
      </dsp:txXfrm>
    </dsp:sp>
    <dsp:sp modelId="{98C13991-7851-47B5-BD9D-E99F919D6FE0}">
      <dsp:nvSpPr>
        <dsp:cNvPr id="0" name=""/>
        <dsp:cNvSpPr/>
      </dsp:nvSpPr>
      <dsp:spPr>
        <a:xfrm>
          <a:off x="0" y="3299343"/>
          <a:ext cx="4391024" cy="16350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Maintain </a:t>
          </a:r>
          <a:r>
            <a:rPr lang="en-US" sz="2800" kern="1200" dirty="0" err="1"/>
            <a:t>nflverse</a:t>
          </a:r>
          <a:r>
            <a:rPr lang="en-US" sz="2800" kern="1200" dirty="0"/>
            <a:t>/</a:t>
          </a:r>
          <a:r>
            <a:rPr lang="en-US" sz="2800" kern="1200" dirty="0" err="1"/>
            <a:t>ffverse</a:t>
          </a:r>
          <a:r>
            <a:rPr lang="en-US" sz="2800" kern="1200" dirty="0"/>
            <a:t> R packages and data pipelines</a:t>
          </a:r>
        </a:p>
      </dsp:txBody>
      <dsp:txXfrm>
        <a:off x="79816" y="3379159"/>
        <a:ext cx="4231392" cy="14753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7F59E-6615-45AF-ACD9-631D727DD799}">
      <dsp:nvSpPr>
        <dsp:cNvPr id="0" name=""/>
        <dsp:cNvSpPr/>
      </dsp:nvSpPr>
      <dsp:spPr>
        <a:xfrm>
          <a:off x="0" y="534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5224A-4316-409A-BDE9-CD5595F93A6C}">
      <dsp:nvSpPr>
        <dsp:cNvPr id="0" name=""/>
        <dsp:cNvSpPr/>
      </dsp:nvSpPr>
      <dsp:spPr>
        <a:xfrm>
          <a:off x="0" y="534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Imports </a:t>
          </a:r>
          <a:r>
            <a:rPr lang="en-US" sz="3200" kern="1200" dirty="0" err="1"/>
            <a:t>nflverse</a:t>
          </a:r>
          <a:r>
            <a:rPr lang="en-US" sz="3200" kern="1200" dirty="0"/>
            <a:t> play by play data</a:t>
          </a:r>
        </a:p>
      </dsp:txBody>
      <dsp:txXfrm>
        <a:off x="0" y="534"/>
        <a:ext cx="6574970" cy="875722"/>
      </dsp:txXfrm>
    </dsp:sp>
    <dsp:sp modelId="{657B2D72-4760-4A5D-A085-56FA1E04F49B}">
      <dsp:nvSpPr>
        <dsp:cNvPr id="0" name=""/>
        <dsp:cNvSpPr/>
      </dsp:nvSpPr>
      <dsp:spPr>
        <a:xfrm>
          <a:off x="0" y="876257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FFC61-7DEA-4F4C-B634-CDCD4EE3BE77}">
      <dsp:nvSpPr>
        <dsp:cNvPr id="0" name=""/>
        <dsp:cNvSpPr/>
      </dsp:nvSpPr>
      <dsp:spPr>
        <a:xfrm>
          <a:off x="0" y="876257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Does some data wrangling</a:t>
          </a:r>
        </a:p>
      </dsp:txBody>
      <dsp:txXfrm>
        <a:off x="0" y="876257"/>
        <a:ext cx="6574970" cy="875722"/>
      </dsp:txXfrm>
    </dsp:sp>
    <dsp:sp modelId="{F687E48C-DEE2-4D4F-8004-C4F10565A88D}">
      <dsp:nvSpPr>
        <dsp:cNvPr id="0" name=""/>
        <dsp:cNvSpPr/>
      </dsp:nvSpPr>
      <dsp:spPr>
        <a:xfrm>
          <a:off x="0" y="1751980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EC802-DBD5-44FC-B912-EB0F48AAC278}">
      <dsp:nvSpPr>
        <dsp:cNvPr id="0" name=""/>
        <dsp:cNvSpPr/>
      </dsp:nvSpPr>
      <dsp:spPr>
        <a:xfrm>
          <a:off x="0" y="1751980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Trained an </a:t>
          </a:r>
          <a:r>
            <a:rPr lang="en-US" sz="3200" kern="1200" dirty="0" err="1"/>
            <a:t>xgboost</a:t>
          </a:r>
          <a:r>
            <a:rPr lang="en-US" sz="3200" kern="1200" dirty="0"/>
            <a:t> model</a:t>
          </a:r>
        </a:p>
      </dsp:txBody>
      <dsp:txXfrm>
        <a:off x="0" y="1751980"/>
        <a:ext cx="6574970" cy="875722"/>
      </dsp:txXfrm>
    </dsp:sp>
    <dsp:sp modelId="{5BA613AC-E878-4429-8241-2788F3B4C1DE}">
      <dsp:nvSpPr>
        <dsp:cNvPr id="0" name=""/>
        <dsp:cNvSpPr/>
      </dsp:nvSpPr>
      <dsp:spPr>
        <a:xfrm>
          <a:off x="0" y="2627703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87650-8396-41DE-BACE-CBF5CDBD58A3}">
      <dsp:nvSpPr>
        <dsp:cNvPr id="0" name=""/>
        <dsp:cNvSpPr/>
      </dsp:nvSpPr>
      <dsp:spPr>
        <a:xfrm>
          <a:off x="0" y="2627703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Generated some predictions</a:t>
          </a:r>
        </a:p>
      </dsp:txBody>
      <dsp:txXfrm>
        <a:off x="0" y="2627703"/>
        <a:ext cx="6574970" cy="875722"/>
      </dsp:txXfrm>
    </dsp:sp>
    <dsp:sp modelId="{452FE5E7-6FD6-43CB-A536-DDA6D64E41D9}">
      <dsp:nvSpPr>
        <dsp:cNvPr id="0" name=""/>
        <dsp:cNvSpPr/>
      </dsp:nvSpPr>
      <dsp:spPr>
        <a:xfrm>
          <a:off x="0" y="3503426"/>
          <a:ext cx="65749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1F5B4-FD5A-499F-A055-60096B20077F}">
      <dsp:nvSpPr>
        <dsp:cNvPr id="0" name=""/>
        <dsp:cNvSpPr/>
      </dsp:nvSpPr>
      <dsp:spPr>
        <a:xfrm>
          <a:off x="0" y="3503426"/>
          <a:ext cx="6574970" cy="87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…now what?</a:t>
          </a:r>
        </a:p>
      </dsp:txBody>
      <dsp:txXfrm>
        <a:off x="0" y="3503426"/>
        <a:ext cx="6574970" cy="875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E5FB9-7A2F-424E-85FB-4431FF691210}">
      <dsp:nvSpPr>
        <dsp:cNvPr id="0" name=""/>
        <dsp:cNvSpPr/>
      </dsp:nvSpPr>
      <dsp:spPr>
        <a:xfrm>
          <a:off x="0" y="621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12DAC-FC85-4766-9E47-A114211D9C8E}">
      <dsp:nvSpPr>
        <dsp:cNvPr id="0" name=""/>
        <dsp:cNvSpPr/>
      </dsp:nvSpPr>
      <dsp:spPr>
        <a:xfrm>
          <a:off x="0" y="621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someone run my code and build on this project?</a:t>
          </a:r>
          <a:endParaRPr lang="en-CA" sz="3200" kern="1200" dirty="0"/>
        </a:p>
      </dsp:txBody>
      <dsp:txXfrm>
        <a:off x="0" y="621"/>
        <a:ext cx="9607976" cy="1126861"/>
      </dsp:txXfrm>
    </dsp:sp>
    <dsp:sp modelId="{27C73885-4B12-4F5F-856D-DFEDAB262E2F}">
      <dsp:nvSpPr>
        <dsp:cNvPr id="0" name=""/>
        <dsp:cNvSpPr/>
      </dsp:nvSpPr>
      <dsp:spPr>
        <a:xfrm>
          <a:off x="0" y="1127483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F417-EEB6-46A4-862F-684142257AF7}">
      <dsp:nvSpPr>
        <dsp:cNvPr id="0" name=""/>
        <dsp:cNvSpPr/>
      </dsp:nvSpPr>
      <dsp:spPr>
        <a:xfrm>
          <a:off x="0" y="1127483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 new predictions be automatically generated?</a:t>
          </a:r>
          <a:endParaRPr lang="en-CA" sz="3200" kern="1200" dirty="0"/>
        </a:p>
      </dsp:txBody>
      <dsp:txXfrm>
        <a:off x="0" y="1127483"/>
        <a:ext cx="9607976" cy="1126861"/>
      </dsp:txXfrm>
    </dsp:sp>
    <dsp:sp modelId="{52A4D23D-D0C5-4A1A-B6A7-92E8E9D8E048}">
      <dsp:nvSpPr>
        <dsp:cNvPr id="0" name=""/>
        <dsp:cNvSpPr/>
      </dsp:nvSpPr>
      <dsp:spPr>
        <a:xfrm>
          <a:off x="0" y="2254344"/>
          <a:ext cx="96173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3CD38-094B-42DC-9BC7-FDED20185343}">
      <dsp:nvSpPr>
        <dsp:cNvPr id="0" name=""/>
        <dsp:cNvSpPr/>
      </dsp:nvSpPr>
      <dsp:spPr>
        <a:xfrm>
          <a:off x="0" y="2254344"/>
          <a:ext cx="9607976" cy="1126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Where can I store data?</a:t>
          </a:r>
          <a:endParaRPr lang="en-CA" sz="3200" kern="1200" dirty="0"/>
        </a:p>
      </dsp:txBody>
      <dsp:txXfrm>
        <a:off x="0" y="2254344"/>
        <a:ext cx="9607976" cy="11268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016FB-6122-4C74-849C-E8E62649CEDB}">
      <dsp:nvSpPr>
        <dsp:cNvPr id="0" name=""/>
        <dsp:cNvSpPr/>
      </dsp:nvSpPr>
      <dsp:spPr>
        <a:xfrm>
          <a:off x="0" y="12727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File Size Limits</a:t>
          </a:r>
        </a:p>
      </dsp:txBody>
      <dsp:txXfrm>
        <a:off x="47891" y="60618"/>
        <a:ext cx="8644993" cy="885263"/>
      </dsp:txXfrm>
    </dsp:sp>
    <dsp:sp modelId="{0900FF95-C867-48CD-94F5-16D37CCF706C}">
      <dsp:nvSpPr>
        <dsp:cNvPr id="0" name=""/>
        <dsp:cNvSpPr/>
      </dsp:nvSpPr>
      <dsp:spPr>
        <a:xfrm>
          <a:off x="0" y="1106092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Inefficient binary data storage</a:t>
          </a:r>
        </a:p>
      </dsp:txBody>
      <dsp:txXfrm>
        <a:off x="47891" y="1153983"/>
        <a:ext cx="8644993" cy="885263"/>
      </dsp:txXfrm>
    </dsp:sp>
    <dsp:sp modelId="{CCBBDA07-A19E-413E-87EC-6B9AE904071F}">
      <dsp:nvSpPr>
        <dsp:cNvPr id="0" name=""/>
        <dsp:cNvSpPr/>
      </dsp:nvSpPr>
      <dsp:spPr>
        <a:xfrm>
          <a:off x="0" y="2199458"/>
          <a:ext cx="8740775" cy="9810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Commit history chaos</a:t>
          </a:r>
        </a:p>
      </dsp:txBody>
      <dsp:txXfrm>
        <a:off x="47891" y="2247349"/>
        <a:ext cx="8644993" cy="885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37C8-55EB-4E2E-9D8E-CD5A15953EF6}">
      <dsp:nvSpPr>
        <dsp:cNvPr id="0" name=""/>
        <dsp:cNvSpPr/>
      </dsp:nvSpPr>
      <dsp:spPr>
        <a:xfrm>
          <a:off x="0" y="585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69FC0-CFF4-427C-AE41-8B710BF6CCA4}">
      <dsp:nvSpPr>
        <dsp:cNvPr id="0" name=""/>
        <dsp:cNvSpPr/>
      </dsp:nvSpPr>
      <dsp:spPr>
        <a:xfrm>
          <a:off x="414533" y="308916"/>
          <a:ext cx="753697" cy="753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ABC-0D6A-4D54-9305-E4D60AF82E9A}">
      <dsp:nvSpPr>
        <dsp:cNvPr id="0" name=""/>
        <dsp:cNvSpPr/>
      </dsp:nvSpPr>
      <dsp:spPr>
        <a:xfrm>
          <a:off x="1582764" y="585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 Packages</a:t>
          </a:r>
        </a:p>
      </dsp:txBody>
      <dsp:txXfrm>
        <a:off x="1582764" y="585"/>
        <a:ext cx="3001191" cy="1370358"/>
      </dsp:txXfrm>
    </dsp:sp>
    <dsp:sp modelId="{2E760687-E440-4EA0-ADF7-4EDA67DDB5CC}">
      <dsp:nvSpPr>
        <dsp:cNvPr id="0" name=""/>
        <dsp:cNvSpPr/>
      </dsp:nvSpPr>
      <dsp:spPr>
        <a:xfrm>
          <a:off x="4583955" y="585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Install and run</a:t>
          </a:r>
        </a:p>
      </dsp:txBody>
      <dsp:txXfrm>
        <a:off x="4583955" y="585"/>
        <a:ext cx="2085358" cy="1370358"/>
      </dsp:txXfrm>
    </dsp:sp>
    <dsp:sp modelId="{ED03FAF7-D540-4C5B-8336-1278CD99CA34}">
      <dsp:nvSpPr>
        <dsp:cNvPr id="0" name=""/>
        <dsp:cNvSpPr/>
      </dsp:nvSpPr>
      <dsp:spPr>
        <a:xfrm>
          <a:off x="0" y="1713534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90DE6-F7C2-415B-A1C8-3022A05F47A1}">
      <dsp:nvSpPr>
        <dsp:cNvPr id="0" name=""/>
        <dsp:cNvSpPr/>
      </dsp:nvSpPr>
      <dsp:spPr>
        <a:xfrm>
          <a:off x="414533" y="2021864"/>
          <a:ext cx="753697" cy="753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007F7-D741-44D2-B36D-22AF64679E3C}">
      <dsp:nvSpPr>
        <dsp:cNvPr id="0" name=""/>
        <dsp:cNvSpPr/>
      </dsp:nvSpPr>
      <dsp:spPr>
        <a:xfrm>
          <a:off x="1582764" y="1713534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Actions </a:t>
          </a:r>
        </a:p>
      </dsp:txBody>
      <dsp:txXfrm>
        <a:off x="1582764" y="1713534"/>
        <a:ext cx="3001191" cy="1370358"/>
      </dsp:txXfrm>
    </dsp:sp>
    <dsp:sp modelId="{4F282FE5-4AA5-43C4-823E-AA738CCAEAD7}">
      <dsp:nvSpPr>
        <dsp:cNvPr id="0" name=""/>
        <dsp:cNvSpPr/>
      </dsp:nvSpPr>
      <dsp:spPr>
        <a:xfrm>
          <a:off x="4583955" y="1713534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Automation</a:t>
          </a:r>
        </a:p>
      </dsp:txBody>
      <dsp:txXfrm>
        <a:off x="4583955" y="1713534"/>
        <a:ext cx="2085358" cy="1370358"/>
      </dsp:txXfrm>
    </dsp:sp>
    <dsp:sp modelId="{11C45F19-557D-4B46-8862-8D2195D090E4}">
      <dsp:nvSpPr>
        <dsp:cNvPr id="0" name=""/>
        <dsp:cNvSpPr/>
      </dsp:nvSpPr>
      <dsp:spPr>
        <a:xfrm>
          <a:off x="0" y="3426482"/>
          <a:ext cx="6669314" cy="13703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AF0B9-D54A-4AFB-AD16-9B5080B93A24}">
      <dsp:nvSpPr>
        <dsp:cNvPr id="0" name=""/>
        <dsp:cNvSpPr/>
      </dsp:nvSpPr>
      <dsp:spPr>
        <a:xfrm>
          <a:off x="414533" y="3734813"/>
          <a:ext cx="753697" cy="753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963CB-69BB-4671-B961-1BAC3415B707}">
      <dsp:nvSpPr>
        <dsp:cNvPr id="0" name=""/>
        <dsp:cNvSpPr/>
      </dsp:nvSpPr>
      <dsp:spPr>
        <a:xfrm>
          <a:off x="1582764" y="3426482"/>
          <a:ext cx="3001191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 </a:t>
          </a:r>
          <a:br>
            <a:rPr lang="en-US" sz="2800" kern="1200" dirty="0"/>
          </a:br>
          <a:r>
            <a:rPr lang="en-US" sz="2800" kern="1200" dirty="0"/>
            <a:t>Releases</a:t>
          </a:r>
        </a:p>
      </dsp:txBody>
      <dsp:txXfrm>
        <a:off x="1582764" y="3426482"/>
        <a:ext cx="3001191" cy="1370358"/>
      </dsp:txXfrm>
    </dsp:sp>
    <dsp:sp modelId="{EF7F1099-5BBF-404F-BB48-E085217EFB4C}">
      <dsp:nvSpPr>
        <dsp:cNvPr id="0" name=""/>
        <dsp:cNvSpPr/>
      </dsp:nvSpPr>
      <dsp:spPr>
        <a:xfrm>
          <a:off x="4583955" y="3426482"/>
          <a:ext cx="2085358" cy="13703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030" tIns="145030" rIns="145030" bIns="14503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 data with your project</a:t>
          </a:r>
        </a:p>
      </dsp:txBody>
      <dsp:txXfrm>
        <a:off x="4583955" y="3426482"/>
        <a:ext cx="2085358" cy="1370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13236-55EA-4B65-85F6-3D24A807648B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43A9-4848-40F4-AB82-4A5D36326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59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0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blog or resources page</a:t>
            </a:r>
          </a:p>
          <a:p>
            <a:r>
              <a:rPr lang="en-US" dirty="0"/>
              <a:t>Here’s where to get started with GitHub Actions, releases, packages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43A9-4848-40F4-AB82-4A5D363266D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9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C194-C0A4-9459-AFA9-17475C1D3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ED108-F702-1970-E73E-2AD87D53D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89A6-AA15-0D48-B561-8F01B76A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844F-DD8B-CE6B-B909-8C883DB8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B516-58C7-8083-9065-EFD4C0D4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475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31A9-354A-07C6-2525-4A55BC77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BF57-90D4-80A0-8EF2-66547F72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C0FAF-2958-6B0B-6069-B006F4BB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049E-9E6D-AF69-9C7F-9297B9AD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E1E1-36B5-F047-65B5-676C4B59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35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CB61-987A-F32F-0776-89C79059A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4FE7B-0E57-D381-04BD-52111C5B5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9EA7-051B-FAD8-F723-48896D39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B5149-18E1-1A0E-8572-C1C2AEE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0AC4-CCA7-424D-7F20-C029CB6C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64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7C00-6609-9ABD-AC17-0A0865C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ED88-B009-6903-6881-7398AB27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2106E-D41E-5F0F-2557-77E61ACB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56DDB-6208-585C-8D2D-C43F101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F8D8C-4E26-86C1-4694-8CFE9188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38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0FF1-C399-A975-D2D2-3396C036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7F5D-A287-2C35-7837-E4903A28E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8797-4A44-037D-E49D-A98C385C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C7FCF-D3D3-B314-6B14-3335E07B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F413-33EA-7ED1-E6E8-8C4BC851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6C52-A07C-5FD6-9737-AA2AC0EA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02BE-A90C-8267-29C3-483A419E2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5EDA5-14E2-A6FC-1FD3-7DF8F3F1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6E709-B1EC-F3A7-C09C-98343B23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9857D-8AF3-F517-76F3-CB2006B0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47BB-F49A-E641-09E6-E7241358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E66-8591-A3FA-94B8-89EA35BB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E00E-2C64-93C9-05AD-53D1C540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24C2-7A91-0DBF-2E0A-DFB12FDDE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97B2C-9104-28F1-7850-5274A731B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3098E-1BBB-3D67-0C24-F0CF256C0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3DBB-B9D4-0375-568C-D668E43D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A67FA-3C55-0221-9A79-A36E2676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1236E-8E27-FB76-E083-4912AACB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01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6A54-9826-3824-9034-1D502306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0AACD-7B87-4122-9556-ECF68980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CD50F-6DA8-F43E-4FF9-F8205BAD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BB86-CD1D-3128-BAC3-7965B572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07097-073C-B433-CC48-828FC29C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45A2E-52D4-F7C3-7550-61A2AD48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F9BE8-A748-299A-0BDE-EAB795A6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37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D1CA-CE5B-7C72-F77E-2621A4C0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86771-CA71-204D-C1F5-DD7DD0D4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6E224-5886-3596-4D89-C723BCCEA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240E-F78A-3704-0222-C00E7725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1EFD1-75E6-7599-00D8-28016896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4444A-09EA-ED16-4046-FAE5492E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615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E858-8784-69CF-CBAC-30A50A2F7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E5869-0475-A75A-B51C-260DC112A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50B00-3560-23FD-706D-BD8436B49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EE0AD-0C91-A33D-E8DA-0817113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A9708-5202-AAA9-CB36-33F76458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C4D4-A505-48F1-D053-81E6195C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2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50A7-015B-451B-C076-DA953DA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F7D2E-E0F0-203F-489D-B26B7C5F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1F7D-9050-D6CB-A9A5-D2C7E7CAA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6825-7256-4BD8-A9E3-556BE6911809}" type="datetimeFigureOut">
              <a:rPr lang="en-CA" smtClean="0"/>
              <a:t>2022-07-01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4732-8A67-7636-D418-864CFE7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3461C-20B4-2E8C-88EE-7F6332071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BC40-52F8-4BBC-B16D-69EB109B43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74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r-pkgs.org/" TargetMode="External"/><Relationship Id="rId7" Type="http://schemas.openxmlformats.org/officeDocument/2006/relationships/hyperlink" Target="https://github.com/ffverse/ffopportunit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opensci/piggyback" TargetMode="External"/><Relationship Id="rId5" Type="http://schemas.openxmlformats.org/officeDocument/2006/relationships/hyperlink" Target="https://orchid00.github.io/actions_sandbox/" TargetMode="External"/><Relationship Id="rId4" Type="http://schemas.openxmlformats.org/officeDocument/2006/relationships/hyperlink" Target="https://github.com/r-lib/action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36322B-E225-54F1-F6A3-3441E434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79025"/>
            <a:ext cx="8262258" cy="2849975"/>
          </a:xfrm>
        </p:spPr>
        <p:txBody>
          <a:bodyPr>
            <a:normAutofit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Project Immortality </a:t>
            </a:r>
            <a:endParaRPr lang="en-CA" sz="9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FE324-D2B5-3E13-DA3D-A17D14A3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681702"/>
            <a:ext cx="7742919" cy="160149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Using GitHub To Make Your Work Live Forever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Tan Ho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July 27, 2022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3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FB44B-D8A3-A285-1737-7DEC890C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Make It a Package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EFCC6E-2631-519D-B2BA-AF3C3188D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2" t="-1" r="30372" b="16965"/>
          <a:stretch/>
        </p:blipFill>
        <p:spPr>
          <a:xfrm>
            <a:off x="0" y="9"/>
            <a:ext cx="4546601" cy="6857991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Content Placeholder 4">
            <a:extLst>
              <a:ext uri="{FF2B5EF4-FFF2-40B4-BE49-F238E27FC236}">
                <a16:creationId xmlns:a16="http://schemas.microsoft.com/office/drawing/2014/main" id="{5122264E-24C9-D615-39EE-10B64C6A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3146400"/>
            <a:ext cx="6140449" cy="2682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Not (necessarily) for CRAN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Add a DESCRIPTION</a:t>
            </a:r>
          </a:p>
          <a:p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Wrap code in functions</a:t>
            </a:r>
          </a:p>
        </p:txBody>
      </p:sp>
    </p:spTree>
    <p:extLst>
      <p:ext uri="{BB962C8B-B14F-4D97-AF65-F5344CB8AC3E}">
        <p14:creationId xmlns:p14="http://schemas.microsoft.com/office/powerpoint/2010/main" val="52769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2BB3A-D5A5-3C15-2DA7-E2F0C378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</a:rPr>
              <a:t>Can new predictions be automatically generated?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17F2D7-2A40-EA39-C9E2-CCA6223B8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1" r="18319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4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374A86-54D1-9F91-EF81-D21DEFC91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4" r="17800" b="10311"/>
          <a:stretch/>
        </p:blipFill>
        <p:spPr>
          <a:xfrm>
            <a:off x="7648047" y="-1"/>
            <a:ext cx="4543953" cy="6858001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5A6BA30-12BB-65A9-FF3D-C135C080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19" y="420664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Add GitHub Actions</a:t>
            </a:r>
            <a:endParaRPr lang="en-CA" sz="40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8618621-6D38-B87C-D6F0-434E65C8D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9" y="1108990"/>
            <a:ext cx="5038422" cy="532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Books stacked on a wooden table">
            <a:extLst>
              <a:ext uri="{FF2B5EF4-FFF2-40B4-BE49-F238E27FC236}">
                <a16:creationId xmlns:a16="http://schemas.microsoft.com/office/drawing/2014/main" id="{2B062CD3-6DE3-DAE7-88C2-484057EE5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5" b="2337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85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Where can I store the data?</a:t>
            </a:r>
          </a:p>
        </p:txBody>
      </p:sp>
    </p:spTree>
    <p:extLst>
      <p:ext uri="{BB962C8B-B14F-4D97-AF65-F5344CB8AC3E}">
        <p14:creationId xmlns:p14="http://schemas.microsoft.com/office/powerpoint/2010/main" val="69953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45430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Three Common Problems </a:t>
            </a:r>
            <a:br>
              <a:rPr lang="en-US" sz="4000" dirty="0"/>
            </a:br>
            <a:r>
              <a:rPr lang="en-US" sz="4000" dirty="0"/>
              <a:t>with GitHub Data Repositories</a:t>
            </a:r>
            <a:endParaRPr lang="en-CA" sz="4000" dirty="0"/>
          </a:p>
        </p:txBody>
      </p:sp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B93778AC-C270-E9D5-2687-F3E5F6ED5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457301"/>
              </p:ext>
            </p:extLst>
          </p:nvPr>
        </p:nvGraphicFramePr>
        <p:xfrm>
          <a:off x="838199" y="2264229"/>
          <a:ext cx="8740775" cy="3193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444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741" y="611237"/>
            <a:ext cx="4194629" cy="580407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Blind version control is bad!</a:t>
            </a:r>
            <a:endParaRPr lang="en-CA" sz="4000" dirty="0"/>
          </a:p>
        </p:txBody>
      </p:sp>
      <p:grpSp>
        <p:nvGrpSpPr>
          <p:cNvPr id="28" name="Group 11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9" name="Freeform: Shape 12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3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27A04D2-4433-D837-7343-E9AAB506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44" y="0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A30525-A919-458A-33A4-F8BA5093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74458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GitHub Data Repo Problems:</a:t>
            </a:r>
            <a:br>
              <a:rPr lang="en-US" sz="4000" dirty="0"/>
            </a:br>
            <a:r>
              <a:rPr lang="en-US" sz="4000" dirty="0"/>
              <a:t>Commit History Chaos!</a:t>
            </a:r>
            <a:endParaRPr lang="en-CA" sz="4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1DAA1B5-1DFF-D0D6-80CD-F5F1AF7B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1" y="2251784"/>
            <a:ext cx="10459716" cy="373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0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B00D0-C7D1-70B4-D036-C87307918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anchor="t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Meh Solutions</a:t>
            </a:r>
            <a:endParaRPr lang="en-CA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person in a red coat&#10;&#10;Description automatically generated with low confidence">
            <a:extLst>
              <a:ext uri="{FF2B5EF4-FFF2-40B4-BE49-F238E27FC236}">
                <a16:creationId xmlns:a16="http://schemas.microsoft.com/office/drawing/2014/main" id="{9EB99D8C-5272-41AD-63C9-C17A3FF2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43744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48160C-103F-B854-75A1-2550206E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826" y="3146400"/>
            <a:ext cx="4391024" cy="2682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 Large File Storage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Amazon S3 buckets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Dropbox (?)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E2578-6938-8454-A5B9-93C9DF33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65" y="763219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solidFill>
                  <a:schemeClr val="bg1"/>
                </a:solidFill>
              </a:rPr>
              <a:t>Better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508DDD-191B-1079-E9A5-874D0B55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945" y="4428694"/>
            <a:ext cx="5107671" cy="8845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None/>
            </a:pPr>
            <a:r>
              <a:rPr lang="en-US" sz="4000" dirty="0">
                <a:solidFill>
                  <a:schemeClr val="bg1"/>
                </a:solidFill>
              </a:rPr>
              <a:t>GitHub Releases!</a:t>
            </a:r>
          </a:p>
        </p:txBody>
      </p:sp>
      <p:pic>
        <p:nvPicPr>
          <p:cNvPr id="5" name="Content Placeholder 4" descr="A person wearing a red jacket&#10;&#10;Description automatically generated with low confidence">
            <a:extLst>
              <a:ext uri="{FF2B5EF4-FFF2-40B4-BE49-F238E27FC236}">
                <a16:creationId xmlns:a16="http://schemas.microsoft.com/office/drawing/2014/main" id="{5DF904B1-69A3-556B-A467-D0CDCFB18E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1" r="2121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5CBBC-7B98-9A94-7D27-EA277E7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0804"/>
            <a:ext cx="4391024" cy="190788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GitHub Releases</a:t>
            </a:r>
            <a:endParaRPr lang="en-CA" sz="4000">
              <a:solidFill>
                <a:schemeClr val="bg1"/>
              </a:solidFill>
            </a:endParaRPr>
          </a:p>
        </p:txBody>
      </p:sp>
      <p:pic>
        <p:nvPicPr>
          <p:cNvPr id="22" name="Picture 21" descr="Stack of files">
            <a:extLst>
              <a:ext uri="{FF2B5EF4-FFF2-40B4-BE49-F238E27FC236}">
                <a16:creationId xmlns:a16="http://schemas.microsoft.com/office/drawing/2014/main" id="{5A9F6302-423F-5E54-9BCB-47FEE11B6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18" b="20372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4450-E4D8-814C-6418-3FA71F68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197093"/>
            <a:ext cx="5692774" cy="20440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Friendly file size limits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Versioning by choice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Keeps commit history clean</a:t>
            </a:r>
          </a:p>
          <a:p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Data stays with your project</a:t>
            </a:r>
          </a:p>
        </p:txBody>
      </p:sp>
    </p:spTree>
    <p:extLst>
      <p:ext uri="{BB962C8B-B14F-4D97-AF65-F5344CB8AC3E}">
        <p14:creationId xmlns:p14="http://schemas.microsoft.com/office/powerpoint/2010/main" val="4981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25D70D-583C-178B-60C5-5FF13B1F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3400" dirty="0"/>
              <a:t>The Life and Times of a </a:t>
            </a:r>
            <a:br>
              <a:rPr lang="en-US" sz="3400" dirty="0"/>
            </a:br>
            <a:r>
              <a:rPr lang="en-US" sz="3400" dirty="0"/>
              <a:t>Machine Learning Project</a:t>
            </a:r>
            <a:endParaRPr lang="en-CA" sz="34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690476"/>
              </p:ext>
            </p:extLst>
          </p:nvPr>
        </p:nvGraphicFramePr>
        <p:xfrm>
          <a:off x="6099175" y="1311088"/>
          <a:ext cx="5276850" cy="4327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0649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390C4836-BA4E-4C86-A0E7-3D1E1A4AC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8F17098-9C99-4A79-B4BA-E1D2A074F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729A4D1-FFAD-4892-9195-4807768BC2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2298522A-0B9A-4726-8BD0-AF4C2C142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D9462123-BB1E-4212-94CA-859C70896D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5F6289B-387B-4D6A-A50B-A7CD2D9850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7646616-DFF0-47A8-869A-CAD3263DF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1B20084A-4C01-491B-83ED-ED68F6A608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FB3BE-80B6-7AC1-508D-DA3C6CC2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04" y="189389"/>
            <a:ext cx="6124575" cy="1369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{piggyback}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0BDCA-A6CB-CA60-E4C8-BA2E690E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asdf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2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E738DC4B-6A8C-5977-0F4D-A3D7BD14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24" y="2175157"/>
            <a:ext cx="2663825" cy="3087862"/>
          </a:xfrm>
          <a:prstGeom prst="rect">
            <a:avLst/>
          </a:prstGeom>
        </p:spPr>
      </p:pic>
      <p:pic>
        <p:nvPicPr>
          <p:cNvPr id="30" name="Picture 29" descr="Text&#10;&#10;Description automatically generated">
            <a:extLst>
              <a:ext uri="{FF2B5EF4-FFF2-40B4-BE49-F238E27FC236}">
                <a16:creationId xmlns:a16="http://schemas.microsoft.com/office/drawing/2014/main" id="{CF825464-0D2B-D384-E79D-AF62DF0FB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4" y="1748671"/>
            <a:ext cx="5134875" cy="474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9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2AF7B03-4C40-E292-6025-0CE290E4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B2E07-BDF2-EAB8-FE91-90B7CC05D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66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396781C-32A1-4FDA-A83B-A7FF8C1B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15BA6E-E206-8967-F1E9-322F7078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368567"/>
            <a:ext cx="6140449" cy="1323439"/>
          </a:xfrm>
        </p:spPr>
        <p:txBody>
          <a:bodyPr anchor="t">
            <a:normAutofit/>
          </a:bodyPr>
          <a:lstStyle/>
          <a:p>
            <a:r>
              <a:rPr lang="en-CA" sz="4000" dirty="0">
                <a:solidFill>
                  <a:schemeClr val="bg1"/>
                </a:solidFill>
              </a:rPr>
              <a:t>Project Immortality With GitHub</a:t>
            </a:r>
          </a:p>
        </p:txBody>
      </p:sp>
      <p:pic>
        <p:nvPicPr>
          <p:cNvPr id="53" name="Picture 52" descr="Robot operating a machine">
            <a:extLst>
              <a:ext uri="{FF2B5EF4-FFF2-40B4-BE49-F238E27FC236}">
                <a16:creationId xmlns:a16="http://schemas.microsoft.com/office/drawing/2014/main" id="{8E6AD305-A3ED-3A9B-BD40-E08C041F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18" r="24200" b="1"/>
          <a:stretch/>
        </p:blipFill>
        <p:spPr>
          <a:xfrm>
            <a:off x="20" y="10"/>
            <a:ext cx="4546582" cy="6857990"/>
          </a:xfrm>
          <a:custGeom>
            <a:avLst/>
            <a:gdLst/>
            <a:ahLst/>
            <a:cxnLst/>
            <a:rect l="l" t="t" r="r" b="b"/>
            <a:pathLst>
              <a:path w="4546602" h="6858000">
                <a:moveTo>
                  <a:pt x="4221600" y="6662544"/>
                </a:moveTo>
                <a:lnTo>
                  <a:pt x="4210150" y="6683027"/>
                </a:lnTo>
                <a:lnTo>
                  <a:pt x="4207002" y="6702976"/>
                </a:lnTo>
                <a:lnTo>
                  <a:pt x="4207002" y="6702977"/>
                </a:lnTo>
                <a:cubicBezTo>
                  <a:pt x="4207407" y="6716169"/>
                  <a:pt x="4212552" y="6729219"/>
                  <a:pt x="4220838" y="6742553"/>
                </a:cubicBezTo>
                <a:lnTo>
                  <a:pt x="4220839" y="6742555"/>
                </a:lnTo>
                <a:lnTo>
                  <a:pt x="4240316" y="6812062"/>
                </a:lnTo>
                <a:lnTo>
                  <a:pt x="4235543" y="6776800"/>
                </a:lnTo>
                <a:lnTo>
                  <a:pt x="4220839" y="6742555"/>
                </a:lnTo>
                <a:lnTo>
                  <a:pt x="4220838" y="6742552"/>
                </a:lnTo>
                <a:lnTo>
                  <a:pt x="4207002" y="6702976"/>
                </a:lnTo>
                <a:close/>
                <a:moveTo>
                  <a:pt x="4189594" y="6564620"/>
                </a:moveTo>
                <a:lnTo>
                  <a:pt x="4189594" y="6564621"/>
                </a:lnTo>
                <a:cubicBezTo>
                  <a:pt x="4199883" y="6575479"/>
                  <a:pt x="4205977" y="6582147"/>
                  <a:pt x="4212073" y="6588626"/>
                </a:cubicBezTo>
                <a:lnTo>
                  <a:pt x="4228695" y="6625225"/>
                </a:lnTo>
                <a:lnTo>
                  <a:pt x="4221601" y="6662541"/>
                </a:lnTo>
                <a:lnTo>
                  <a:pt x="4221600" y="6662541"/>
                </a:lnTo>
                <a:lnTo>
                  <a:pt x="4221600" y="6662542"/>
                </a:lnTo>
                <a:lnTo>
                  <a:pt x="4221601" y="6662541"/>
                </a:lnTo>
                <a:lnTo>
                  <a:pt x="4228684" y="6645552"/>
                </a:lnTo>
                <a:lnTo>
                  <a:pt x="4228695" y="6625225"/>
                </a:lnTo>
                <a:lnTo>
                  <a:pt x="4228695" y="6625224"/>
                </a:lnTo>
                <a:cubicBezTo>
                  <a:pt x="4226599" y="6611342"/>
                  <a:pt x="4220551" y="6597578"/>
                  <a:pt x="4212073" y="6588625"/>
                </a:cubicBezTo>
                <a:close/>
                <a:moveTo>
                  <a:pt x="4269915" y="6438981"/>
                </a:moveTo>
                <a:lnTo>
                  <a:pt x="4249984" y="6463840"/>
                </a:lnTo>
                <a:lnTo>
                  <a:pt x="4249982" y="6463849"/>
                </a:lnTo>
                <a:lnTo>
                  <a:pt x="4236188" y="6513012"/>
                </a:lnTo>
                <a:lnTo>
                  <a:pt x="4217381" y="6546194"/>
                </a:lnTo>
                <a:lnTo>
                  <a:pt x="4217381" y="6546195"/>
                </a:lnTo>
                <a:lnTo>
                  <a:pt x="4233719" y="6521804"/>
                </a:lnTo>
                <a:lnTo>
                  <a:pt x="4236188" y="6513012"/>
                </a:lnTo>
                <a:lnTo>
                  <a:pt x="4238998" y="6508052"/>
                </a:lnTo>
                <a:lnTo>
                  <a:pt x="4249982" y="6463849"/>
                </a:lnTo>
                <a:lnTo>
                  <a:pt x="4249984" y="6463841"/>
                </a:lnTo>
                <a:cubicBezTo>
                  <a:pt x="4252937" y="6451650"/>
                  <a:pt x="4260413" y="6444077"/>
                  <a:pt x="4269915" y="6438981"/>
                </a:cubicBezTo>
                <a:close/>
                <a:moveTo>
                  <a:pt x="4355914" y="6364769"/>
                </a:moveTo>
                <a:lnTo>
                  <a:pt x="4354607" y="6387910"/>
                </a:lnTo>
                <a:lnTo>
                  <a:pt x="4351952" y="6393385"/>
                </a:lnTo>
                <a:lnTo>
                  <a:pt x="4345189" y="6407332"/>
                </a:lnTo>
                <a:lnTo>
                  <a:pt x="4345189" y="6407333"/>
                </a:lnTo>
                <a:lnTo>
                  <a:pt x="4351952" y="6393385"/>
                </a:lnTo>
                <a:lnTo>
                  <a:pt x="4354608" y="6387910"/>
                </a:lnTo>
                <a:close/>
                <a:moveTo>
                  <a:pt x="4116820" y="4221391"/>
                </a:moveTo>
                <a:lnTo>
                  <a:pt x="4116820" y="4221392"/>
                </a:lnTo>
                <a:cubicBezTo>
                  <a:pt x="4117582" y="4232061"/>
                  <a:pt x="4117772" y="4243873"/>
                  <a:pt x="4122536" y="4253015"/>
                </a:cubicBezTo>
                <a:cubicBezTo>
                  <a:pt x="4134729" y="4277402"/>
                  <a:pt x="4150349" y="4300071"/>
                  <a:pt x="4162352" y="4324646"/>
                </a:cubicBezTo>
                <a:lnTo>
                  <a:pt x="4171306" y="4363891"/>
                </a:lnTo>
                <a:lnTo>
                  <a:pt x="4170544" y="4482004"/>
                </a:lnTo>
                <a:cubicBezTo>
                  <a:pt x="4167876" y="4546776"/>
                  <a:pt x="4167304" y="4612500"/>
                  <a:pt x="4110534" y="4659174"/>
                </a:cubicBezTo>
                <a:cubicBezTo>
                  <a:pt x="4105962" y="4662986"/>
                  <a:pt x="4103294" y="4671176"/>
                  <a:pt x="4102532" y="4677655"/>
                </a:cubicBezTo>
                <a:cubicBezTo>
                  <a:pt x="4098913" y="4707564"/>
                  <a:pt x="4098531" y="4738235"/>
                  <a:pt x="4092625" y="4767764"/>
                </a:cubicBezTo>
                <a:cubicBezTo>
                  <a:pt x="4090244" y="4779575"/>
                  <a:pt x="4089435" y="4790386"/>
                  <a:pt x="4091316" y="4800483"/>
                </a:cubicBezTo>
                <a:lnTo>
                  <a:pt x="4091316" y="4800484"/>
                </a:lnTo>
                <a:cubicBezTo>
                  <a:pt x="4093197" y="4810581"/>
                  <a:pt x="4097770" y="4819964"/>
                  <a:pt x="4106152" y="4828917"/>
                </a:cubicBezTo>
                <a:lnTo>
                  <a:pt x="4128333" y="4863343"/>
                </a:lnTo>
                <a:lnTo>
                  <a:pt x="4135862" y="4889275"/>
                </a:lnTo>
                <a:lnTo>
                  <a:pt x="4134157" y="4912168"/>
                </a:lnTo>
                <a:cubicBezTo>
                  <a:pt x="4132442" y="4919978"/>
                  <a:pt x="4132085" y="4927122"/>
                  <a:pt x="4132755" y="4933805"/>
                </a:cubicBezTo>
                <a:lnTo>
                  <a:pt x="4132755" y="4933806"/>
                </a:lnTo>
                <a:lnTo>
                  <a:pt x="4132757" y="4933810"/>
                </a:lnTo>
                <a:lnTo>
                  <a:pt x="4137514" y="4952673"/>
                </a:lnTo>
                <a:lnTo>
                  <a:pt x="4140307" y="4957453"/>
                </a:lnTo>
                <a:lnTo>
                  <a:pt x="4141585" y="4961456"/>
                </a:lnTo>
                <a:cubicBezTo>
                  <a:pt x="4146096" y="4970097"/>
                  <a:pt x="4151802" y="4978393"/>
                  <a:pt x="4157589" y="4987038"/>
                </a:cubicBezTo>
                <a:cubicBezTo>
                  <a:pt x="4168828" y="5003802"/>
                  <a:pt x="4182926" y="5022853"/>
                  <a:pt x="4184068" y="5041522"/>
                </a:cubicBezTo>
                <a:cubicBezTo>
                  <a:pt x="4184687" y="5052096"/>
                  <a:pt x="4187605" y="5062300"/>
                  <a:pt x="4191284" y="5072376"/>
                </a:cubicBezTo>
                <a:lnTo>
                  <a:pt x="4197188" y="5087444"/>
                </a:lnTo>
                <a:lnTo>
                  <a:pt x="4210215" y="5133220"/>
                </a:lnTo>
                <a:lnTo>
                  <a:pt x="4210217" y="5133225"/>
                </a:lnTo>
                <a:lnTo>
                  <a:pt x="4203501" y="5166113"/>
                </a:lnTo>
                <a:lnTo>
                  <a:pt x="4203501" y="5166114"/>
                </a:lnTo>
                <a:cubicBezTo>
                  <a:pt x="4202739" y="5167638"/>
                  <a:pt x="4203311" y="5169781"/>
                  <a:pt x="4204192" y="5172091"/>
                </a:cubicBezTo>
                <a:lnTo>
                  <a:pt x="4206739" y="5179068"/>
                </a:lnTo>
                <a:lnTo>
                  <a:pt x="4206573" y="5229433"/>
                </a:lnTo>
                <a:lnTo>
                  <a:pt x="4196024" y="5248936"/>
                </a:lnTo>
                <a:lnTo>
                  <a:pt x="4183116" y="5272796"/>
                </a:lnTo>
                <a:cubicBezTo>
                  <a:pt x="4171471" y="5285441"/>
                  <a:pt x="4163765" y="5298595"/>
                  <a:pt x="4159213" y="5312288"/>
                </a:cubicBezTo>
                <a:lnTo>
                  <a:pt x="4158157" y="5321350"/>
                </a:lnTo>
                <a:lnTo>
                  <a:pt x="4155683" y="5326163"/>
                </a:lnTo>
                <a:lnTo>
                  <a:pt x="4154237" y="5355014"/>
                </a:lnTo>
                <a:lnTo>
                  <a:pt x="4154237" y="5355015"/>
                </a:lnTo>
                <a:cubicBezTo>
                  <a:pt x="4154886" y="5364883"/>
                  <a:pt x="4156589" y="5375003"/>
                  <a:pt x="4159113" y="5385385"/>
                </a:cubicBezTo>
                <a:cubicBezTo>
                  <a:pt x="4162352" y="5398722"/>
                  <a:pt x="4164638" y="5412058"/>
                  <a:pt x="4167304" y="5425583"/>
                </a:cubicBezTo>
                <a:cubicBezTo>
                  <a:pt x="4171114" y="5443871"/>
                  <a:pt x="4175116" y="5462352"/>
                  <a:pt x="4178926" y="5480638"/>
                </a:cubicBezTo>
                <a:lnTo>
                  <a:pt x="4183450" y="5507668"/>
                </a:lnTo>
                <a:lnTo>
                  <a:pt x="4172831" y="5531692"/>
                </a:lnTo>
                <a:lnTo>
                  <a:pt x="4172830" y="5531693"/>
                </a:lnTo>
                <a:cubicBezTo>
                  <a:pt x="4165781" y="5537600"/>
                  <a:pt x="4162589" y="5542649"/>
                  <a:pt x="4162685" y="5547578"/>
                </a:cubicBezTo>
                <a:lnTo>
                  <a:pt x="4162685" y="5547579"/>
                </a:lnTo>
                <a:cubicBezTo>
                  <a:pt x="4162780" y="5552508"/>
                  <a:pt x="4166162" y="5557318"/>
                  <a:pt x="4172258" y="5562747"/>
                </a:cubicBezTo>
                <a:cubicBezTo>
                  <a:pt x="4214932" y="5600468"/>
                  <a:pt x="4241603" y="5646190"/>
                  <a:pt x="4243506" y="5704484"/>
                </a:cubicBezTo>
                <a:cubicBezTo>
                  <a:pt x="4243888" y="5716486"/>
                  <a:pt x="4246554" y="5728679"/>
                  <a:pt x="4249412" y="5740489"/>
                </a:cubicBezTo>
                <a:cubicBezTo>
                  <a:pt x="4251127" y="5747729"/>
                  <a:pt x="4253033" y="5756494"/>
                  <a:pt x="4258177" y="5760874"/>
                </a:cubicBezTo>
                <a:cubicBezTo>
                  <a:pt x="4297420" y="5794975"/>
                  <a:pt x="4324663" y="5837458"/>
                  <a:pt x="4346573" y="5883752"/>
                </a:cubicBezTo>
                <a:lnTo>
                  <a:pt x="4346575" y="5883756"/>
                </a:lnTo>
                <a:lnTo>
                  <a:pt x="4364477" y="5935946"/>
                </a:lnTo>
                <a:lnTo>
                  <a:pt x="4364478" y="5935950"/>
                </a:lnTo>
                <a:lnTo>
                  <a:pt x="4360859" y="5993290"/>
                </a:lnTo>
                <a:lnTo>
                  <a:pt x="4360858" y="5993291"/>
                </a:lnTo>
                <a:cubicBezTo>
                  <a:pt x="4359717" y="6004531"/>
                  <a:pt x="4359906" y="6017485"/>
                  <a:pt x="4354382" y="6026440"/>
                </a:cubicBezTo>
                <a:cubicBezTo>
                  <a:pt x="4337045" y="6054825"/>
                  <a:pt x="4318377" y="6082258"/>
                  <a:pt x="4298182" y="6108738"/>
                </a:cubicBezTo>
                <a:cubicBezTo>
                  <a:pt x="4289514" y="6120074"/>
                  <a:pt x="4284561" y="6126884"/>
                  <a:pt x="4284490" y="6133314"/>
                </a:cubicBezTo>
                <a:lnTo>
                  <a:pt x="4284490" y="6133315"/>
                </a:lnTo>
                <a:lnTo>
                  <a:pt x="4288190" y="6143190"/>
                </a:lnTo>
                <a:lnTo>
                  <a:pt x="4300086" y="6155600"/>
                </a:lnTo>
                <a:lnTo>
                  <a:pt x="4300088" y="6155603"/>
                </a:lnTo>
                <a:cubicBezTo>
                  <a:pt x="4322377" y="6175798"/>
                  <a:pt x="4333998" y="6200945"/>
                  <a:pt x="4338759" y="6228757"/>
                </a:cubicBezTo>
                <a:lnTo>
                  <a:pt x="4356096" y="6361540"/>
                </a:lnTo>
                <a:lnTo>
                  <a:pt x="4356096" y="6361539"/>
                </a:lnTo>
                <a:cubicBezTo>
                  <a:pt x="4352476" y="6317151"/>
                  <a:pt x="4346190" y="6272764"/>
                  <a:pt x="4338759" y="6228756"/>
                </a:cubicBezTo>
                <a:cubicBezTo>
                  <a:pt x="4333998" y="6200944"/>
                  <a:pt x="4322377" y="6175797"/>
                  <a:pt x="4300088" y="6155602"/>
                </a:cubicBezTo>
                <a:lnTo>
                  <a:pt x="4300086" y="6155600"/>
                </a:lnTo>
                <a:lnTo>
                  <a:pt x="4284490" y="6133315"/>
                </a:lnTo>
                <a:lnTo>
                  <a:pt x="4298182" y="6108739"/>
                </a:lnTo>
                <a:cubicBezTo>
                  <a:pt x="4318377" y="6082259"/>
                  <a:pt x="4337045" y="6054826"/>
                  <a:pt x="4354382" y="6026441"/>
                </a:cubicBezTo>
                <a:cubicBezTo>
                  <a:pt x="4359906" y="6017486"/>
                  <a:pt x="4359717" y="6004532"/>
                  <a:pt x="4360858" y="5993292"/>
                </a:cubicBezTo>
                <a:lnTo>
                  <a:pt x="4360859" y="5993290"/>
                </a:lnTo>
                <a:lnTo>
                  <a:pt x="4364311" y="5964477"/>
                </a:lnTo>
                <a:lnTo>
                  <a:pt x="4364478" y="5935950"/>
                </a:lnTo>
                <a:lnTo>
                  <a:pt x="4364478" y="5935949"/>
                </a:lnTo>
                <a:lnTo>
                  <a:pt x="4364477" y="5935946"/>
                </a:lnTo>
                <a:lnTo>
                  <a:pt x="4357598" y="5909351"/>
                </a:lnTo>
                <a:lnTo>
                  <a:pt x="4346575" y="5883756"/>
                </a:lnTo>
                <a:lnTo>
                  <a:pt x="4346573" y="5883751"/>
                </a:lnTo>
                <a:cubicBezTo>
                  <a:pt x="4324663" y="5837457"/>
                  <a:pt x="4297420" y="5794974"/>
                  <a:pt x="4258177" y="5760873"/>
                </a:cubicBezTo>
                <a:cubicBezTo>
                  <a:pt x="4253033" y="5756493"/>
                  <a:pt x="4251127" y="5747728"/>
                  <a:pt x="4249412" y="5740488"/>
                </a:cubicBezTo>
                <a:cubicBezTo>
                  <a:pt x="4246554" y="5728678"/>
                  <a:pt x="4243888" y="5716485"/>
                  <a:pt x="4243506" y="5704483"/>
                </a:cubicBezTo>
                <a:cubicBezTo>
                  <a:pt x="4241603" y="5646189"/>
                  <a:pt x="4214932" y="5600467"/>
                  <a:pt x="4172258" y="5562746"/>
                </a:cubicBezTo>
                <a:lnTo>
                  <a:pt x="4162685" y="5547578"/>
                </a:lnTo>
                <a:lnTo>
                  <a:pt x="4172830" y="5531694"/>
                </a:lnTo>
                <a:lnTo>
                  <a:pt x="4172831" y="5531692"/>
                </a:lnTo>
                <a:lnTo>
                  <a:pt x="4181230" y="5520422"/>
                </a:lnTo>
                <a:lnTo>
                  <a:pt x="4183450" y="5507668"/>
                </a:lnTo>
                <a:lnTo>
                  <a:pt x="4183450" y="5507667"/>
                </a:lnTo>
                <a:cubicBezTo>
                  <a:pt x="4183403" y="5498832"/>
                  <a:pt x="4180831" y="5489497"/>
                  <a:pt x="4178926" y="5480637"/>
                </a:cubicBezTo>
                <a:cubicBezTo>
                  <a:pt x="4175116" y="5462351"/>
                  <a:pt x="4171114" y="5443870"/>
                  <a:pt x="4167304" y="5425582"/>
                </a:cubicBezTo>
                <a:cubicBezTo>
                  <a:pt x="4164638" y="5412057"/>
                  <a:pt x="4162352" y="5398721"/>
                  <a:pt x="4159113" y="5385384"/>
                </a:cubicBezTo>
                <a:lnTo>
                  <a:pt x="4154237" y="5355014"/>
                </a:lnTo>
                <a:lnTo>
                  <a:pt x="4158157" y="5321350"/>
                </a:lnTo>
                <a:lnTo>
                  <a:pt x="4183116" y="5272797"/>
                </a:lnTo>
                <a:lnTo>
                  <a:pt x="4196024" y="5248936"/>
                </a:lnTo>
                <a:lnTo>
                  <a:pt x="4206573" y="5229434"/>
                </a:lnTo>
                <a:cubicBezTo>
                  <a:pt x="4210407" y="5213598"/>
                  <a:pt x="4210359" y="5196595"/>
                  <a:pt x="4206739" y="5179068"/>
                </a:cubicBezTo>
                <a:lnTo>
                  <a:pt x="4206739" y="5179067"/>
                </a:lnTo>
                <a:cubicBezTo>
                  <a:pt x="4206263" y="5176876"/>
                  <a:pt x="4205074" y="5174400"/>
                  <a:pt x="4204192" y="5172090"/>
                </a:cubicBezTo>
                <a:lnTo>
                  <a:pt x="4203501" y="5166114"/>
                </a:lnTo>
                <a:lnTo>
                  <a:pt x="4210217" y="5133225"/>
                </a:lnTo>
                <a:lnTo>
                  <a:pt x="4210217" y="5133224"/>
                </a:lnTo>
                <a:lnTo>
                  <a:pt x="4210215" y="5133220"/>
                </a:lnTo>
                <a:lnTo>
                  <a:pt x="4203072" y="5102461"/>
                </a:lnTo>
                <a:lnTo>
                  <a:pt x="4197188" y="5087444"/>
                </a:lnTo>
                <a:lnTo>
                  <a:pt x="4197182" y="5087423"/>
                </a:lnTo>
                <a:cubicBezTo>
                  <a:pt x="4191096" y="5072411"/>
                  <a:pt x="4184997" y="5057381"/>
                  <a:pt x="4184068" y="5041521"/>
                </a:cubicBezTo>
                <a:cubicBezTo>
                  <a:pt x="4182926" y="5022852"/>
                  <a:pt x="4168828" y="5003801"/>
                  <a:pt x="4157589" y="4987037"/>
                </a:cubicBezTo>
                <a:lnTo>
                  <a:pt x="4140307" y="4957453"/>
                </a:lnTo>
                <a:lnTo>
                  <a:pt x="4132757" y="4933810"/>
                </a:lnTo>
                <a:lnTo>
                  <a:pt x="4132755" y="4933805"/>
                </a:lnTo>
                <a:lnTo>
                  <a:pt x="4134157" y="4912169"/>
                </a:lnTo>
                <a:cubicBezTo>
                  <a:pt x="4135919" y="4904359"/>
                  <a:pt x="4136431" y="4896714"/>
                  <a:pt x="4135862" y="4889276"/>
                </a:cubicBezTo>
                <a:lnTo>
                  <a:pt x="4135862" y="4889275"/>
                </a:lnTo>
                <a:lnTo>
                  <a:pt x="4131084" y="4867614"/>
                </a:lnTo>
                <a:lnTo>
                  <a:pt x="4128333" y="4863343"/>
                </a:lnTo>
                <a:lnTo>
                  <a:pt x="4126583" y="4857317"/>
                </a:lnTo>
                <a:cubicBezTo>
                  <a:pt x="4121440" y="4847214"/>
                  <a:pt x="4114439" y="4837703"/>
                  <a:pt x="4106152" y="4828916"/>
                </a:cubicBezTo>
                <a:lnTo>
                  <a:pt x="4091316" y="4800483"/>
                </a:lnTo>
                <a:lnTo>
                  <a:pt x="4092625" y="4767765"/>
                </a:lnTo>
                <a:cubicBezTo>
                  <a:pt x="4098531" y="4738236"/>
                  <a:pt x="4098913" y="4707565"/>
                  <a:pt x="4102532" y="4677656"/>
                </a:cubicBezTo>
                <a:cubicBezTo>
                  <a:pt x="4103294" y="4671177"/>
                  <a:pt x="4105962" y="4662987"/>
                  <a:pt x="4110534" y="4659175"/>
                </a:cubicBezTo>
                <a:cubicBezTo>
                  <a:pt x="4167304" y="4612501"/>
                  <a:pt x="4167876" y="4546777"/>
                  <a:pt x="4170544" y="4482005"/>
                </a:cubicBezTo>
                <a:cubicBezTo>
                  <a:pt x="4172258" y="4442762"/>
                  <a:pt x="4172258" y="4403326"/>
                  <a:pt x="4171306" y="4363891"/>
                </a:cubicBezTo>
                <a:lnTo>
                  <a:pt x="4171306" y="4363890"/>
                </a:lnTo>
                <a:cubicBezTo>
                  <a:pt x="4171114" y="4350554"/>
                  <a:pt x="4168066" y="4336457"/>
                  <a:pt x="4162352" y="4324645"/>
                </a:cubicBezTo>
                <a:cubicBezTo>
                  <a:pt x="4150349" y="4300070"/>
                  <a:pt x="4134729" y="4277401"/>
                  <a:pt x="4122536" y="4253014"/>
                </a:cubicBezTo>
                <a:close/>
                <a:moveTo>
                  <a:pt x="4113010" y="4165383"/>
                </a:moveTo>
                <a:lnTo>
                  <a:pt x="4113010" y="4165384"/>
                </a:lnTo>
                <a:lnTo>
                  <a:pt x="4116915" y="4192388"/>
                </a:lnTo>
                <a:lnTo>
                  <a:pt x="4116915" y="4192387"/>
                </a:lnTo>
                <a:cubicBezTo>
                  <a:pt x="4117011" y="4182767"/>
                  <a:pt x="4116439" y="4173480"/>
                  <a:pt x="4113010" y="4165383"/>
                </a:cubicBezTo>
                <a:close/>
                <a:moveTo>
                  <a:pt x="4100628" y="3885338"/>
                </a:moveTo>
                <a:lnTo>
                  <a:pt x="4100628" y="3885339"/>
                </a:lnTo>
                <a:cubicBezTo>
                  <a:pt x="4110344" y="3897722"/>
                  <a:pt x="4117750" y="3910319"/>
                  <a:pt x="4123009" y="3923125"/>
                </a:cubicBezTo>
                <a:lnTo>
                  <a:pt x="4132513" y="3962160"/>
                </a:lnTo>
                <a:lnTo>
                  <a:pt x="4116821" y="4043838"/>
                </a:lnTo>
                <a:lnTo>
                  <a:pt x="4116820" y="4043839"/>
                </a:lnTo>
                <a:cubicBezTo>
                  <a:pt x="4108057" y="4063842"/>
                  <a:pt x="4102675" y="4083702"/>
                  <a:pt x="4101699" y="4103825"/>
                </a:cubicBezTo>
                <a:lnTo>
                  <a:pt x="4101699" y="4103826"/>
                </a:lnTo>
                <a:lnTo>
                  <a:pt x="4103666" y="4134255"/>
                </a:lnTo>
                <a:lnTo>
                  <a:pt x="4113010" y="4165382"/>
                </a:lnTo>
                <a:lnTo>
                  <a:pt x="4101699" y="4103826"/>
                </a:lnTo>
                <a:lnTo>
                  <a:pt x="4116820" y="4043840"/>
                </a:lnTo>
                <a:lnTo>
                  <a:pt x="4116821" y="4043838"/>
                </a:lnTo>
                <a:lnTo>
                  <a:pt x="4130123" y="4002410"/>
                </a:lnTo>
                <a:lnTo>
                  <a:pt x="4132513" y="3962160"/>
                </a:lnTo>
                <a:lnTo>
                  <a:pt x="4132513" y="3962159"/>
                </a:lnTo>
                <a:cubicBezTo>
                  <a:pt x="4130251" y="3935727"/>
                  <a:pt x="4120060" y="3910104"/>
                  <a:pt x="4100628" y="3885338"/>
                </a:cubicBezTo>
                <a:close/>
                <a:moveTo>
                  <a:pt x="4115391" y="3670561"/>
                </a:moveTo>
                <a:lnTo>
                  <a:pt x="4117820" y="3680164"/>
                </a:lnTo>
                <a:lnTo>
                  <a:pt x="4113772" y="3734837"/>
                </a:lnTo>
                <a:lnTo>
                  <a:pt x="4113772" y="3734838"/>
                </a:lnTo>
                <a:cubicBezTo>
                  <a:pt x="4112820" y="3741316"/>
                  <a:pt x="4111486" y="3749126"/>
                  <a:pt x="4114154" y="3754653"/>
                </a:cubicBezTo>
                <a:lnTo>
                  <a:pt x="4120511" y="3789776"/>
                </a:lnTo>
                <a:lnTo>
                  <a:pt x="4105580" y="3822472"/>
                </a:lnTo>
                <a:cubicBezTo>
                  <a:pt x="4098532" y="3831902"/>
                  <a:pt x="4092912" y="3842046"/>
                  <a:pt x="4091245" y="3852619"/>
                </a:cubicBezTo>
                <a:lnTo>
                  <a:pt x="4091245" y="3852620"/>
                </a:lnTo>
                <a:lnTo>
                  <a:pt x="4092025" y="3868764"/>
                </a:lnTo>
                <a:lnTo>
                  <a:pt x="4100628" y="3885337"/>
                </a:lnTo>
                <a:lnTo>
                  <a:pt x="4091245" y="3852620"/>
                </a:lnTo>
                <a:lnTo>
                  <a:pt x="4105580" y="3822473"/>
                </a:lnTo>
                <a:cubicBezTo>
                  <a:pt x="4113772" y="3811614"/>
                  <a:pt x="4118916" y="3800897"/>
                  <a:pt x="4120511" y="3789777"/>
                </a:cubicBezTo>
                <a:lnTo>
                  <a:pt x="4120511" y="3789776"/>
                </a:lnTo>
                <a:cubicBezTo>
                  <a:pt x="4122107" y="3778655"/>
                  <a:pt x="4120154" y="3767130"/>
                  <a:pt x="4114154" y="3754652"/>
                </a:cubicBezTo>
                <a:lnTo>
                  <a:pt x="4113772" y="3734838"/>
                </a:lnTo>
                <a:lnTo>
                  <a:pt x="4117820" y="3680164"/>
                </a:lnTo>
                <a:lnTo>
                  <a:pt x="4117820" y="3680163"/>
                </a:lnTo>
                <a:close/>
                <a:moveTo>
                  <a:pt x="4185711" y="2836172"/>
                </a:moveTo>
                <a:lnTo>
                  <a:pt x="4177020" y="2848793"/>
                </a:lnTo>
                <a:cubicBezTo>
                  <a:pt x="4172020" y="2865010"/>
                  <a:pt x="4166162" y="2881307"/>
                  <a:pt x="4161416" y="2897785"/>
                </a:cubicBezTo>
                <a:lnTo>
                  <a:pt x="4160387" y="2903551"/>
                </a:lnTo>
                <a:lnTo>
                  <a:pt x="4157113" y="2914328"/>
                </a:lnTo>
                <a:lnTo>
                  <a:pt x="4152482" y="2947859"/>
                </a:lnTo>
                <a:lnTo>
                  <a:pt x="4152481" y="2947862"/>
                </a:lnTo>
                <a:lnTo>
                  <a:pt x="4152481" y="2947863"/>
                </a:lnTo>
                <a:cubicBezTo>
                  <a:pt x="4152112" y="2959157"/>
                  <a:pt x="4153112" y="2970576"/>
                  <a:pt x="4156065" y="2982149"/>
                </a:cubicBezTo>
                <a:lnTo>
                  <a:pt x="4167758" y="3077402"/>
                </a:lnTo>
                <a:lnTo>
                  <a:pt x="4155303" y="3172654"/>
                </a:lnTo>
                <a:cubicBezTo>
                  <a:pt x="4129394" y="3276480"/>
                  <a:pt x="4101962" y="3380305"/>
                  <a:pt x="4107676" y="3489467"/>
                </a:cubicBezTo>
                <a:cubicBezTo>
                  <a:pt x="4108628" y="3507563"/>
                  <a:pt x="4097007" y="3529090"/>
                  <a:pt x="4085577" y="3544713"/>
                </a:cubicBezTo>
                <a:cubicBezTo>
                  <a:pt x="4074719" y="3559668"/>
                  <a:pt x="4068860" y="3566811"/>
                  <a:pt x="4067955" y="3574408"/>
                </a:cubicBezTo>
                <a:lnTo>
                  <a:pt x="4067956" y="3574408"/>
                </a:lnTo>
                <a:lnTo>
                  <a:pt x="4067955" y="3574409"/>
                </a:lnTo>
                <a:cubicBezTo>
                  <a:pt x="4067050" y="3582005"/>
                  <a:pt x="4071099" y="3590054"/>
                  <a:pt x="4080053" y="3606818"/>
                </a:cubicBezTo>
                <a:cubicBezTo>
                  <a:pt x="4084435" y="3614820"/>
                  <a:pt x="4087101" y="3624726"/>
                  <a:pt x="4093579" y="3630633"/>
                </a:cubicBezTo>
                <a:lnTo>
                  <a:pt x="4109452" y="3651926"/>
                </a:lnTo>
                <a:lnTo>
                  <a:pt x="4093579" y="3630632"/>
                </a:lnTo>
                <a:cubicBezTo>
                  <a:pt x="4087101" y="3624725"/>
                  <a:pt x="4084435" y="3614819"/>
                  <a:pt x="4080053" y="3606817"/>
                </a:cubicBezTo>
                <a:cubicBezTo>
                  <a:pt x="4075576" y="3598435"/>
                  <a:pt x="4072325" y="3592232"/>
                  <a:pt x="4070307" y="3587174"/>
                </a:cubicBezTo>
                <a:lnTo>
                  <a:pt x="4067956" y="3574408"/>
                </a:lnTo>
                <a:lnTo>
                  <a:pt x="4073034" y="3562321"/>
                </a:lnTo>
                <a:cubicBezTo>
                  <a:pt x="4075969" y="3557716"/>
                  <a:pt x="4080148" y="3552191"/>
                  <a:pt x="4085577" y="3544714"/>
                </a:cubicBezTo>
                <a:cubicBezTo>
                  <a:pt x="4097007" y="3529091"/>
                  <a:pt x="4108628" y="3507564"/>
                  <a:pt x="4107676" y="3489468"/>
                </a:cubicBezTo>
                <a:cubicBezTo>
                  <a:pt x="4101962" y="3380306"/>
                  <a:pt x="4129394" y="3276481"/>
                  <a:pt x="4155303" y="3172655"/>
                </a:cubicBezTo>
                <a:cubicBezTo>
                  <a:pt x="4163305" y="3140650"/>
                  <a:pt x="4167543" y="3109026"/>
                  <a:pt x="4167758" y="3077402"/>
                </a:cubicBezTo>
                <a:lnTo>
                  <a:pt x="4167758" y="3077401"/>
                </a:lnTo>
                <a:cubicBezTo>
                  <a:pt x="4167972" y="3045777"/>
                  <a:pt x="4164162" y="3014153"/>
                  <a:pt x="4156065" y="2982148"/>
                </a:cubicBezTo>
                <a:lnTo>
                  <a:pt x="4152481" y="2947863"/>
                </a:lnTo>
                <a:lnTo>
                  <a:pt x="4152482" y="2947859"/>
                </a:lnTo>
                <a:lnTo>
                  <a:pt x="4160387" y="2903551"/>
                </a:lnTo>
                <a:lnTo>
                  <a:pt x="4177020" y="2848794"/>
                </a:lnTo>
                <a:cubicBezTo>
                  <a:pt x="4178353" y="2844317"/>
                  <a:pt x="4181639" y="2839983"/>
                  <a:pt x="4185711" y="2836173"/>
                </a:cubicBezTo>
                <a:close/>
                <a:moveTo>
                  <a:pt x="3701225" y="1508458"/>
                </a:moveTo>
                <a:lnTo>
                  <a:pt x="3673131" y="1596214"/>
                </a:lnTo>
                <a:cubicBezTo>
                  <a:pt x="3670654" y="1604979"/>
                  <a:pt x="3672179" y="1615837"/>
                  <a:pt x="3675036" y="1624981"/>
                </a:cubicBezTo>
                <a:cubicBezTo>
                  <a:pt x="3684752" y="1656224"/>
                  <a:pt x="3709137" y="1676037"/>
                  <a:pt x="3731617" y="1697754"/>
                </a:cubicBezTo>
                <a:cubicBezTo>
                  <a:pt x="3741524" y="1707280"/>
                  <a:pt x="3748572" y="1720424"/>
                  <a:pt x="3754286" y="1733189"/>
                </a:cubicBezTo>
                <a:cubicBezTo>
                  <a:pt x="3768957" y="1766336"/>
                  <a:pt x="3782101" y="1800247"/>
                  <a:pt x="3796007" y="1833776"/>
                </a:cubicBezTo>
                <a:cubicBezTo>
                  <a:pt x="3797341" y="1837014"/>
                  <a:pt x="3800770" y="1839680"/>
                  <a:pt x="3803628" y="1842159"/>
                </a:cubicBezTo>
                <a:cubicBezTo>
                  <a:pt x="3833729" y="1866923"/>
                  <a:pt x="3864018" y="1891498"/>
                  <a:pt x="3894119" y="1916455"/>
                </a:cubicBezTo>
                <a:cubicBezTo>
                  <a:pt x="3899833" y="1921217"/>
                  <a:pt x="3904025" y="1928077"/>
                  <a:pt x="3909549" y="1933220"/>
                </a:cubicBezTo>
                <a:cubicBezTo>
                  <a:pt x="3917169" y="1940460"/>
                  <a:pt x="3924410" y="1949604"/>
                  <a:pt x="3933554" y="1953414"/>
                </a:cubicBezTo>
                <a:cubicBezTo>
                  <a:pt x="3962319" y="1965225"/>
                  <a:pt x="3974703" y="1987895"/>
                  <a:pt x="3980037" y="2016470"/>
                </a:cubicBezTo>
                <a:cubicBezTo>
                  <a:pt x="3984990" y="2042571"/>
                  <a:pt x="3989182" y="2068670"/>
                  <a:pt x="3994896" y="2094579"/>
                </a:cubicBezTo>
                <a:cubicBezTo>
                  <a:pt x="4001754" y="2126202"/>
                  <a:pt x="4009184" y="2157637"/>
                  <a:pt x="4017567" y="2188880"/>
                </a:cubicBezTo>
                <a:cubicBezTo>
                  <a:pt x="4021187" y="2202405"/>
                  <a:pt x="4025377" y="2216693"/>
                  <a:pt x="4032807" y="2228315"/>
                </a:cubicBezTo>
                <a:cubicBezTo>
                  <a:pt x="4053382" y="2260891"/>
                  <a:pt x="4067288" y="2295754"/>
                  <a:pt x="4061764" y="2334045"/>
                </a:cubicBezTo>
                <a:cubicBezTo>
                  <a:pt x="4057382" y="2364716"/>
                  <a:pt x="4068622" y="2390435"/>
                  <a:pt x="4086149" y="2409486"/>
                </a:cubicBezTo>
                <a:cubicBezTo>
                  <a:pt x="4094103" y="2418155"/>
                  <a:pt x="4099616" y="2426977"/>
                  <a:pt x="4103250" y="2435913"/>
                </a:cubicBezTo>
                <a:lnTo>
                  <a:pt x="4109081" y="2463018"/>
                </a:lnTo>
                <a:lnTo>
                  <a:pt x="4109080" y="2463031"/>
                </a:lnTo>
                <a:lnTo>
                  <a:pt x="4100439" y="2518262"/>
                </a:lnTo>
                <a:lnTo>
                  <a:pt x="4100438" y="2518264"/>
                </a:lnTo>
                <a:cubicBezTo>
                  <a:pt x="4097771" y="2527790"/>
                  <a:pt x="4096627" y="2536458"/>
                  <a:pt x="4096794" y="2545006"/>
                </a:cubicBezTo>
                <a:lnTo>
                  <a:pt x="4096794" y="2545007"/>
                </a:lnTo>
                <a:cubicBezTo>
                  <a:pt x="4096960" y="2553556"/>
                  <a:pt x="4098437" y="2561986"/>
                  <a:pt x="4101008" y="2571035"/>
                </a:cubicBezTo>
                <a:cubicBezTo>
                  <a:pt x="4113010" y="2612946"/>
                  <a:pt x="4145587" y="2640951"/>
                  <a:pt x="4174162" y="2668002"/>
                </a:cubicBezTo>
                <a:cubicBezTo>
                  <a:pt x="4198547" y="2691055"/>
                  <a:pt x="4212264" y="2716964"/>
                  <a:pt x="4222552" y="2745349"/>
                </a:cubicBezTo>
                <a:lnTo>
                  <a:pt x="4222553" y="2745352"/>
                </a:lnTo>
                <a:lnTo>
                  <a:pt x="4228473" y="2778006"/>
                </a:lnTo>
                <a:lnTo>
                  <a:pt x="4228053" y="2785440"/>
                </a:lnTo>
                <a:lnTo>
                  <a:pt x="4217974" y="2811780"/>
                </a:lnTo>
                <a:lnTo>
                  <a:pt x="4217970" y="2811787"/>
                </a:lnTo>
                <a:lnTo>
                  <a:pt x="4217971" y="2811787"/>
                </a:lnTo>
                <a:lnTo>
                  <a:pt x="4217974" y="2811780"/>
                </a:lnTo>
                <a:lnTo>
                  <a:pt x="4227624" y="2793023"/>
                </a:lnTo>
                <a:lnTo>
                  <a:pt x="4228053" y="2785440"/>
                </a:lnTo>
                <a:lnTo>
                  <a:pt x="4229253" y="2782305"/>
                </a:lnTo>
                <a:lnTo>
                  <a:pt x="4228473" y="2778006"/>
                </a:lnTo>
                <a:lnTo>
                  <a:pt x="4228883" y="2770757"/>
                </a:lnTo>
                <a:lnTo>
                  <a:pt x="4222553" y="2745352"/>
                </a:lnTo>
                <a:lnTo>
                  <a:pt x="4222552" y="2745348"/>
                </a:lnTo>
                <a:cubicBezTo>
                  <a:pt x="4212264" y="2716963"/>
                  <a:pt x="4198547" y="2691054"/>
                  <a:pt x="4174162" y="2668001"/>
                </a:cubicBezTo>
                <a:cubicBezTo>
                  <a:pt x="4145587" y="2640950"/>
                  <a:pt x="4113010" y="2612945"/>
                  <a:pt x="4101008" y="2571034"/>
                </a:cubicBezTo>
                <a:lnTo>
                  <a:pt x="4096794" y="2545007"/>
                </a:lnTo>
                <a:lnTo>
                  <a:pt x="4100438" y="2518265"/>
                </a:lnTo>
                <a:lnTo>
                  <a:pt x="4100439" y="2518262"/>
                </a:lnTo>
                <a:lnTo>
                  <a:pt x="4107019" y="2490551"/>
                </a:lnTo>
                <a:lnTo>
                  <a:pt x="4109080" y="2463031"/>
                </a:lnTo>
                <a:lnTo>
                  <a:pt x="4109082" y="2463019"/>
                </a:lnTo>
                <a:lnTo>
                  <a:pt x="4109081" y="2463018"/>
                </a:lnTo>
                <a:lnTo>
                  <a:pt x="4109082" y="2463018"/>
                </a:lnTo>
                <a:cubicBezTo>
                  <a:pt x="4108200" y="2444777"/>
                  <a:pt x="4102057" y="2426822"/>
                  <a:pt x="4086149" y="2409485"/>
                </a:cubicBezTo>
                <a:cubicBezTo>
                  <a:pt x="4068622" y="2390434"/>
                  <a:pt x="4057382" y="2364715"/>
                  <a:pt x="4061764" y="2334044"/>
                </a:cubicBezTo>
                <a:cubicBezTo>
                  <a:pt x="4067288" y="2295753"/>
                  <a:pt x="4053382" y="2260890"/>
                  <a:pt x="4032807" y="2228314"/>
                </a:cubicBezTo>
                <a:cubicBezTo>
                  <a:pt x="4025377" y="2216692"/>
                  <a:pt x="4021187" y="2202404"/>
                  <a:pt x="4017567" y="2188879"/>
                </a:cubicBezTo>
                <a:cubicBezTo>
                  <a:pt x="4009184" y="2157636"/>
                  <a:pt x="4001754" y="2126201"/>
                  <a:pt x="3994896" y="2094578"/>
                </a:cubicBezTo>
                <a:cubicBezTo>
                  <a:pt x="3989182" y="2068669"/>
                  <a:pt x="3984990" y="2042570"/>
                  <a:pt x="3980037" y="2016469"/>
                </a:cubicBezTo>
                <a:cubicBezTo>
                  <a:pt x="3974703" y="1987894"/>
                  <a:pt x="3962319" y="1965224"/>
                  <a:pt x="3933554" y="1953413"/>
                </a:cubicBezTo>
                <a:cubicBezTo>
                  <a:pt x="3924410" y="1949603"/>
                  <a:pt x="3917169" y="1940459"/>
                  <a:pt x="3909549" y="1933219"/>
                </a:cubicBezTo>
                <a:cubicBezTo>
                  <a:pt x="3904025" y="1928076"/>
                  <a:pt x="3899833" y="1921216"/>
                  <a:pt x="3894119" y="1916454"/>
                </a:cubicBezTo>
                <a:cubicBezTo>
                  <a:pt x="3864018" y="1891497"/>
                  <a:pt x="3833729" y="1866922"/>
                  <a:pt x="3803628" y="1842158"/>
                </a:cubicBezTo>
                <a:cubicBezTo>
                  <a:pt x="3800770" y="1839679"/>
                  <a:pt x="3797341" y="1837013"/>
                  <a:pt x="3796007" y="1833775"/>
                </a:cubicBezTo>
                <a:cubicBezTo>
                  <a:pt x="3782101" y="1800246"/>
                  <a:pt x="3768958" y="1766335"/>
                  <a:pt x="3754286" y="1733188"/>
                </a:cubicBezTo>
                <a:cubicBezTo>
                  <a:pt x="3748572" y="1720423"/>
                  <a:pt x="3741524" y="1707279"/>
                  <a:pt x="3731618" y="1697753"/>
                </a:cubicBezTo>
                <a:cubicBezTo>
                  <a:pt x="3709138" y="1676036"/>
                  <a:pt x="3684752" y="1656223"/>
                  <a:pt x="3675036" y="1624980"/>
                </a:cubicBezTo>
                <a:cubicBezTo>
                  <a:pt x="3672180" y="1615836"/>
                  <a:pt x="3670655" y="1604978"/>
                  <a:pt x="3673132" y="1596213"/>
                </a:cubicBezTo>
                <a:close/>
                <a:moveTo>
                  <a:pt x="3719830" y="1459073"/>
                </a:moveTo>
                <a:lnTo>
                  <a:pt x="3719829" y="1459074"/>
                </a:lnTo>
                <a:lnTo>
                  <a:pt x="3710612" y="1481572"/>
                </a:lnTo>
                <a:close/>
                <a:moveTo>
                  <a:pt x="3739023" y="1268758"/>
                </a:moveTo>
                <a:cubicBezTo>
                  <a:pt x="3739475" y="1275402"/>
                  <a:pt x="3741047" y="1281689"/>
                  <a:pt x="3744190" y="1286070"/>
                </a:cubicBezTo>
                <a:cubicBezTo>
                  <a:pt x="3758763" y="1306930"/>
                  <a:pt x="3765003" y="1328553"/>
                  <a:pt x="3766527" y="1350628"/>
                </a:cubicBezTo>
                <a:lnTo>
                  <a:pt x="3760933" y="1413840"/>
                </a:lnTo>
                <a:lnTo>
                  <a:pt x="3766528" y="1350627"/>
                </a:lnTo>
                <a:cubicBezTo>
                  <a:pt x="3765003" y="1328552"/>
                  <a:pt x="3758764" y="1306930"/>
                  <a:pt x="3744190" y="1286069"/>
                </a:cubicBezTo>
                <a:close/>
                <a:moveTo>
                  <a:pt x="3680752" y="773035"/>
                </a:moveTo>
                <a:lnTo>
                  <a:pt x="3680752" y="773036"/>
                </a:lnTo>
                <a:cubicBezTo>
                  <a:pt x="3683038" y="800277"/>
                  <a:pt x="3686276" y="827330"/>
                  <a:pt x="3688752" y="854380"/>
                </a:cubicBezTo>
                <a:cubicBezTo>
                  <a:pt x="3691038" y="878957"/>
                  <a:pt x="3691800" y="903723"/>
                  <a:pt x="3719805" y="915344"/>
                </a:cubicBezTo>
                <a:cubicBezTo>
                  <a:pt x="3724187" y="917060"/>
                  <a:pt x="3727425" y="922774"/>
                  <a:pt x="3730283" y="927156"/>
                </a:cubicBezTo>
                <a:cubicBezTo>
                  <a:pt x="3774291" y="994786"/>
                  <a:pt x="3773147" y="1030981"/>
                  <a:pt x="3726663" y="1097088"/>
                </a:cubicBezTo>
                <a:cubicBezTo>
                  <a:pt x="3721901" y="1103946"/>
                  <a:pt x="3718471" y="1118614"/>
                  <a:pt x="3722281" y="1123186"/>
                </a:cubicBezTo>
                <a:cubicBezTo>
                  <a:pt x="3738093" y="1142618"/>
                  <a:pt x="3745142" y="1162954"/>
                  <a:pt x="3747000" y="1184029"/>
                </a:cubicBezTo>
                <a:cubicBezTo>
                  <a:pt x="3745142" y="1162954"/>
                  <a:pt x="3738094" y="1142617"/>
                  <a:pt x="3722282" y="1123185"/>
                </a:cubicBezTo>
                <a:cubicBezTo>
                  <a:pt x="3718472" y="1118613"/>
                  <a:pt x="3721902" y="1103945"/>
                  <a:pt x="3726664" y="1097087"/>
                </a:cubicBezTo>
                <a:cubicBezTo>
                  <a:pt x="3773148" y="1030980"/>
                  <a:pt x="3774292" y="994785"/>
                  <a:pt x="3730284" y="927155"/>
                </a:cubicBezTo>
                <a:cubicBezTo>
                  <a:pt x="3727426" y="922773"/>
                  <a:pt x="3724188" y="917059"/>
                  <a:pt x="3719806" y="915343"/>
                </a:cubicBezTo>
                <a:cubicBezTo>
                  <a:pt x="3691800" y="903722"/>
                  <a:pt x="3691038" y="878956"/>
                  <a:pt x="3688752" y="854379"/>
                </a:cubicBezTo>
                <a:close/>
                <a:moveTo>
                  <a:pt x="3736153" y="517851"/>
                </a:moveTo>
                <a:lnTo>
                  <a:pt x="3727235" y="556048"/>
                </a:lnTo>
                <a:cubicBezTo>
                  <a:pt x="3725139" y="564049"/>
                  <a:pt x="3719615" y="572623"/>
                  <a:pt x="3720757" y="580051"/>
                </a:cubicBezTo>
                <a:cubicBezTo>
                  <a:pt x="3724091" y="601579"/>
                  <a:pt x="3721662" y="622201"/>
                  <a:pt x="3717376" y="642538"/>
                </a:cubicBezTo>
                <a:lnTo>
                  <a:pt x="3704853" y="694928"/>
                </a:lnTo>
                <a:lnTo>
                  <a:pt x="3717377" y="642537"/>
                </a:lnTo>
                <a:cubicBezTo>
                  <a:pt x="3721663" y="622201"/>
                  <a:pt x="3724092" y="601578"/>
                  <a:pt x="3720758" y="580050"/>
                </a:cubicBezTo>
                <a:cubicBezTo>
                  <a:pt x="3719616" y="572622"/>
                  <a:pt x="3725140" y="564048"/>
                  <a:pt x="3727236" y="556047"/>
                </a:cubicBezTo>
                <a:close/>
                <a:moveTo>
                  <a:pt x="3749448" y="298169"/>
                </a:moveTo>
                <a:lnTo>
                  <a:pt x="3734666" y="313533"/>
                </a:lnTo>
                <a:lnTo>
                  <a:pt x="3734666" y="313533"/>
                </a:lnTo>
                <a:lnTo>
                  <a:pt x="3734665" y="313534"/>
                </a:lnTo>
                <a:cubicBezTo>
                  <a:pt x="3730473" y="316390"/>
                  <a:pt x="3732759" y="330299"/>
                  <a:pt x="3734093" y="338871"/>
                </a:cubicBezTo>
                <a:lnTo>
                  <a:pt x="3734100" y="338903"/>
                </a:lnTo>
                <a:lnTo>
                  <a:pt x="3744000" y="395640"/>
                </a:lnTo>
                <a:lnTo>
                  <a:pt x="3740190" y="367328"/>
                </a:lnTo>
                <a:lnTo>
                  <a:pt x="3734100" y="338903"/>
                </a:lnTo>
                <a:lnTo>
                  <a:pt x="3734094" y="338870"/>
                </a:lnTo>
                <a:cubicBezTo>
                  <a:pt x="3733427" y="334584"/>
                  <a:pt x="3732522" y="328964"/>
                  <a:pt x="3732308" y="324058"/>
                </a:cubicBezTo>
                <a:lnTo>
                  <a:pt x="3734666" y="313533"/>
                </a:lnTo>
                <a:close/>
                <a:moveTo>
                  <a:pt x="3756993" y="281568"/>
                </a:moveTo>
                <a:lnTo>
                  <a:pt x="3752098" y="295415"/>
                </a:lnTo>
                <a:lnTo>
                  <a:pt x="3752099" y="295415"/>
                </a:lnTo>
                <a:close/>
                <a:moveTo>
                  <a:pt x="3743673" y="24486"/>
                </a:moveTo>
                <a:lnTo>
                  <a:pt x="3741410" y="74129"/>
                </a:lnTo>
                <a:cubicBezTo>
                  <a:pt x="3742333" y="91492"/>
                  <a:pt x="3744643" y="108703"/>
                  <a:pt x="3747334" y="125861"/>
                </a:cubicBezTo>
                <a:lnTo>
                  <a:pt x="3751729" y="153388"/>
                </a:lnTo>
                <a:lnTo>
                  <a:pt x="3760002" y="228944"/>
                </a:lnTo>
                <a:lnTo>
                  <a:pt x="3755543" y="177271"/>
                </a:lnTo>
                <a:lnTo>
                  <a:pt x="3751729" y="153388"/>
                </a:lnTo>
                <a:lnTo>
                  <a:pt x="3751530" y="151569"/>
                </a:lnTo>
                <a:cubicBezTo>
                  <a:pt x="3747300" y="125876"/>
                  <a:pt x="3742795" y="100174"/>
                  <a:pt x="3741411" y="74129"/>
                </a:cubicBezTo>
                <a:close/>
                <a:moveTo>
                  <a:pt x="3741092" y="0"/>
                </a:moveTo>
                <a:lnTo>
                  <a:pt x="4205201" y="0"/>
                </a:lnTo>
                <a:lnTo>
                  <a:pt x="4204073" y="2817"/>
                </a:lnTo>
                <a:cubicBezTo>
                  <a:pt x="4195691" y="21486"/>
                  <a:pt x="4193023" y="43012"/>
                  <a:pt x="4189974" y="63587"/>
                </a:cubicBezTo>
                <a:cubicBezTo>
                  <a:pt x="4184450" y="101308"/>
                  <a:pt x="4181020" y="139219"/>
                  <a:pt x="4176068" y="176939"/>
                </a:cubicBezTo>
                <a:cubicBezTo>
                  <a:pt x="4174924" y="184941"/>
                  <a:pt x="4172830" y="194085"/>
                  <a:pt x="4168066" y="200182"/>
                </a:cubicBezTo>
                <a:cubicBezTo>
                  <a:pt x="4136061" y="241901"/>
                  <a:pt x="4127108" y="292579"/>
                  <a:pt x="4130154" y="340774"/>
                </a:cubicBezTo>
                <a:cubicBezTo>
                  <a:pt x="4132443" y="378686"/>
                  <a:pt x="4134157" y="415835"/>
                  <a:pt x="4130919" y="453364"/>
                </a:cubicBezTo>
                <a:cubicBezTo>
                  <a:pt x="4130727" y="456222"/>
                  <a:pt x="4131109" y="460032"/>
                  <a:pt x="4132633" y="462126"/>
                </a:cubicBezTo>
                <a:cubicBezTo>
                  <a:pt x="4142729" y="475081"/>
                  <a:pt x="4143491" y="488607"/>
                  <a:pt x="4145205" y="505182"/>
                </a:cubicBezTo>
                <a:cubicBezTo>
                  <a:pt x="4147683" y="528615"/>
                  <a:pt x="4145967" y="550141"/>
                  <a:pt x="4141777" y="571860"/>
                </a:cubicBezTo>
                <a:cubicBezTo>
                  <a:pt x="4138729" y="587672"/>
                  <a:pt x="4132443" y="603673"/>
                  <a:pt x="4124440" y="617772"/>
                </a:cubicBezTo>
                <a:cubicBezTo>
                  <a:pt x="4113200" y="637392"/>
                  <a:pt x="4108820" y="656255"/>
                  <a:pt x="4123678" y="674923"/>
                </a:cubicBezTo>
                <a:cubicBezTo>
                  <a:pt x="4139491" y="695116"/>
                  <a:pt x="4133967" y="717977"/>
                  <a:pt x="4134537" y="740268"/>
                </a:cubicBezTo>
                <a:cubicBezTo>
                  <a:pt x="4134729" y="749982"/>
                  <a:pt x="4134347" y="760270"/>
                  <a:pt x="4136823" y="769605"/>
                </a:cubicBezTo>
                <a:cubicBezTo>
                  <a:pt x="4143873" y="796655"/>
                  <a:pt x="4154541" y="822756"/>
                  <a:pt x="4159303" y="850189"/>
                </a:cubicBezTo>
                <a:cubicBezTo>
                  <a:pt x="4161970" y="865430"/>
                  <a:pt x="4157207" y="882384"/>
                  <a:pt x="4153779" y="898198"/>
                </a:cubicBezTo>
                <a:cubicBezTo>
                  <a:pt x="4150159" y="914200"/>
                  <a:pt x="4144635" y="930011"/>
                  <a:pt x="4138919" y="945444"/>
                </a:cubicBezTo>
                <a:cubicBezTo>
                  <a:pt x="4135109" y="955920"/>
                  <a:pt x="4131489" y="967350"/>
                  <a:pt x="4124630" y="975733"/>
                </a:cubicBezTo>
                <a:cubicBezTo>
                  <a:pt x="4109010" y="994785"/>
                  <a:pt x="4106342" y="1014406"/>
                  <a:pt x="4114534" y="1036887"/>
                </a:cubicBezTo>
                <a:cubicBezTo>
                  <a:pt x="4115868" y="1040315"/>
                  <a:pt x="4115868" y="1044315"/>
                  <a:pt x="4116058" y="1048125"/>
                </a:cubicBezTo>
                <a:cubicBezTo>
                  <a:pt x="4120058" y="1109091"/>
                  <a:pt x="4122536" y="1170051"/>
                  <a:pt x="4128632" y="1230633"/>
                </a:cubicBezTo>
                <a:cubicBezTo>
                  <a:pt x="4131109" y="1255206"/>
                  <a:pt x="4141967" y="1278829"/>
                  <a:pt x="4148825" y="1303024"/>
                </a:cubicBezTo>
                <a:cubicBezTo>
                  <a:pt x="4150159" y="1307978"/>
                  <a:pt x="4152255" y="1313504"/>
                  <a:pt x="4151301" y="1318456"/>
                </a:cubicBezTo>
                <a:cubicBezTo>
                  <a:pt x="4141777" y="1372368"/>
                  <a:pt x="4155683" y="1422854"/>
                  <a:pt x="4173972" y="1472575"/>
                </a:cubicBezTo>
                <a:cubicBezTo>
                  <a:pt x="4175878" y="1477717"/>
                  <a:pt x="4175306" y="1484004"/>
                  <a:pt x="4174924" y="1489720"/>
                </a:cubicBezTo>
                <a:cubicBezTo>
                  <a:pt x="4173592" y="1505724"/>
                  <a:pt x="4166924" y="1523059"/>
                  <a:pt x="4170924" y="1537537"/>
                </a:cubicBezTo>
                <a:cubicBezTo>
                  <a:pt x="4181974" y="1576019"/>
                  <a:pt x="4195309" y="1614120"/>
                  <a:pt x="4212073" y="1650317"/>
                </a:cubicBezTo>
                <a:cubicBezTo>
                  <a:pt x="4229028" y="1687086"/>
                  <a:pt x="4243316" y="1721185"/>
                  <a:pt x="4226173" y="1763287"/>
                </a:cubicBezTo>
                <a:cubicBezTo>
                  <a:pt x="4218932" y="1781194"/>
                  <a:pt x="4224076" y="1804816"/>
                  <a:pt x="4225981" y="1825393"/>
                </a:cubicBezTo>
                <a:cubicBezTo>
                  <a:pt x="4227504" y="1840441"/>
                  <a:pt x="4236078" y="1854920"/>
                  <a:pt x="4236078" y="1869780"/>
                </a:cubicBezTo>
                <a:cubicBezTo>
                  <a:pt x="4236078" y="1909408"/>
                  <a:pt x="4246174" y="1944649"/>
                  <a:pt x="4266749" y="1978940"/>
                </a:cubicBezTo>
                <a:cubicBezTo>
                  <a:pt x="4274749" y="1992279"/>
                  <a:pt x="4269416" y="2013043"/>
                  <a:pt x="4271512" y="2030378"/>
                </a:cubicBezTo>
                <a:cubicBezTo>
                  <a:pt x="4273987" y="2048668"/>
                  <a:pt x="4276274" y="2067525"/>
                  <a:pt x="4281800" y="2085054"/>
                </a:cubicBezTo>
                <a:cubicBezTo>
                  <a:pt x="4296278" y="2130393"/>
                  <a:pt x="4312661" y="2175163"/>
                  <a:pt x="4327901" y="2220312"/>
                </a:cubicBezTo>
                <a:cubicBezTo>
                  <a:pt x="4340476" y="2257459"/>
                  <a:pt x="4330569" y="2294039"/>
                  <a:pt x="4325236" y="2330806"/>
                </a:cubicBezTo>
                <a:cubicBezTo>
                  <a:pt x="4321805" y="2353859"/>
                  <a:pt x="4313613" y="2375383"/>
                  <a:pt x="4325807" y="2401292"/>
                </a:cubicBezTo>
                <a:cubicBezTo>
                  <a:pt x="4337427" y="2426059"/>
                  <a:pt x="4334759" y="2457492"/>
                  <a:pt x="4341047" y="2485307"/>
                </a:cubicBezTo>
                <a:cubicBezTo>
                  <a:pt x="4346380" y="2508742"/>
                  <a:pt x="4354954" y="2531409"/>
                  <a:pt x="4363336" y="2554079"/>
                </a:cubicBezTo>
                <a:cubicBezTo>
                  <a:pt x="4374768" y="2584942"/>
                  <a:pt x="4386767" y="2615421"/>
                  <a:pt x="4381054" y="2649143"/>
                </a:cubicBezTo>
                <a:cubicBezTo>
                  <a:pt x="4374575" y="2687436"/>
                  <a:pt x="4398960" y="2713723"/>
                  <a:pt x="4415154" y="2743826"/>
                </a:cubicBezTo>
                <a:cubicBezTo>
                  <a:pt x="4426202" y="2764590"/>
                  <a:pt x="4434395" y="2787259"/>
                  <a:pt x="4441254" y="2809930"/>
                </a:cubicBezTo>
                <a:cubicBezTo>
                  <a:pt x="4450207" y="2840219"/>
                  <a:pt x="4455542" y="2871462"/>
                  <a:pt x="4464304" y="2901943"/>
                </a:cubicBezTo>
                <a:cubicBezTo>
                  <a:pt x="4477448" y="2948047"/>
                  <a:pt x="4487736" y="2994722"/>
                  <a:pt x="4480497" y="3042728"/>
                </a:cubicBezTo>
                <a:cubicBezTo>
                  <a:pt x="4477259" y="3064827"/>
                  <a:pt x="4477448" y="3085403"/>
                  <a:pt x="4482212" y="3107500"/>
                </a:cubicBezTo>
                <a:cubicBezTo>
                  <a:pt x="4490023" y="3143695"/>
                  <a:pt x="4490976" y="3180844"/>
                  <a:pt x="4520122" y="3209993"/>
                </a:cubicBezTo>
                <a:cubicBezTo>
                  <a:pt x="4530410" y="3220280"/>
                  <a:pt x="4533076" y="3238758"/>
                  <a:pt x="4538410" y="3253809"/>
                </a:cubicBezTo>
                <a:cubicBezTo>
                  <a:pt x="4544699" y="3271145"/>
                  <a:pt x="4541459" y="3283908"/>
                  <a:pt x="4523170" y="3293244"/>
                </a:cubicBezTo>
                <a:cubicBezTo>
                  <a:pt x="4514979" y="3297434"/>
                  <a:pt x="4506978" y="3309437"/>
                  <a:pt x="4505643" y="3318771"/>
                </a:cubicBezTo>
                <a:cubicBezTo>
                  <a:pt x="4501643" y="3346776"/>
                  <a:pt x="4507549" y="3372495"/>
                  <a:pt x="4520504" y="3399546"/>
                </a:cubicBezTo>
                <a:cubicBezTo>
                  <a:pt x="4532697" y="3424883"/>
                  <a:pt x="4531362" y="3456508"/>
                  <a:pt x="4536124" y="3485275"/>
                </a:cubicBezTo>
                <a:cubicBezTo>
                  <a:pt x="4539554" y="3505657"/>
                  <a:pt x="4546602" y="3526042"/>
                  <a:pt x="4546602" y="3546617"/>
                </a:cubicBezTo>
                <a:cubicBezTo>
                  <a:pt x="4546602" y="3572146"/>
                  <a:pt x="4540506" y="3597482"/>
                  <a:pt x="4538221" y="3623201"/>
                </a:cubicBezTo>
                <a:cubicBezTo>
                  <a:pt x="4536316" y="3643204"/>
                  <a:pt x="4537079" y="3663589"/>
                  <a:pt x="4534792" y="3683591"/>
                </a:cubicBezTo>
                <a:cubicBezTo>
                  <a:pt x="4533076" y="3699976"/>
                  <a:pt x="4528696" y="3716168"/>
                  <a:pt x="4525077" y="3732361"/>
                </a:cubicBezTo>
                <a:cubicBezTo>
                  <a:pt x="4523742" y="3738267"/>
                  <a:pt x="4518597" y="3744173"/>
                  <a:pt x="4519359" y="3749506"/>
                </a:cubicBezTo>
                <a:cubicBezTo>
                  <a:pt x="4527552" y="3802467"/>
                  <a:pt x="4490976" y="3840569"/>
                  <a:pt x="4474782" y="3885338"/>
                </a:cubicBezTo>
                <a:cubicBezTo>
                  <a:pt x="4457636" y="3932394"/>
                  <a:pt x="4431347" y="3977925"/>
                  <a:pt x="4439157" y="4030503"/>
                </a:cubicBezTo>
                <a:cubicBezTo>
                  <a:pt x="4443919" y="4062318"/>
                  <a:pt x="4454971" y="4092989"/>
                  <a:pt x="4461639" y="4124614"/>
                </a:cubicBezTo>
                <a:cubicBezTo>
                  <a:pt x="4463924" y="4135854"/>
                  <a:pt x="4463542" y="4148427"/>
                  <a:pt x="4461256" y="4159667"/>
                </a:cubicBezTo>
                <a:cubicBezTo>
                  <a:pt x="4450777" y="4213961"/>
                  <a:pt x="4449253" y="4267493"/>
                  <a:pt x="4466400" y="4320837"/>
                </a:cubicBezTo>
                <a:cubicBezTo>
                  <a:pt x="4469259" y="4329979"/>
                  <a:pt x="4471924" y="4339695"/>
                  <a:pt x="4471924" y="4349222"/>
                </a:cubicBezTo>
                <a:cubicBezTo>
                  <a:pt x="4471924" y="4401419"/>
                  <a:pt x="4467924" y="4452665"/>
                  <a:pt x="4449253" y="4502579"/>
                </a:cubicBezTo>
                <a:cubicBezTo>
                  <a:pt x="4442967" y="4519343"/>
                  <a:pt x="4446967" y="4539728"/>
                  <a:pt x="4445443" y="4558207"/>
                </a:cubicBezTo>
                <a:cubicBezTo>
                  <a:pt x="4444111" y="4575351"/>
                  <a:pt x="4443539" y="4592878"/>
                  <a:pt x="4439157" y="4609452"/>
                </a:cubicBezTo>
                <a:cubicBezTo>
                  <a:pt x="4432681" y="4633647"/>
                  <a:pt x="4431919" y="4656126"/>
                  <a:pt x="4437633" y="4681083"/>
                </a:cubicBezTo>
                <a:cubicBezTo>
                  <a:pt x="4442967" y="4704895"/>
                  <a:pt x="4440301" y="4730614"/>
                  <a:pt x="4440491" y="4755381"/>
                </a:cubicBezTo>
                <a:cubicBezTo>
                  <a:pt x="4440681" y="4783004"/>
                  <a:pt x="4440871" y="4810627"/>
                  <a:pt x="4439919" y="4838250"/>
                </a:cubicBezTo>
                <a:cubicBezTo>
                  <a:pt x="4439539" y="4849300"/>
                  <a:pt x="4431919" y="4861873"/>
                  <a:pt x="4434967" y="4871019"/>
                </a:cubicBezTo>
                <a:cubicBezTo>
                  <a:pt x="4445254" y="4900546"/>
                  <a:pt x="4432872" y="4930075"/>
                  <a:pt x="4438395" y="4959602"/>
                </a:cubicBezTo>
                <a:cubicBezTo>
                  <a:pt x="4441254" y="4974082"/>
                  <a:pt x="4433444" y="4990465"/>
                  <a:pt x="4432681" y="5006086"/>
                </a:cubicBezTo>
                <a:cubicBezTo>
                  <a:pt x="4431347" y="5031614"/>
                  <a:pt x="4431919" y="5057141"/>
                  <a:pt x="4431537" y="5082670"/>
                </a:cubicBezTo>
                <a:cubicBezTo>
                  <a:pt x="4431347" y="5091052"/>
                  <a:pt x="4430585" y="5099245"/>
                  <a:pt x="4430202" y="5107627"/>
                </a:cubicBezTo>
                <a:cubicBezTo>
                  <a:pt x="4429823" y="5115057"/>
                  <a:pt x="4428108" y="5122867"/>
                  <a:pt x="4429440" y="5129916"/>
                </a:cubicBezTo>
                <a:cubicBezTo>
                  <a:pt x="4434205" y="5155445"/>
                  <a:pt x="4442016" y="5180591"/>
                  <a:pt x="4445063" y="5206308"/>
                </a:cubicBezTo>
                <a:cubicBezTo>
                  <a:pt x="4447729" y="5228597"/>
                  <a:pt x="4444111" y="5251650"/>
                  <a:pt x="4446015" y="5274129"/>
                </a:cubicBezTo>
                <a:cubicBezTo>
                  <a:pt x="4449253" y="5313754"/>
                  <a:pt x="4454971" y="5353379"/>
                  <a:pt x="4458589" y="5393005"/>
                </a:cubicBezTo>
                <a:cubicBezTo>
                  <a:pt x="4459351" y="5401579"/>
                  <a:pt x="4454587" y="5410531"/>
                  <a:pt x="4454207" y="5419295"/>
                </a:cubicBezTo>
                <a:cubicBezTo>
                  <a:pt x="4453255" y="5446728"/>
                  <a:pt x="4453063" y="5474161"/>
                  <a:pt x="4452493" y="5501594"/>
                </a:cubicBezTo>
                <a:cubicBezTo>
                  <a:pt x="4452301" y="5517215"/>
                  <a:pt x="4452873" y="5533027"/>
                  <a:pt x="4451160" y="5548460"/>
                </a:cubicBezTo>
                <a:cubicBezTo>
                  <a:pt x="4448873" y="5568842"/>
                  <a:pt x="4445443" y="5587321"/>
                  <a:pt x="4460304" y="5606372"/>
                </a:cubicBezTo>
                <a:cubicBezTo>
                  <a:pt x="4483354" y="5635711"/>
                  <a:pt x="4474400" y="5673050"/>
                  <a:pt x="4479734" y="5706959"/>
                </a:cubicBezTo>
                <a:cubicBezTo>
                  <a:pt x="4481069" y="5715723"/>
                  <a:pt x="4481259" y="5724678"/>
                  <a:pt x="4482782" y="5733440"/>
                </a:cubicBezTo>
                <a:cubicBezTo>
                  <a:pt x="4485641" y="5749634"/>
                  <a:pt x="4488879" y="5765635"/>
                  <a:pt x="4492119" y="5781830"/>
                </a:cubicBezTo>
                <a:cubicBezTo>
                  <a:pt x="4492690" y="5784686"/>
                  <a:pt x="4492881" y="5787924"/>
                  <a:pt x="4493834" y="5790592"/>
                </a:cubicBezTo>
                <a:cubicBezTo>
                  <a:pt x="4501833" y="5815169"/>
                  <a:pt x="4510977" y="5839361"/>
                  <a:pt x="4517455" y="5864318"/>
                </a:cubicBezTo>
                <a:cubicBezTo>
                  <a:pt x="4520695" y="5876511"/>
                  <a:pt x="4521076" y="5890037"/>
                  <a:pt x="4519359" y="5902610"/>
                </a:cubicBezTo>
                <a:cubicBezTo>
                  <a:pt x="4514407" y="5939377"/>
                  <a:pt x="4512311" y="5975764"/>
                  <a:pt x="4519551" y="6012723"/>
                </a:cubicBezTo>
                <a:cubicBezTo>
                  <a:pt x="4522408" y="6027392"/>
                  <a:pt x="4517645" y="6043776"/>
                  <a:pt x="4515931" y="6059397"/>
                </a:cubicBezTo>
                <a:cubicBezTo>
                  <a:pt x="4511360" y="6096736"/>
                  <a:pt x="4506405" y="6134075"/>
                  <a:pt x="4502025" y="6171605"/>
                </a:cubicBezTo>
                <a:cubicBezTo>
                  <a:pt x="4499358" y="6195037"/>
                  <a:pt x="4497833" y="6218660"/>
                  <a:pt x="4495167" y="6242093"/>
                </a:cubicBezTo>
                <a:cubicBezTo>
                  <a:pt x="4491927" y="6269144"/>
                  <a:pt x="4486975" y="6296005"/>
                  <a:pt x="4484306" y="6323058"/>
                </a:cubicBezTo>
                <a:cubicBezTo>
                  <a:pt x="4481259" y="6353919"/>
                  <a:pt x="4480688" y="6384972"/>
                  <a:pt x="4477448" y="6415833"/>
                </a:cubicBezTo>
                <a:cubicBezTo>
                  <a:pt x="4471162" y="6472225"/>
                  <a:pt x="4463733" y="6528424"/>
                  <a:pt x="4456683" y="6584812"/>
                </a:cubicBezTo>
                <a:cubicBezTo>
                  <a:pt x="4449825" y="6639488"/>
                  <a:pt x="4443729" y="6694164"/>
                  <a:pt x="4435157" y="6748458"/>
                </a:cubicBezTo>
                <a:cubicBezTo>
                  <a:pt x="4431537" y="6771319"/>
                  <a:pt x="4421630" y="6793035"/>
                  <a:pt x="4416106" y="6815516"/>
                </a:cubicBezTo>
                <a:lnTo>
                  <a:pt x="4406407" y="6858000"/>
                </a:lnTo>
                <a:lnTo>
                  <a:pt x="4234154" y="6858000"/>
                </a:lnTo>
                <a:lnTo>
                  <a:pt x="0" y="6858000"/>
                </a:lnTo>
                <a:lnTo>
                  <a:pt x="0" y="2"/>
                </a:lnTo>
                <a:lnTo>
                  <a:pt x="3741092" y="1"/>
                </a:lnTo>
                <a:lnTo>
                  <a:pt x="3743810" y="21486"/>
                </a:lnTo>
                <a:close/>
              </a:path>
            </a:pathLst>
          </a:custGeom>
          <a:effectLst/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54A1C8FD-E5B7-4BEC-A74A-A55FB8EA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0D202D-5E48-4B15-9AF5-71BED4FCF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D6A069-9380-4E59-A0DA-07053EE8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80" name="Content Placeholder 4">
            <a:extLst>
              <a:ext uri="{FF2B5EF4-FFF2-40B4-BE49-F238E27FC236}">
                <a16:creationId xmlns:a16="http://schemas.microsoft.com/office/drawing/2014/main" id="{DA6F76C7-4DA6-5736-F096-18FA227BB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95973"/>
              </p:ext>
            </p:extLst>
          </p:nvPr>
        </p:nvGraphicFramePr>
        <p:xfrm>
          <a:off x="5232400" y="1692006"/>
          <a:ext cx="6669314" cy="479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9389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85D5A-B281-0E08-45AD-53C2852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70631"/>
            <a:ext cx="8740774" cy="1323439"/>
          </a:xfrm>
        </p:spPr>
        <p:txBody>
          <a:bodyPr anchor="t">
            <a:normAutofit/>
          </a:bodyPr>
          <a:lstStyle/>
          <a:p>
            <a:r>
              <a:rPr lang="en-US" sz="6000" dirty="0"/>
              <a:t>Resources</a:t>
            </a:r>
            <a:endParaRPr lang="en-CA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4AB5-CCFC-676D-8EB6-10C0B649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1429"/>
            <a:ext cx="9742715" cy="439782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Packages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 Packages book by Hadley Wickham &amp; Jenny Bryan 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3"/>
              </a:rPr>
              <a:t>https://r-pkgs.org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Actions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r-lib/actions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4"/>
              </a:rPr>
              <a:t>https://github.com/r-lib/actions/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GHA with R book as </a:t>
            </a:r>
            <a:br>
              <a:rPr lang="en-US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5"/>
              </a:rPr>
              <a:t>https://orchid00.github.io/actions_sandbox/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GitHub Releases</a:t>
            </a:r>
          </a:p>
          <a:p>
            <a:pPr lvl="1"/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piggyback pkg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6"/>
              </a:rPr>
              <a:t>https://github.com/ropensci/piggyback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tx1">
                    <a:alpha val="80000"/>
                  </a:schemeClr>
                </a:solidFill>
              </a:rPr>
              <a:t>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https://github.com/ffverse/ffopportunity</a:t>
            </a: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8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8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5084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FD746-9819-A8C6-44E2-54C6D305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60" y="4179637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Sometime later…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 descr="An XKCD comic called &quot;The Wisdom of The Ancients&quot; - as found here: https://xkcd.com/979&#10;&#10;">
            <a:extLst>
              <a:ext uri="{FF2B5EF4-FFF2-40B4-BE49-F238E27FC236}">
                <a16:creationId xmlns:a16="http://schemas.microsoft.com/office/drawing/2014/main" id="{6AFECE59-1189-BC21-B851-A247891286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b="-320"/>
          <a:stretch/>
        </p:blipFill>
        <p:spPr>
          <a:xfrm>
            <a:off x="1144960" y="431650"/>
            <a:ext cx="9216571" cy="51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4524344-6823-49EA-89D4-E36A82A9F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8ED52-5540-D2CF-6B26-97486FA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9" y="3096289"/>
            <a:ext cx="4118655" cy="28927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This Talk Is For</a:t>
            </a: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83F0465A-8953-42AC-8F67-7B9A54E66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CE1BBA-977A-4210-A80D-8A0BAAA1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E1A328-D621-4993-B11B-011ED169A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20" name="Freeform: Shape 12">
                <a:extLst>
                  <a:ext uri="{FF2B5EF4-FFF2-40B4-BE49-F238E27FC236}">
                    <a16:creationId xmlns:a16="http://schemas.microsoft.com/office/drawing/2014/main" id="{41D2543A-0A6F-4980-98CA-658AA8EEA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3">
                <a:extLst>
                  <a:ext uri="{FF2B5EF4-FFF2-40B4-BE49-F238E27FC236}">
                    <a16:creationId xmlns:a16="http://schemas.microsoft.com/office/drawing/2014/main" id="{3D0F2937-CF06-453C-B076-800064AE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Graphic 16" descr="Guitar with solid fill">
            <a:extLst>
              <a:ext uri="{FF2B5EF4-FFF2-40B4-BE49-F238E27FC236}">
                <a16:creationId xmlns:a16="http://schemas.microsoft.com/office/drawing/2014/main" id="{9D778485-1718-ED09-B286-5EC3FAB1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000" y="648145"/>
            <a:ext cx="1800000" cy="1800000"/>
          </a:xfrm>
          <a:prstGeom prst="rect">
            <a:avLst/>
          </a:prstGeom>
        </p:spPr>
      </p:pic>
      <p:pic>
        <p:nvPicPr>
          <p:cNvPr id="22" name="Graphic 21" descr="Storytelling with solid fill">
            <a:extLst>
              <a:ext uri="{FF2B5EF4-FFF2-40B4-BE49-F238E27FC236}">
                <a16:creationId xmlns:a16="http://schemas.microsoft.com/office/drawing/2014/main" id="{DFF5678A-6273-194D-A919-75BBBA3ED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96000" y="648145"/>
            <a:ext cx="1800000" cy="1800000"/>
          </a:xfrm>
          <a:prstGeom prst="rect">
            <a:avLst/>
          </a:prstGeom>
        </p:spPr>
      </p:pic>
      <p:pic>
        <p:nvPicPr>
          <p:cNvPr id="23" name="Graphic 22" descr="Court with solid fill">
            <a:extLst>
              <a:ext uri="{FF2B5EF4-FFF2-40B4-BE49-F238E27FC236}">
                <a16:creationId xmlns:a16="http://schemas.microsoft.com/office/drawing/2014/main" id="{4386D95F-FFAC-EA26-566A-65B36C5428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94000" y="648145"/>
            <a:ext cx="1800000" cy="180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2639A9-BD56-814B-96AC-714648848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6311" y="3445510"/>
            <a:ext cx="1959377" cy="2230486"/>
          </a:xfrm>
          <a:prstGeom prst="rect">
            <a:avLst/>
          </a:prstGeom>
        </p:spPr>
      </p:pic>
      <p:pic>
        <p:nvPicPr>
          <p:cNvPr id="25" name="Graphic 24" descr="No sign outline">
            <a:extLst>
              <a:ext uri="{FF2B5EF4-FFF2-40B4-BE49-F238E27FC236}">
                <a16:creationId xmlns:a16="http://schemas.microsoft.com/office/drawing/2014/main" id="{E9C16EEB-52AC-B53E-23BB-ABADAE525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4567533" y="3123885"/>
            <a:ext cx="3100511" cy="3100511"/>
          </a:xfrm>
          <a:prstGeom prst="rect">
            <a:avLst/>
          </a:prstGeom>
        </p:spPr>
      </p:pic>
      <p:pic>
        <p:nvPicPr>
          <p:cNvPr id="27" name="Graphic 26" descr="Hero Female with solid fill">
            <a:extLst>
              <a:ext uri="{FF2B5EF4-FFF2-40B4-BE49-F238E27FC236}">
                <a16:creationId xmlns:a16="http://schemas.microsoft.com/office/drawing/2014/main" id="{FB2B7AE2-EDC8-22B5-A283-EDC440E996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8422554" y="3371217"/>
            <a:ext cx="2342892" cy="23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1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BC154-27D1-6147-DE56-4FEB20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529" y="799923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About Me</a:t>
            </a:r>
            <a:endParaRPr lang="en-CA" sz="4000" dirty="0">
              <a:solidFill>
                <a:schemeClr val="bg1"/>
              </a:solidFill>
            </a:endParaRPr>
          </a:p>
        </p:txBody>
      </p:sp>
      <p:pic>
        <p:nvPicPr>
          <p:cNvPr id="7" name="Picture 6" descr="A couple of men smiling&#10;&#10;Description automatically generated with low confidence">
            <a:extLst>
              <a:ext uri="{FF2B5EF4-FFF2-40B4-BE49-F238E27FC236}">
                <a16:creationId xmlns:a16="http://schemas.microsoft.com/office/drawing/2014/main" id="{B7D94B3E-8FD2-735E-5220-DD32D99A3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2" r="-355" b="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44" name="Group 3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5E79B22E-5875-4556-2CBD-C0B6B00C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625257"/>
              </p:ext>
            </p:extLst>
          </p:nvPr>
        </p:nvGraphicFramePr>
        <p:xfrm>
          <a:off x="6981826" y="1596571"/>
          <a:ext cx="4391024" cy="493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041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2E00C-12CB-3F04-1C44-92A24DD8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ffopportunity</a:t>
            </a:r>
            <a:endParaRPr lang="en-CA" sz="54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803AD-F5AF-023A-3D24-F6A3740FB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Uses NFL play by play data</a:t>
            </a:r>
          </a:p>
          <a:p>
            <a:r>
              <a:rPr lang="en-US" sz="3200" dirty="0">
                <a:solidFill>
                  <a:schemeClr val="bg1">
                    <a:alpha val="80000"/>
                  </a:schemeClr>
                </a:solidFill>
              </a:rPr>
              <a:t>Expected Fantasy Points</a:t>
            </a:r>
          </a:p>
          <a:p>
            <a:pPr lvl="1"/>
            <a:r>
              <a:rPr lang="en-US" sz="2800" dirty="0">
                <a:solidFill>
                  <a:schemeClr val="bg1">
                    <a:alpha val="80000"/>
                  </a:schemeClr>
                </a:solidFill>
              </a:rPr>
              <a:t>Measures the value of player opportunities in fantasy football</a:t>
            </a:r>
            <a:br>
              <a:rPr lang="en-US" sz="2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github.com/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ffverse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/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ffopportunity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B63C3865-8CDF-EE4A-55E6-1D04CF80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025" y="1920432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0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5" name="Content Placeholder 9">
            <a:extLst>
              <a:ext uri="{FF2B5EF4-FFF2-40B4-BE49-F238E27FC236}">
                <a16:creationId xmlns:a16="http://schemas.microsoft.com/office/drawing/2014/main" id="{5756CB42-60AF-FC43-30D6-8DE9DEB18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1479"/>
              </p:ext>
            </p:extLst>
          </p:nvPr>
        </p:nvGraphicFramePr>
        <p:xfrm>
          <a:off x="5423731" y="1498602"/>
          <a:ext cx="6574970" cy="437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0F1D0D55-782F-2950-0D5E-78594D9034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5219" y="1766147"/>
            <a:ext cx="2663825" cy="30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92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84A7F59E-6615-45AF-ACD9-631D727DD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BF5224A-4316-409A-BDE9-CD5595F93A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657B2D72-4760-4A5D-A085-56FA1E04F4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1FFC61-7DEA-4F4C-B634-CDCD4EE3BE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F687E48C-DEE2-4D4F-8004-C4F10565A8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31EC802-DBD5-44FC-B912-EB0F48AAC2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5BA613AC-E878-4429-8241-2788F3B4C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96287650-8396-41DE-BACE-CBF5CDBD5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452FE5E7-6FD6-43CB-A536-DDA6D64E4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dgm id="{E4F1F5B4-FD5A-499F-A055-60096B2007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D09588-9668-4D38-8AD4-C27CF2B2D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AF48-B3EE-484E-5A2D-B0622977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498512"/>
            <a:ext cx="9617369" cy="1323439"/>
          </a:xfrm>
        </p:spPr>
        <p:txBody>
          <a:bodyPr anchor="t">
            <a:normAutofit/>
          </a:bodyPr>
          <a:lstStyle/>
          <a:p>
            <a:r>
              <a:rPr lang="en-US" sz="4000" dirty="0"/>
              <a:t>How can I make </a:t>
            </a:r>
            <a:r>
              <a:rPr lang="en-US" sz="4000"/>
              <a:t>ffopportunity</a:t>
            </a:r>
            <a:r>
              <a:rPr lang="en-US" sz="4000" dirty="0"/>
              <a:t> </a:t>
            </a:r>
            <a:r>
              <a:rPr lang="en-US" sz="4000" b="1" dirty="0"/>
              <a:t>live on?</a:t>
            </a:r>
            <a:endParaRPr lang="en-CA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B45833-CE2E-831A-C8FC-9272473E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980062"/>
              </p:ext>
            </p:extLst>
          </p:nvPr>
        </p:nvGraphicFramePr>
        <p:xfrm>
          <a:off x="838199" y="2525486"/>
          <a:ext cx="9617368" cy="338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95A28492-272D-4814-AE2C-61575C989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6142518"/>
            <a:ext cx="10455568" cy="715482"/>
            <a:chOff x="0" y="6142518"/>
            <a:chExt cx="10455568" cy="715482"/>
          </a:xfrm>
          <a:effectLst>
            <a:outerShdw blurRad="381000" dist="152400" dir="16200000" algn="ctr" rotWithShape="0">
              <a:srgbClr val="000000">
                <a:alpha val="10000"/>
              </a:srgb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F778866-9933-4309-8E11-F83DDDBB1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7789" y="6848400"/>
              <a:ext cx="153399" cy="9600"/>
            </a:xfrm>
            <a:custGeom>
              <a:avLst/>
              <a:gdLst>
                <a:gd name="connsiteX0" fmla="*/ 92746 w 153399"/>
                <a:gd name="connsiteY0" fmla="*/ 43 h 9600"/>
                <a:gd name="connsiteX1" fmla="*/ 144918 w 153399"/>
                <a:gd name="connsiteY1" fmla="*/ 6433 h 9600"/>
                <a:gd name="connsiteX2" fmla="*/ 153399 w 153399"/>
                <a:gd name="connsiteY2" fmla="*/ 9600 h 9600"/>
                <a:gd name="connsiteX3" fmla="*/ 0 w 153399"/>
                <a:gd name="connsiteY3" fmla="*/ 9600 h 9600"/>
                <a:gd name="connsiteX4" fmla="*/ 26678 w 153399"/>
                <a:gd name="connsiteY4" fmla="*/ 6286 h 9600"/>
                <a:gd name="connsiteX5" fmla="*/ 92746 w 153399"/>
                <a:gd name="connsiteY5" fmla="*/ 43 h 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399" h="9600">
                  <a:moveTo>
                    <a:pt x="92746" y="43"/>
                  </a:moveTo>
                  <a:cubicBezTo>
                    <a:pt x="111004" y="-358"/>
                    <a:pt x="128295" y="2072"/>
                    <a:pt x="144918" y="6433"/>
                  </a:cubicBezTo>
                  <a:lnTo>
                    <a:pt x="153399" y="9600"/>
                  </a:lnTo>
                  <a:lnTo>
                    <a:pt x="0" y="9600"/>
                  </a:lnTo>
                  <a:lnTo>
                    <a:pt x="26678" y="6286"/>
                  </a:lnTo>
                  <a:cubicBezTo>
                    <a:pt x="48667" y="3255"/>
                    <a:pt x="70647" y="552"/>
                    <a:pt x="92746" y="43"/>
                  </a:cubicBezTo>
                  <a:close/>
                </a:path>
              </a:pathLst>
            </a:custGeom>
            <a:blipFill dpi="0" rotWithShape="1">
              <a:blip r:embed="rId7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D21D106-ABCB-4A50-84B3-D35C3B2B6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0" y="6142518"/>
              <a:ext cx="10455568" cy="715481"/>
              <a:chOff x="0" y="0"/>
              <a:chExt cx="10455568" cy="71548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5E4ED97-1207-4104-A25F-8791916BF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solidFill>
                <a:schemeClr val="l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24CB190-EFCD-4B40-9CDD-E3C0EB4B3C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0"/>
                <a:ext cx="10455568" cy="715479"/>
              </a:xfrm>
              <a:custGeom>
                <a:avLst/>
                <a:gdLst>
                  <a:gd name="connsiteX0" fmla="*/ 0 w 10455568"/>
                  <a:gd name="connsiteY0" fmla="*/ 0 h 715479"/>
                  <a:gd name="connsiteX1" fmla="*/ 10455568 w 10455568"/>
                  <a:gd name="connsiteY1" fmla="*/ 0 h 715479"/>
                  <a:gd name="connsiteX2" fmla="*/ 10434629 w 10455568"/>
                  <a:gd name="connsiteY2" fmla="*/ 8947 h 715479"/>
                  <a:gd name="connsiteX3" fmla="*/ 10249341 w 10455568"/>
                  <a:gd name="connsiteY3" fmla="*/ 73146 h 715479"/>
                  <a:gd name="connsiteX4" fmla="*/ 10172148 w 10455568"/>
                  <a:gd name="connsiteY4" fmla="*/ 103170 h 715479"/>
                  <a:gd name="connsiteX5" fmla="*/ 9994576 w 10455568"/>
                  <a:gd name="connsiteY5" fmla="*/ 156647 h 715479"/>
                  <a:gd name="connsiteX6" fmla="*/ 9894474 w 10455568"/>
                  <a:gd name="connsiteY6" fmla="*/ 192604 h 715479"/>
                  <a:gd name="connsiteX7" fmla="*/ 9647603 w 10455568"/>
                  <a:gd name="connsiteY7" fmla="*/ 242354 h 715479"/>
                  <a:gd name="connsiteX8" fmla="*/ 9392533 w 10455568"/>
                  <a:gd name="connsiteY8" fmla="*/ 291498 h 715479"/>
                  <a:gd name="connsiteX9" fmla="*/ 9252019 w 10455568"/>
                  <a:gd name="connsiteY9" fmla="*/ 311564 h 715479"/>
                  <a:gd name="connsiteX10" fmla="*/ 9129899 w 10455568"/>
                  <a:gd name="connsiteY10" fmla="*/ 336497 h 715479"/>
                  <a:gd name="connsiteX11" fmla="*/ 9023312 w 10455568"/>
                  <a:gd name="connsiteY11" fmla="*/ 354253 h 715479"/>
                  <a:gd name="connsiteX12" fmla="*/ 8853949 w 10455568"/>
                  <a:gd name="connsiteY12" fmla="*/ 387064 h 715479"/>
                  <a:gd name="connsiteX13" fmla="*/ 8783278 w 10455568"/>
                  <a:gd name="connsiteY13" fmla="*/ 397418 h 715479"/>
                  <a:gd name="connsiteX14" fmla="*/ 8615640 w 10455568"/>
                  <a:gd name="connsiteY14" fmla="*/ 408552 h 715479"/>
                  <a:gd name="connsiteX15" fmla="*/ 8557154 w 10455568"/>
                  <a:gd name="connsiteY15" fmla="*/ 409627 h 715479"/>
                  <a:gd name="connsiteX16" fmla="*/ 8442474 w 10455568"/>
                  <a:gd name="connsiteY16" fmla="*/ 381318 h 715479"/>
                  <a:gd name="connsiteX17" fmla="*/ 8428959 w 10455568"/>
                  <a:gd name="connsiteY17" fmla="*/ 379618 h 715479"/>
                  <a:gd name="connsiteX18" fmla="*/ 8354329 w 10455568"/>
                  <a:gd name="connsiteY18" fmla="*/ 370428 h 715479"/>
                  <a:gd name="connsiteX19" fmla="*/ 8313705 w 10455568"/>
                  <a:gd name="connsiteY19" fmla="*/ 368535 h 715479"/>
                  <a:gd name="connsiteX20" fmla="*/ 8158571 w 10455568"/>
                  <a:gd name="connsiteY20" fmla="*/ 349396 h 715479"/>
                  <a:gd name="connsiteX21" fmla="*/ 8069467 w 10455568"/>
                  <a:gd name="connsiteY21" fmla="*/ 341485 h 715479"/>
                  <a:gd name="connsiteX22" fmla="*/ 7998265 w 10455568"/>
                  <a:gd name="connsiteY22" fmla="*/ 348379 h 715479"/>
                  <a:gd name="connsiteX23" fmla="*/ 7873167 w 10455568"/>
                  <a:gd name="connsiteY23" fmla="*/ 359529 h 715479"/>
                  <a:gd name="connsiteX24" fmla="*/ 7833600 w 10455568"/>
                  <a:gd name="connsiteY24" fmla="*/ 368926 h 715479"/>
                  <a:gd name="connsiteX25" fmla="*/ 7651338 w 10455568"/>
                  <a:gd name="connsiteY25" fmla="*/ 362121 h 715479"/>
                  <a:gd name="connsiteX26" fmla="*/ 7548003 w 10455568"/>
                  <a:gd name="connsiteY26" fmla="*/ 367710 h 715479"/>
                  <a:gd name="connsiteX27" fmla="*/ 7430093 w 10455568"/>
                  <a:gd name="connsiteY27" fmla="*/ 351855 h 715479"/>
                  <a:gd name="connsiteX28" fmla="*/ 7396245 w 10455568"/>
                  <a:gd name="connsiteY28" fmla="*/ 355328 h 715479"/>
                  <a:gd name="connsiteX29" fmla="*/ 7358394 w 10455568"/>
                  <a:gd name="connsiteY29" fmla="*/ 359950 h 715479"/>
                  <a:gd name="connsiteX30" fmla="*/ 7241933 w 10455568"/>
                  <a:gd name="connsiteY30" fmla="*/ 369637 h 715479"/>
                  <a:gd name="connsiteX31" fmla="*/ 7171767 w 10455568"/>
                  <a:gd name="connsiteY31" fmla="*/ 383160 h 715479"/>
                  <a:gd name="connsiteX32" fmla="*/ 7036569 w 10455568"/>
                  <a:gd name="connsiteY32" fmla="*/ 387132 h 715479"/>
                  <a:gd name="connsiteX33" fmla="*/ 6987200 w 10455568"/>
                  <a:gd name="connsiteY33" fmla="*/ 398073 h 715479"/>
                  <a:gd name="connsiteX34" fmla="*/ 6861115 w 10455568"/>
                  <a:gd name="connsiteY34" fmla="*/ 407542 h 715479"/>
                  <a:gd name="connsiteX35" fmla="*/ 6747718 w 10455568"/>
                  <a:gd name="connsiteY35" fmla="*/ 410900 h 715479"/>
                  <a:gd name="connsiteX36" fmla="*/ 6638839 w 10455568"/>
                  <a:gd name="connsiteY36" fmla="*/ 420654 h 715479"/>
                  <a:gd name="connsiteX37" fmla="*/ 6561486 w 10455568"/>
                  <a:gd name="connsiteY37" fmla="*/ 435540 h 715479"/>
                  <a:gd name="connsiteX38" fmla="*/ 6477200 w 10455568"/>
                  <a:gd name="connsiteY38" fmla="*/ 447113 h 715479"/>
                  <a:gd name="connsiteX39" fmla="*/ 6246111 w 10455568"/>
                  <a:gd name="connsiteY39" fmla="*/ 497537 h 715479"/>
                  <a:gd name="connsiteX40" fmla="*/ 6202328 w 10455568"/>
                  <a:gd name="connsiteY40" fmla="*/ 492074 h 715479"/>
                  <a:gd name="connsiteX41" fmla="*/ 5956458 w 10455568"/>
                  <a:gd name="connsiteY41" fmla="*/ 500965 h 715479"/>
                  <a:gd name="connsiteX42" fmla="*/ 5903139 w 10455568"/>
                  <a:gd name="connsiteY42" fmla="*/ 505186 h 715479"/>
                  <a:gd name="connsiteX43" fmla="*/ 5757547 w 10455568"/>
                  <a:gd name="connsiteY43" fmla="*/ 480730 h 715479"/>
                  <a:gd name="connsiteX44" fmla="*/ 5540270 w 10455568"/>
                  <a:gd name="connsiteY44" fmla="*/ 550023 h 715479"/>
                  <a:gd name="connsiteX45" fmla="*/ 5338128 w 10455568"/>
                  <a:gd name="connsiteY45" fmla="*/ 631974 h 715479"/>
                  <a:gd name="connsiteX46" fmla="*/ 5312622 w 10455568"/>
                  <a:gd name="connsiteY46" fmla="*/ 642454 h 715479"/>
                  <a:gd name="connsiteX47" fmla="*/ 5239393 w 10455568"/>
                  <a:gd name="connsiteY47" fmla="*/ 662307 h 715479"/>
                  <a:gd name="connsiteX48" fmla="*/ 5147821 w 10455568"/>
                  <a:gd name="connsiteY48" fmla="*/ 673791 h 715479"/>
                  <a:gd name="connsiteX49" fmla="*/ 5032111 w 10455568"/>
                  <a:gd name="connsiteY49" fmla="*/ 694497 h 715479"/>
                  <a:gd name="connsiteX50" fmla="*/ 4937648 w 10455568"/>
                  <a:gd name="connsiteY50" fmla="*/ 684913 h 715479"/>
                  <a:gd name="connsiteX51" fmla="*/ 4805529 w 10455568"/>
                  <a:gd name="connsiteY51" fmla="*/ 670032 h 715479"/>
                  <a:gd name="connsiteX52" fmla="*/ 4681029 w 10455568"/>
                  <a:gd name="connsiteY52" fmla="*/ 655792 h 715479"/>
                  <a:gd name="connsiteX53" fmla="*/ 4643990 w 10455568"/>
                  <a:gd name="connsiteY53" fmla="*/ 685120 h 715479"/>
                  <a:gd name="connsiteX54" fmla="*/ 4585542 w 10455568"/>
                  <a:gd name="connsiteY54" fmla="*/ 712411 h 715479"/>
                  <a:gd name="connsiteX55" fmla="*/ 4516947 w 10455568"/>
                  <a:gd name="connsiteY55" fmla="*/ 689117 h 715479"/>
                  <a:gd name="connsiteX56" fmla="*/ 4356995 w 10455568"/>
                  <a:gd name="connsiteY56" fmla="*/ 642048 h 715479"/>
                  <a:gd name="connsiteX57" fmla="*/ 4258219 w 10455568"/>
                  <a:gd name="connsiteY57" fmla="*/ 646156 h 715479"/>
                  <a:gd name="connsiteX58" fmla="*/ 4042233 w 10455568"/>
                  <a:gd name="connsiteY58" fmla="*/ 636117 h 715479"/>
                  <a:gd name="connsiteX59" fmla="*/ 3899777 w 10455568"/>
                  <a:gd name="connsiteY59" fmla="*/ 610576 h 715479"/>
                  <a:gd name="connsiteX60" fmla="*/ 3796441 w 10455568"/>
                  <a:gd name="connsiteY60" fmla="*/ 577707 h 715479"/>
                  <a:gd name="connsiteX61" fmla="*/ 3648774 w 10455568"/>
                  <a:gd name="connsiteY61" fmla="*/ 535623 h 715479"/>
                  <a:gd name="connsiteX62" fmla="*/ 3502227 w 10455568"/>
                  <a:gd name="connsiteY62" fmla="*/ 518518 h 715479"/>
                  <a:gd name="connsiteX63" fmla="*/ 3395228 w 10455568"/>
                  <a:gd name="connsiteY63" fmla="*/ 491723 h 715479"/>
                  <a:gd name="connsiteX64" fmla="*/ 3265757 w 10455568"/>
                  <a:gd name="connsiteY64" fmla="*/ 477242 h 715479"/>
                  <a:gd name="connsiteX65" fmla="*/ 3158404 w 10455568"/>
                  <a:gd name="connsiteY65" fmla="*/ 483689 h 715479"/>
                  <a:gd name="connsiteX66" fmla="*/ 2990483 w 10455568"/>
                  <a:gd name="connsiteY66" fmla="*/ 499212 h 715479"/>
                  <a:gd name="connsiteX67" fmla="*/ 2779802 w 10455568"/>
                  <a:gd name="connsiteY67" fmla="*/ 443069 h 715479"/>
                  <a:gd name="connsiteX68" fmla="*/ 2695508 w 10455568"/>
                  <a:gd name="connsiteY68" fmla="*/ 433082 h 715479"/>
                  <a:gd name="connsiteX69" fmla="*/ 2616713 w 10455568"/>
                  <a:gd name="connsiteY69" fmla="*/ 431172 h 715479"/>
                  <a:gd name="connsiteX70" fmla="*/ 2447364 w 10455568"/>
                  <a:gd name="connsiteY70" fmla="*/ 395810 h 715479"/>
                  <a:gd name="connsiteX71" fmla="*/ 2378751 w 10455568"/>
                  <a:gd name="connsiteY71" fmla="*/ 385044 h 715479"/>
                  <a:gd name="connsiteX72" fmla="*/ 2284230 w 10455568"/>
                  <a:gd name="connsiteY72" fmla="*/ 391782 h 715479"/>
                  <a:gd name="connsiteX73" fmla="*/ 2110801 w 10455568"/>
                  <a:gd name="connsiteY73" fmla="*/ 382042 h 715479"/>
                  <a:gd name="connsiteX74" fmla="*/ 1934854 w 10455568"/>
                  <a:gd name="connsiteY74" fmla="*/ 331108 h 715479"/>
                  <a:gd name="connsiteX75" fmla="*/ 1862479 w 10455568"/>
                  <a:gd name="connsiteY75" fmla="*/ 342158 h 715479"/>
                  <a:gd name="connsiteX76" fmla="*/ 1836283 w 10455568"/>
                  <a:gd name="connsiteY76" fmla="*/ 342488 h 715479"/>
                  <a:gd name="connsiteX77" fmla="*/ 1599327 w 10455568"/>
                  <a:gd name="connsiteY77" fmla="*/ 323970 h 715479"/>
                  <a:gd name="connsiteX78" fmla="*/ 1575578 w 10455568"/>
                  <a:gd name="connsiteY78" fmla="*/ 321802 h 715479"/>
                  <a:gd name="connsiteX79" fmla="*/ 1463288 w 10455568"/>
                  <a:gd name="connsiteY79" fmla="*/ 298576 h 715479"/>
                  <a:gd name="connsiteX80" fmla="*/ 1184165 w 10455568"/>
                  <a:gd name="connsiteY80" fmla="*/ 298373 h 715479"/>
                  <a:gd name="connsiteX81" fmla="*/ 1166899 w 10455568"/>
                  <a:gd name="connsiteY81" fmla="*/ 297220 h 715479"/>
                  <a:gd name="connsiteX82" fmla="*/ 1074855 w 10455568"/>
                  <a:gd name="connsiteY82" fmla="*/ 318934 h 715479"/>
                  <a:gd name="connsiteX83" fmla="*/ 1030232 w 10455568"/>
                  <a:gd name="connsiteY83" fmla="*/ 343829 h 715479"/>
                  <a:gd name="connsiteX84" fmla="*/ 959854 w 10455568"/>
                  <a:gd name="connsiteY84" fmla="*/ 371351 h 715479"/>
                  <a:gd name="connsiteX85" fmla="*/ 887350 w 10455568"/>
                  <a:gd name="connsiteY85" fmla="*/ 384742 h 715479"/>
                  <a:gd name="connsiteX86" fmla="*/ 762349 w 10455568"/>
                  <a:gd name="connsiteY86" fmla="*/ 358882 h 715479"/>
                  <a:gd name="connsiteX87" fmla="*/ 717454 w 10455568"/>
                  <a:gd name="connsiteY87" fmla="*/ 358448 h 715479"/>
                  <a:gd name="connsiteX88" fmla="*/ 616859 w 10455568"/>
                  <a:gd name="connsiteY88" fmla="*/ 348700 h 715479"/>
                  <a:gd name="connsiteX89" fmla="*/ 529939 w 10455568"/>
                  <a:gd name="connsiteY89" fmla="*/ 355789 h 715479"/>
                  <a:gd name="connsiteX90" fmla="*/ 461851 w 10455568"/>
                  <a:gd name="connsiteY90" fmla="*/ 386945 h 715479"/>
                  <a:gd name="connsiteX91" fmla="*/ 360707 w 10455568"/>
                  <a:gd name="connsiteY91" fmla="*/ 399082 h 715479"/>
                  <a:gd name="connsiteX92" fmla="*/ 293863 w 10455568"/>
                  <a:gd name="connsiteY92" fmla="*/ 384410 h 715479"/>
                  <a:gd name="connsiteX93" fmla="*/ 280347 w 10455568"/>
                  <a:gd name="connsiteY93" fmla="*/ 382711 h 715479"/>
                  <a:gd name="connsiteX94" fmla="*/ 108881 w 10455568"/>
                  <a:gd name="connsiteY94" fmla="*/ 393231 h 715479"/>
                  <a:gd name="connsiteX95" fmla="*/ 53435 w 10455568"/>
                  <a:gd name="connsiteY95" fmla="*/ 397222 h 715479"/>
                  <a:gd name="connsiteX96" fmla="*/ 0 w 10455568"/>
                  <a:gd name="connsiteY96" fmla="*/ 409348 h 71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10455568" h="715479">
                    <a:moveTo>
                      <a:pt x="0" y="0"/>
                    </a:moveTo>
                    <a:lnTo>
                      <a:pt x="10455568" y="0"/>
                    </a:lnTo>
                    <a:lnTo>
                      <a:pt x="10434629" y="8947"/>
                    </a:lnTo>
                    <a:cubicBezTo>
                      <a:pt x="10373917" y="32898"/>
                      <a:pt x="10311087" y="51455"/>
                      <a:pt x="10249341" y="73146"/>
                    </a:cubicBezTo>
                    <a:cubicBezTo>
                      <a:pt x="10223176" y="82504"/>
                      <a:pt x="10198388" y="94974"/>
                      <a:pt x="10172148" y="103170"/>
                    </a:cubicBezTo>
                    <a:cubicBezTo>
                      <a:pt x="10113395" y="121743"/>
                      <a:pt x="10053617" y="138053"/>
                      <a:pt x="9994576" y="156647"/>
                    </a:cubicBezTo>
                    <a:cubicBezTo>
                      <a:pt x="9960929" y="167389"/>
                      <a:pt x="9928899" y="184724"/>
                      <a:pt x="9894474" y="192604"/>
                    </a:cubicBezTo>
                    <a:cubicBezTo>
                      <a:pt x="9812718" y="211289"/>
                      <a:pt x="9730121" y="226242"/>
                      <a:pt x="9647603" y="242354"/>
                    </a:cubicBezTo>
                    <a:cubicBezTo>
                      <a:pt x="9562500" y="258935"/>
                      <a:pt x="9477721" y="276078"/>
                      <a:pt x="9392533" y="291498"/>
                    </a:cubicBezTo>
                    <a:cubicBezTo>
                      <a:pt x="9345891" y="299632"/>
                      <a:pt x="9298681" y="303723"/>
                      <a:pt x="9252019" y="311564"/>
                    </a:cubicBezTo>
                    <a:cubicBezTo>
                      <a:pt x="9211115" y="318433"/>
                      <a:pt x="9170740" y="328758"/>
                      <a:pt x="9129899" y="336497"/>
                    </a:cubicBezTo>
                    <a:cubicBezTo>
                      <a:pt x="9094507" y="342987"/>
                      <a:pt x="9058706" y="347759"/>
                      <a:pt x="9023312" y="354253"/>
                    </a:cubicBezTo>
                    <a:cubicBezTo>
                      <a:pt x="8966639" y="364814"/>
                      <a:pt x="8910315" y="376230"/>
                      <a:pt x="8853949" y="387064"/>
                    </a:cubicBezTo>
                    <a:cubicBezTo>
                      <a:pt x="8830350" y="391295"/>
                      <a:pt x="8805902" y="400245"/>
                      <a:pt x="8783278" y="397418"/>
                    </a:cubicBezTo>
                    <a:cubicBezTo>
                      <a:pt x="8726267" y="390232"/>
                      <a:pt x="8671093" y="397198"/>
                      <a:pt x="8615640" y="408552"/>
                    </a:cubicBezTo>
                    <a:cubicBezTo>
                      <a:pt x="8596680" y="412471"/>
                      <a:pt x="8576049" y="413291"/>
                      <a:pt x="8557154" y="409627"/>
                    </a:cubicBezTo>
                    <a:cubicBezTo>
                      <a:pt x="8518491" y="402356"/>
                      <a:pt x="8480716" y="390947"/>
                      <a:pt x="8442474" y="381318"/>
                    </a:cubicBezTo>
                    <a:cubicBezTo>
                      <a:pt x="8438313" y="380145"/>
                      <a:pt x="8433365" y="380189"/>
                      <a:pt x="8428959" y="379618"/>
                    </a:cubicBezTo>
                    <a:cubicBezTo>
                      <a:pt x="8403970" y="376366"/>
                      <a:pt x="8379279" y="373098"/>
                      <a:pt x="8354329" y="370428"/>
                    </a:cubicBezTo>
                    <a:cubicBezTo>
                      <a:pt x="8340833" y="369017"/>
                      <a:pt x="8327184" y="369657"/>
                      <a:pt x="8313705" y="368535"/>
                    </a:cubicBezTo>
                    <a:cubicBezTo>
                      <a:pt x="8261532" y="363935"/>
                      <a:pt x="8205623" y="381441"/>
                      <a:pt x="8158571" y="349396"/>
                    </a:cubicBezTo>
                    <a:cubicBezTo>
                      <a:pt x="8128030" y="328752"/>
                      <a:pt x="8100257" y="335890"/>
                      <a:pt x="8069467" y="341485"/>
                    </a:cubicBezTo>
                    <a:cubicBezTo>
                      <a:pt x="8046153" y="345696"/>
                      <a:pt x="8022024" y="346466"/>
                      <a:pt x="7998265" y="348379"/>
                    </a:cubicBezTo>
                    <a:cubicBezTo>
                      <a:pt x="7956565" y="352093"/>
                      <a:pt x="7914826" y="355232"/>
                      <a:pt x="7873167" y="359529"/>
                    </a:cubicBezTo>
                    <a:cubicBezTo>
                      <a:pt x="7859864" y="361016"/>
                      <a:pt x="7846730" y="369197"/>
                      <a:pt x="7833600" y="368926"/>
                    </a:cubicBezTo>
                    <a:cubicBezTo>
                      <a:pt x="7772906" y="367528"/>
                      <a:pt x="7711993" y="362939"/>
                      <a:pt x="7651338" y="362121"/>
                    </a:cubicBezTo>
                    <a:cubicBezTo>
                      <a:pt x="7616924" y="361556"/>
                      <a:pt x="7582209" y="369456"/>
                      <a:pt x="7548003" y="367710"/>
                    </a:cubicBezTo>
                    <a:cubicBezTo>
                      <a:pt x="7508539" y="365739"/>
                      <a:pt x="7469448" y="356458"/>
                      <a:pt x="7430093" y="351855"/>
                    </a:cubicBezTo>
                    <a:cubicBezTo>
                      <a:pt x="7419227" y="350559"/>
                      <a:pt x="7407516" y="353979"/>
                      <a:pt x="7396245" y="355328"/>
                    </a:cubicBezTo>
                    <a:cubicBezTo>
                      <a:pt x="7383524" y="356781"/>
                      <a:pt x="7371134" y="358791"/>
                      <a:pt x="7358394" y="359950"/>
                    </a:cubicBezTo>
                    <a:cubicBezTo>
                      <a:pt x="7319573" y="363179"/>
                      <a:pt x="7280655" y="364958"/>
                      <a:pt x="7241933" y="369637"/>
                    </a:cubicBezTo>
                    <a:cubicBezTo>
                      <a:pt x="7218235" y="372418"/>
                      <a:pt x="7194108" y="386008"/>
                      <a:pt x="7171767" y="383160"/>
                    </a:cubicBezTo>
                    <a:cubicBezTo>
                      <a:pt x="7126248" y="377813"/>
                      <a:pt x="7082583" y="399728"/>
                      <a:pt x="7036569" y="387132"/>
                    </a:cubicBezTo>
                    <a:cubicBezTo>
                      <a:pt x="7022328" y="383442"/>
                      <a:pt x="7003983" y="396347"/>
                      <a:pt x="6987200" y="398073"/>
                    </a:cubicBezTo>
                    <a:cubicBezTo>
                      <a:pt x="6945251" y="402388"/>
                      <a:pt x="6903183" y="404965"/>
                      <a:pt x="6861115" y="407542"/>
                    </a:cubicBezTo>
                    <a:cubicBezTo>
                      <a:pt x="6823394" y="409822"/>
                      <a:pt x="6784520" y="416550"/>
                      <a:pt x="6747718" y="410900"/>
                    </a:cubicBezTo>
                    <a:cubicBezTo>
                      <a:pt x="6709137" y="404791"/>
                      <a:pt x="6674999" y="408284"/>
                      <a:pt x="6638839" y="420654"/>
                    </a:cubicBezTo>
                    <a:cubicBezTo>
                      <a:pt x="6614066" y="429044"/>
                      <a:pt x="6587444" y="431733"/>
                      <a:pt x="6561486" y="435540"/>
                    </a:cubicBezTo>
                    <a:cubicBezTo>
                      <a:pt x="6533513" y="439778"/>
                      <a:pt x="6502069" y="435804"/>
                      <a:pt x="6477200" y="447113"/>
                    </a:cubicBezTo>
                    <a:cubicBezTo>
                      <a:pt x="6403159" y="480713"/>
                      <a:pt x="6325566" y="492119"/>
                      <a:pt x="6246111" y="497537"/>
                    </a:cubicBezTo>
                    <a:cubicBezTo>
                      <a:pt x="6231608" y="498524"/>
                      <a:pt x="6216540" y="495475"/>
                      <a:pt x="6202328" y="492074"/>
                    </a:cubicBezTo>
                    <a:cubicBezTo>
                      <a:pt x="6119346" y="471508"/>
                      <a:pt x="6038018" y="479381"/>
                      <a:pt x="5956458" y="500965"/>
                    </a:cubicBezTo>
                    <a:cubicBezTo>
                      <a:pt x="5939584" y="505613"/>
                      <a:pt x="5920486" y="507499"/>
                      <a:pt x="5903139" y="505186"/>
                    </a:cubicBezTo>
                    <a:cubicBezTo>
                      <a:pt x="5854306" y="498315"/>
                      <a:pt x="5806470" y="484677"/>
                      <a:pt x="5757547" y="480730"/>
                    </a:cubicBezTo>
                    <a:cubicBezTo>
                      <a:pt x="5676701" y="474297"/>
                      <a:pt x="5610121" y="519038"/>
                      <a:pt x="5540270" y="550023"/>
                    </a:cubicBezTo>
                    <a:cubicBezTo>
                      <a:pt x="5473801" y="579316"/>
                      <a:pt x="5419599" y="638949"/>
                      <a:pt x="5338128" y="631974"/>
                    </a:cubicBezTo>
                    <a:cubicBezTo>
                      <a:pt x="5329931" y="631367"/>
                      <a:pt x="5321476" y="639812"/>
                      <a:pt x="5312622" y="642454"/>
                    </a:cubicBezTo>
                    <a:cubicBezTo>
                      <a:pt x="5288350" y="649647"/>
                      <a:pt x="5264155" y="657994"/>
                      <a:pt x="5239393" y="662307"/>
                    </a:cubicBezTo>
                    <a:cubicBezTo>
                      <a:pt x="5209181" y="667862"/>
                      <a:pt x="5178072" y="668817"/>
                      <a:pt x="5147821" y="673791"/>
                    </a:cubicBezTo>
                    <a:cubicBezTo>
                      <a:pt x="5108908" y="679940"/>
                      <a:pt x="5070972" y="691848"/>
                      <a:pt x="5032111" y="694497"/>
                    </a:cubicBezTo>
                    <a:cubicBezTo>
                      <a:pt x="5000793" y="696632"/>
                      <a:pt x="4969032" y="688019"/>
                      <a:pt x="4937648" y="684913"/>
                    </a:cubicBezTo>
                    <a:cubicBezTo>
                      <a:pt x="4893363" y="680649"/>
                      <a:pt x="4845361" y="685962"/>
                      <a:pt x="4805529" y="670032"/>
                    </a:cubicBezTo>
                    <a:cubicBezTo>
                      <a:pt x="4763006" y="653119"/>
                      <a:pt x="4723244" y="646796"/>
                      <a:pt x="4681029" y="655792"/>
                    </a:cubicBezTo>
                    <a:cubicBezTo>
                      <a:pt x="4666957" y="658791"/>
                      <a:pt x="4649519" y="672217"/>
                      <a:pt x="4643990" y="685120"/>
                    </a:cubicBezTo>
                    <a:cubicBezTo>
                      <a:pt x="4631676" y="713928"/>
                      <a:pt x="4612585" y="720184"/>
                      <a:pt x="4585542" y="712411"/>
                    </a:cubicBezTo>
                    <a:cubicBezTo>
                      <a:pt x="4562077" y="705853"/>
                      <a:pt x="4533672" y="703713"/>
                      <a:pt x="4516947" y="689117"/>
                    </a:cubicBezTo>
                    <a:cubicBezTo>
                      <a:pt x="4469552" y="647774"/>
                      <a:pt x="4412904" y="650180"/>
                      <a:pt x="4356995" y="642048"/>
                    </a:cubicBezTo>
                    <a:cubicBezTo>
                      <a:pt x="4322867" y="637088"/>
                      <a:pt x="4291523" y="638934"/>
                      <a:pt x="4258219" y="646156"/>
                    </a:cubicBezTo>
                    <a:cubicBezTo>
                      <a:pt x="4185895" y="662159"/>
                      <a:pt x="4113776" y="651342"/>
                      <a:pt x="4042233" y="636117"/>
                    </a:cubicBezTo>
                    <a:cubicBezTo>
                      <a:pt x="3994923" y="625941"/>
                      <a:pt x="3946812" y="621063"/>
                      <a:pt x="3899777" y="610576"/>
                    </a:cubicBezTo>
                    <a:cubicBezTo>
                      <a:pt x="3864554" y="602488"/>
                      <a:pt x="3829196" y="592371"/>
                      <a:pt x="3796441" y="577707"/>
                    </a:cubicBezTo>
                    <a:cubicBezTo>
                      <a:pt x="3748937" y="556178"/>
                      <a:pt x="3706395" y="521788"/>
                      <a:pt x="3648774" y="535623"/>
                    </a:cubicBezTo>
                    <a:cubicBezTo>
                      <a:pt x="3598036" y="547820"/>
                      <a:pt x="3550396" y="532716"/>
                      <a:pt x="3502227" y="518518"/>
                    </a:cubicBezTo>
                    <a:cubicBezTo>
                      <a:pt x="3466848" y="508111"/>
                      <a:pt x="3431455" y="497410"/>
                      <a:pt x="3395228" y="491723"/>
                    </a:cubicBezTo>
                    <a:cubicBezTo>
                      <a:pt x="3352235" y="485040"/>
                      <a:pt x="3304663" y="492363"/>
                      <a:pt x="3265757" y="477242"/>
                    </a:cubicBezTo>
                    <a:cubicBezTo>
                      <a:pt x="3225052" y="461369"/>
                      <a:pt x="3193136" y="476075"/>
                      <a:pt x="3158404" y="483689"/>
                    </a:cubicBezTo>
                    <a:cubicBezTo>
                      <a:pt x="3102986" y="495623"/>
                      <a:pt x="3048333" y="514498"/>
                      <a:pt x="2990483" y="499212"/>
                    </a:cubicBezTo>
                    <a:cubicBezTo>
                      <a:pt x="2920173" y="480697"/>
                      <a:pt x="2850324" y="460405"/>
                      <a:pt x="2779802" y="443069"/>
                    </a:cubicBezTo>
                    <a:cubicBezTo>
                      <a:pt x="2752548" y="436477"/>
                      <a:pt x="2723606" y="434954"/>
                      <a:pt x="2695508" y="433082"/>
                    </a:cubicBezTo>
                    <a:cubicBezTo>
                      <a:pt x="2668903" y="431690"/>
                      <a:pt x="2637847" y="441965"/>
                      <a:pt x="2616713" y="431172"/>
                    </a:cubicBezTo>
                    <a:cubicBezTo>
                      <a:pt x="2562378" y="403411"/>
                      <a:pt x="2507687" y="391698"/>
                      <a:pt x="2447364" y="395810"/>
                    </a:cubicBezTo>
                    <a:cubicBezTo>
                      <a:pt x="2424744" y="397352"/>
                      <a:pt x="2401814" y="385802"/>
                      <a:pt x="2378751" y="385044"/>
                    </a:cubicBezTo>
                    <a:cubicBezTo>
                      <a:pt x="2347229" y="384281"/>
                      <a:pt x="2310735" y="378901"/>
                      <a:pt x="2284230" y="391782"/>
                    </a:cubicBezTo>
                    <a:cubicBezTo>
                      <a:pt x="2221919" y="422248"/>
                      <a:pt x="2168532" y="404037"/>
                      <a:pt x="2110801" y="382042"/>
                    </a:cubicBezTo>
                    <a:cubicBezTo>
                      <a:pt x="2053961" y="360279"/>
                      <a:pt x="1994577" y="343935"/>
                      <a:pt x="1934854" y="331108"/>
                    </a:cubicBezTo>
                    <a:cubicBezTo>
                      <a:pt x="1912400" y="326519"/>
                      <a:pt x="1886705" y="338470"/>
                      <a:pt x="1862479" y="342158"/>
                    </a:cubicBezTo>
                    <a:cubicBezTo>
                      <a:pt x="1853818" y="343333"/>
                      <a:pt x="1844309" y="344855"/>
                      <a:pt x="1836283" y="342488"/>
                    </a:cubicBezTo>
                    <a:cubicBezTo>
                      <a:pt x="1758698" y="319808"/>
                      <a:pt x="1680403" y="303878"/>
                      <a:pt x="1599327" y="323970"/>
                    </a:cubicBezTo>
                    <a:cubicBezTo>
                      <a:pt x="1591888" y="325937"/>
                      <a:pt x="1583257" y="323319"/>
                      <a:pt x="1575578" y="321802"/>
                    </a:cubicBezTo>
                    <a:cubicBezTo>
                      <a:pt x="1538035" y="313873"/>
                      <a:pt x="1500950" y="299795"/>
                      <a:pt x="1463288" y="298576"/>
                    </a:cubicBezTo>
                    <a:cubicBezTo>
                      <a:pt x="1370438" y="295582"/>
                      <a:pt x="1277384" y="298137"/>
                      <a:pt x="1184165" y="298373"/>
                    </a:cubicBezTo>
                    <a:cubicBezTo>
                      <a:pt x="1178344" y="298480"/>
                      <a:pt x="1172255" y="298896"/>
                      <a:pt x="1166899" y="297220"/>
                    </a:cubicBezTo>
                    <a:cubicBezTo>
                      <a:pt x="1131827" y="287082"/>
                      <a:pt x="1102238" y="293180"/>
                      <a:pt x="1074855" y="318934"/>
                    </a:cubicBezTo>
                    <a:cubicBezTo>
                      <a:pt x="1062808" y="330244"/>
                      <a:pt x="1045783" y="336940"/>
                      <a:pt x="1030232" y="343829"/>
                    </a:cubicBezTo>
                    <a:cubicBezTo>
                      <a:pt x="1007334" y="354132"/>
                      <a:pt x="983839" y="364180"/>
                      <a:pt x="959854" y="371351"/>
                    </a:cubicBezTo>
                    <a:cubicBezTo>
                      <a:pt x="936141" y="378210"/>
                      <a:pt x="910825" y="387219"/>
                      <a:pt x="887350" y="384742"/>
                    </a:cubicBezTo>
                    <a:cubicBezTo>
                      <a:pt x="845096" y="380339"/>
                      <a:pt x="804258" y="366810"/>
                      <a:pt x="762349" y="358882"/>
                    </a:cubicBezTo>
                    <a:cubicBezTo>
                      <a:pt x="747884" y="356082"/>
                      <a:pt x="732263" y="357732"/>
                      <a:pt x="717454" y="358448"/>
                    </a:cubicBezTo>
                    <a:cubicBezTo>
                      <a:pt x="683463" y="359893"/>
                      <a:pt x="649238" y="370675"/>
                      <a:pt x="616859" y="348700"/>
                    </a:cubicBezTo>
                    <a:cubicBezTo>
                      <a:pt x="586900" y="328019"/>
                      <a:pt x="558641" y="336644"/>
                      <a:pt x="529939" y="355789"/>
                    </a:cubicBezTo>
                    <a:cubicBezTo>
                      <a:pt x="509309" y="369433"/>
                      <a:pt x="485605" y="380664"/>
                      <a:pt x="461851" y="386945"/>
                    </a:cubicBezTo>
                    <a:cubicBezTo>
                      <a:pt x="429225" y="395576"/>
                      <a:pt x="396634" y="400422"/>
                      <a:pt x="360707" y="399082"/>
                    </a:cubicBezTo>
                    <a:cubicBezTo>
                      <a:pt x="335299" y="398193"/>
                      <a:pt x="314629" y="398437"/>
                      <a:pt x="293863" y="384410"/>
                    </a:cubicBezTo>
                    <a:cubicBezTo>
                      <a:pt x="290517" y="382308"/>
                      <a:pt x="284678" y="382122"/>
                      <a:pt x="280347" y="382711"/>
                    </a:cubicBezTo>
                    <a:cubicBezTo>
                      <a:pt x="223554" y="391535"/>
                      <a:pt x="166827" y="392780"/>
                      <a:pt x="108881" y="393231"/>
                    </a:cubicBezTo>
                    <a:cubicBezTo>
                      <a:pt x="90460" y="393322"/>
                      <a:pt x="71882" y="394571"/>
                      <a:pt x="53435" y="397222"/>
                    </a:cubicBezTo>
                    <a:lnTo>
                      <a:pt x="0" y="409348"/>
                    </a:lnTo>
                    <a:close/>
                  </a:path>
                </a:pathLst>
              </a:custGeom>
              <a:blipFill>
                <a:blip r:embed="rId7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940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6B158B5-50B5-4927-A367-7C9F3AFE5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2098F9-D384-20F8-D381-06CEFC91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4" y="1367673"/>
            <a:ext cx="4375151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500" dirty="0">
                <a:solidFill>
                  <a:schemeClr val="bg1"/>
                </a:solidFill>
              </a:rPr>
              <a:t>Can someone run my code and build on it?</a:t>
            </a:r>
          </a:p>
        </p:txBody>
      </p:sp>
      <p:pic>
        <p:nvPicPr>
          <p:cNvPr id="16" name="Picture 6" descr="Cardboard boxes and cleaning items in a room">
            <a:extLst>
              <a:ext uri="{FF2B5EF4-FFF2-40B4-BE49-F238E27FC236}">
                <a16:creationId xmlns:a16="http://schemas.microsoft.com/office/drawing/2014/main" id="{3501988C-7BA0-14C3-0D2B-246E53C2B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 r="11469" b="-2"/>
          <a:stretch/>
        </p:blipFill>
        <p:spPr>
          <a:xfrm>
            <a:off x="1" y="2"/>
            <a:ext cx="6249303" cy="6857998"/>
          </a:xfrm>
          <a:custGeom>
            <a:avLst/>
            <a:gdLst/>
            <a:ahLst/>
            <a:cxnLst/>
            <a:rect l="l" t="t" r="r" b="b"/>
            <a:pathLst>
              <a:path w="6249303" h="6857998">
                <a:moveTo>
                  <a:pt x="5497146" y="6118149"/>
                </a:moveTo>
                <a:cubicBezTo>
                  <a:pt x="5503695" y="6124102"/>
                  <a:pt x="5511317" y="6129341"/>
                  <a:pt x="5518366" y="6133723"/>
                </a:cubicBezTo>
                <a:cubicBezTo>
                  <a:pt x="5525509" y="6138152"/>
                  <a:pt x="5530855" y="6143474"/>
                  <a:pt x="5534525" y="6149380"/>
                </a:cubicBezTo>
                <a:lnTo>
                  <a:pt x="5540000" y="6166562"/>
                </a:lnTo>
                <a:lnTo>
                  <a:pt x="5534525" y="6149379"/>
                </a:lnTo>
                <a:cubicBezTo>
                  <a:pt x="5530855" y="6143474"/>
                  <a:pt x="5525509" y="6138152"/>
                  <a:pt x="5518366" y="6133722"/>
                </a:cubicBezTo>
                <a:cubicBezTo>
                  <a:pt x="5511317" y="6129341"/>
                  <a:pt x="5503695" y="6124102"/>
                  <a:pt x="5497146" y="6118149"/>
                </a:cubicBezTo>
                <a:close/>
                <a:moveTo>
                  <a:pt x="5405304" y="4941372"/>
                </a:moveTo>
                <a:lnTo>
                  <a:pt x="5408634" y="4950869"/>
                </a:lnTo>
                <a:lnTo>
                  <a:pt x="5418318" y="4991382"/>
                </a:lnTo>
                <a:lnTo>
                  <a:pt x="5408634" y="4950868"/>
                </a:lnTo>
                <a:close/>
                <a:moveTo>
                  <a:pt x="5409242" y="4749807"/>
                </a:moveTo>
                <a:cubicBezTo>
                  <a:pt x="5397106" y="4762826"/>
                  <a:pt x="5396249" y="4781365"/>
                  <a:pt x="5394535" y="4799797"/>
                </a:cubicBezTo>
                <a:cubicBezTo>
                  <a:pt x="5396249" y="4781365"/>
                  <a:pt x="5397106" y="4762827"/>
                  <a:pt x="5409242" y="4749807"/>
                </a:cubicBezTo>
                <a:close/>
                <a:moveTo>
                  <a:pt x="5427041" y="4543185"/>
                </a:moveTo>
                <a:cubicBezTo>
                  <a:pt x="5428019" y="4548281"/>
                  <a:pt x="5430065" y="4553662"/>
                  <a:pt x="5432447" y="4557092"/>
                </a:cubicBezTo>
                <a:cubicBezTo>
                  <a:pt x="5444067" y="4573618"/>
                  <a:pt x="5452855" y="4588275"/>
                  <a:pt x="5458810" y="4602021"/>
                </a:cubicBezTo>
                <a:cubicBezTo>
                  <a:pt x="5452855" y="4588275"/>
                  <a:pt x="5444067" y="4573618"/>
                  <a:pt x="5432447" y="4557091"/>
                </a:cubicBezTo>
                <a:close/>
                <a:moveTo>
                  <a:pt x="5893259" y="2819253"/>
                </a:moveTo>
                <a:lnTo>
                  <a:pt x="5904902" y="2827484"/>
                </a:lnTo>
                <a:lnTo>
                  <a:pt x="5904904" y="2827486"/>
                </a:lnTo>
                <a:lnTo>
                  <a:pt x="5933407" y="2861156"/>
                </a:lnTo>
                <a:lnTo>
                  <a:pt x="5923753" y="2842392"/>
                </a:lnTo>
                <a:lnTo>
                  <a:pt x="5904904" y="2827486"/>
                </a:lnTo>
                <a:lnTo>
                  <a:pt x="5904902" y="2827483"/>
                </a:lnTo>
                <a:close/>
                <a:moveTo>
                  <a:pt x="5823604" y="1974015"/>
                </a:moveTo>
                <a:lnTo>
                  <a:pt x="5817090" y="1999763"/>
                </a:lnTo>
                <a:cubicBezTo>
                  <a:pt x="5813281" y="2008056"/>
                  <a:pt x="5807601" y="2016020"/>
                  <a:pt x="5799362" y="2023547"/>
                </a:cubicBezTo>
                <a:cubicBezTo>
                  <a:pt x="5815841" y="2008497"/>
                  <a:pt x="5822079" y="1991685"/>
                  <a:pt x="5823604" y="1974015"/>
                </a:cubicBezTo>
                <a:close/>
                <a:moveTo>
                  <a:pt x="5806410" y="1768838"/>
                </a:moveTo>
                <a:cubicBezTo>
                  <a:pt x="5802029" y="1774411"/>
                  <a:pt x="5799266" y="1779948"/>
                  <a:pt x="5797809" y="1785412"/>
                </a:cubicBezTo>
                <a:lnTo>
                  <a:pt x="5797028" y="1801558"/>
                </a:lnTo>
                <a:cubicBezTo>
                  <a:pt x="5795361" y="1790986"/>
                  <a:pt x="5797647" y="1779981"/>
                  <a:pt x="5806410" y="1768838"/>
                </a:cubicBezTo>
                <a:close/>
                <a:moveTo>
                  <a:pt x="5915999" y="520953"/>
                </a:moveTo>
                <a:lnTo>
                  <a:pt x="5909271" y="549926"/>
                </a:lnTo>
                <a:lnTo>
                  <a:pt x="5903017" y="566616"/>
                </a:lnTo>
                <a:lnTo>
                  <a:pt x="5897067" y="581804"/>
                </a:lnTo>
                <a:lnTo>
                  <a:pt x="5896649" y="583595"/>
                </a:lnTo>
                <a:lnTo>
                  <a:pt x="5894474" y="589388"/>
                </a:lnTo>
                <a:cubicBezTo>
                  <a:pt x="5892074" y="597005"/>
                  <a:pt x="5890316" y="604728"/>
                  <a:pt x="5889851" y="612658"/>
                </a:cubicBezTo>
                <a:lnTo>
                  <a:pt x="5896649" y="583595"/>
                </a:lnTo>
                <a:lnTo>
                  <a:pt x="5902965" y="566754"/>
                </a:lnTo>
                <a:lnTo>
                  <a:pt x="5903017" y="566616"/>
                </a:lnTo>
                <a:lnTo>
                  <a:pt x="5908855" y="551717"/>
                </a:lnTo>
                <a:lnTo>
                  <a:pt x="5909271" y="549926"/>
                </a:lnTo>
                <a:lnTo>
                  <a:pt x="5911436" y="544146"/>
                </a:lnTo>
                <a:cubicBezTo>
                  <a:pt x="5913823" y="536547"/>
                  <a:pt x="5915561" y="528850"/>
                  <a:pt x="5915999" y="520953"/>
                </a:cubicBezTo>
                <a:close/>
                <a:moveTo>
                  <a:pt x="5864896" y="268794"/>
                </a:moveTo>
                <a:cubicBezTo>
                  <a:pt x="5862371" y="279176"/>
                  <a:pt x="5860668" y="289296"/>
                  <a:pt x="5860021" y="299164"/>
                </a:cubicBezTo>
                <a:cubicBezTo>
                  <a:pt x="5859371" y="309031"/>
                  <a:pt x="5859776" y="318646"/>
                  <a:pt x="5861466" y="328017"/>
                </a:cubicBezTo>
                <a:close/>
                <a:moveTo>
                  <a:pt x="0" y="0"/>
                </a:moveTo>
                <a:lnTo>
                  <a:pt x="6182312" y="0"/>
                </a:lnTo>
                <a:lnTo>
                  <a:pt x="6178097" y="24480"/>
                </a:lnTo>
                <a:cubicBezTo>
                  <a:pt x="6175612" y="32636"/>
                  <a:pt x="6171850" y="40471"/>
                  <a:pt x="6166086" y="47806"/>
                </a:cubicBezTo>
                <a:cubicBezTo>
                  <a:pt x="6151226" y="66857"/>
                  <a:pt x="6154655" y="85336"/>
                  <a:pt x="6156942" y="105718"/>
                </a:cubicBezTo>
                <a:cubicBezTo>
                  <a:pt x="6158656" y="121150"/>
                  <a:pt x="6158085" y="136963"/>
                  <a:pt x="6158277" y="152584"/>
                </a:cubicBezTo>
                <a:cubicBezTo>
                  <a:pt x="6158846" y="180017"/>
                  <a:pt x="6159037" y="207450"/>
                  <a:pt x="6159990" y="234883"/>
                </a:cubicBezTo>
                <a:cubicBezTo>
                  <a:pt x="6160370" y="243648"/>
                  <a:pt x="6165135" y="252600"/>
                  <a:pt x="6164373" y="261173"/>
                </a:cubicBezTo>
                <a:cubicBezTo>
                  <a:pt x="6160752" y="300800"/>
                  <a:pt x="6155037" y="340425"/>
                  <a:pt x="6151798" y="380050"/>
                </a:cubicBezTo>
                <a:cubicBezTo>
                  <a:pt x="6149894" y="402529"/>
                  <a:pt x="6153511" y="425581"/>
                  <a:pt x="6150846" y="447870"/>
                </a:cubicBezTo>
                <a:cubicBezTo>
                  <a:pt x="6147798" y="473587"/>
                  <a:pt x="6139988" y="498733"/>
                  <a:pt x="6135223" y="524262"/>
                </a:cubicBezTo>
                <a:cubicBezTo>
                  <a:pt x="6133891" y="531310"/>
                  <a:pt x="6135606" y="539121"/>
                  <a:pt x="6135985" y="546552"/>
                </a:cubicBezTo>
                <a:cubicBezTo>
                  <a:pt x="6136367" y="554933"/>
                  <a:pt x="6137129" y="563125"/>
                  <a:pt x="6137320" y="571508"/>
                </a:cubicBezTo>
                <a:cubicBezTo>
                  <a:pt x="6137702" y="597037"/>
                  <a:pt x="6137129" y="622564"/>
                  <a:pt x="6138464" y="648092"/>
                </a:cubicBezTo>
                <a:cubicBezTo>
                  <a:pt x="6139225" y="663713"/>
                  <a:pt x="6147035" y="680096"/>
                  <a:pt x="6144177" y="694576"/>
                </a:cubicBezTo>
                <a:cubicBezTo>
                  <a:pt x="6138654" y="724104"/>
                  <a:pt x="6151036" y="753633"/>
                  <a:pt x="6140750" y="783158"/>
                </a:cubicBezTo>
                <a:cubicBezTo>
                  <a:pt x="6137702" y="792306"/>
                  <a:pt x="6145322" y="804877"/>
                  <a:pt x="6145702" y="815929"/>
                </a:cubicBezTo>
                <a:cubicBezTo>
                  <a:pt x="6146654" y="843552"/>
                  <a:pt x="6146464" y="871173"/>
                  <a:pt x="6146274" y="898797"/>
                </a:cubicBezTo>
                <a:cubicBezTo>
                  <a:pt x="6146084" y="923562"/>
                  <a:pt x="6148750" y="949281"/>
                  <a:pt x="6143416" y="973095"/>
                </a:cubicBezTo>
                <a:cubicBezTo>
                  <a:pt x="6137702" y="998052"/>
                  <a:pt x="6138464" y="1020529"/>
                  <a:pt x="6144940" y="1044725"/>
                </a:cubicBezTo>
                <a:cubicBezTo>
                  <a:pt x="6149322" y="1061298"/>
                  <a:pt x="6149894" y="1078826"/>
                  <a:pt x="6151226" y="1095972"/>
                </a:cubicBezTo>
                <a:cubicBezTo>
                  <a:pt x="6152750" y="1114449"/>
                  <a:pt x="6148750" y="1134834"/>
                  <a:pt x="6155037" y="1151600"/>
                </a:cubicBezTo>
                <a:cubicBezTo>
                  <a:pt x="6173706" y="1201512"/>
                  <a:pt x="6177706" y="1252757"/>
                  <a:pt x="6177706" y="1304955"/>
                </a:cubicBezTo>
                <a:cubicBezTo>
                  <a:pt x="6177706" y="1314483"/>
                  <a:pt x="6175041" y="1324198"/>
                  <a:pt x="6172183" y="1333341"/>
                </a:cubicBezTo>
                <a:cubicBezTo>
                  <a:pt x="6155037" y="1386684"/>
                  <a:pt x="6156560" y="1440216"/>
                  <a:pt x="6167039" y="1494509"/>
                </a:cubicBezTo>
                <a:cubicBezTo>
                  <a:pt x="6169325" y="1505751"/>
                  <a:pt x="6169706" y="1518324"/>
                  <a:pt x="6167421" y="1529563"/>
                </a:cubicBezTo>
                <a:cubicBezTo>
                  <a:pt x="6160752" y="1561189"/>
                  <a:pt x="6149702" y="1591859"/>
                  <a:pt x="6144940" y="1623675"/>
                </a:cubicBezTo>
                <a:cubicBezTo>
                  <a:pt x="6137129" y="1676253"/>
                  <a:pt x="6163417" y="1721785"/>
                  <a:pt x="6180565" y="1768838"/>
                </a:cubicBezTo>
                <a:cubicBezTo>
                  <a:pt x="6196758" y="1813610"/>
                  <a:pt x="6233335" y="1851709"/>
                  <a:pt x="6225142" y="1904673"/>
                </a:cubicBezTo>
                <a:cubicBezTo>
                  <a:pt x="6224381" y="1910004"/>
                  <a:pt x="6229524" y="1915912"/>
                  <a:pt x="6230858" y="1921817"/>
                </a:cubicBezTo>
                <a:cubicBezTo>
                  <a:pt x="6234479" y="1938009"/>
                  <a:pt x="6238857" y="1954202"/>
                  <a:pt x="6240574" y="1970586"/>
                </a:cubicBezTo>
                <a:cubicBezTo>
                  <a:pt x="6242861" y="1990589"/>
                  <a:pt x="6242100" y="2010974"/>
                  <a:pt x="6244004" y="2030977"/>
                </a:cubicBezTo>
                <a:cubicBezTo>
                  <a:pt x="6245147" y="2043835"/>
                  <a:pt x="6247242" y="2056600"/>
                  <a:pt x="6249052" y="2069340"/>
                </a:cubicBezTo>
                <a:lnTo>
                  <a:pt x="6249303" y="2072225"/>
                </a:lnTo>
                <a:lnTo>
                  <a:pt x="6249303" y="2131532"/>
                </a:lnTo>
                <a:lnTo>
                  <a:pt x="6248432" y="2138304"/>
                </a:lnTo>
                <a:cubicBezTo>
                  <a:pt x="6246241" y="2148519"/>
                  <a:pt x="6243623" y="2158712"/>
                  <a:pt x="6241908" y="2168903"/>
                </a:cubicBezTo>
                <a:cubicBezTo>
                  <a:pt x="6237145" y="2197670"/>
                  <a:pt x="6238479" y="2229296"/>
                  <a:pt x="6226286" y="2254633"/>
                </a:cubicBezTo>
                <a:cubicBezTo>
                  <a:pt x="6213332" y="2281683"/>
                  <a:pt x="6207426" y="2307402"/>
                  <a:pt x="6211426" y="2335405"/>
                </a:cubicBezTo>
                <a:cubicBezTo>
                  <a:pt x="6212760" y="2344741"/>
                  <a:pt x="6220762" y="2356744"/>
                  <a:pt x="6228952" y="2360933"/>
                </a:cubicBezTo>
                <a:cubicBezTo>
                  <a:pt x="6247241" y="2370270"/>
                  <a:pt x="6250481" y="2383032"/>
                  <a:pt x="6244193" y="2400369"/>
                </a:cubicBezTo>
                <a:cubicBezTo>
                  <a:pt x="6238857" y="2415420"/>
                  <a:pt x="6236192" y="2433897"/>
                  <a:pt x="6225904" y="2444184"/>
                </a:cubicBezTo>
                <a:cubicBezTo>
                  <a:pt x="6196758" y="2473333"/>
                  <a:pt x="6195806" y="2510483"/>
                  <a:pt x="6187996" y="2546678"/>
                </a:cubicBezTo>
                <a:cubicBezTo>
                  <a:pt x="6183231" y="2568774"/>
                  <a:pt x="6183041" y="2589352"/>
                  <a:pt x="6186279" y="2611450"/>
                </a:cubicBezTo>
                <a:cubicBezTo>
                  <a:pt x="6193518" y="2659455"/>
                  <a:pt x="6183231" y="2706131"/>
                  <a:pt x="6170087" y="2752235"/>
                </a:cubicBezTo>
                <a:cubicBezTo>
                  <a:pt x="6161325" y="2782716"/>
                  <a:pt x="6155990" y="2813958"/>
                  <a:pt x="6147035" y="2844248"/>
                </a:cubicBezTo>
                <a:cubicBezTo>
                  <a:pt x="6140177" y="2866918"/>
                  <a:pt x="6131985" y="2889587"/>
                  <a:pt x="6120937" y="2910353"/>
                </a:cubicBezTo>
                <a:cubicBezTo>
                  <a:pt x="6104743" y="2940455"/>
                  <a:pt x="6080358" y="2966742"/>
                  <a:pt x="6086835" y="3005035"/>
                </a:cubicBezTo>
                <a:cubicBezTo>
                  <a:pt x="6092550" y="3038756"/>
                  <a:pt x="6080550" y="3069235"/>
                  <a:pt x="6069119" y="3100099"/>
                </a:cubicBezTo>
                <a:cubicBezTo>
                  <a:pt x="6060737" y="3122770"/>
                  <a:pt x="6052162" y="3145436"/>
                  <a:pt x="6046828" y="3168870"/>
                </a:cubicBezTo>
                <a:cubicBezTo>
                  <a:pt x="6040542" y="3196686"/>
                  <a:pt x="6043210" y="3228119"/>
                  <a:pt x="6031589" y="3252885"/>
                </a:cubicBezTo>
                <a:cubicBezTo>
                  <a:pt x="6019396" y="3278795"/>
                  <a:pt x="6027588" y="3300319"/>
                  <a:pt x="6031017" y="3323372"/>
                </a:cubicBezTo>
                <a:cubicBezTo>
                  <a:pt x="6036353" y="3360139"/>
                  <a:pt x="6046258" y="3396719"/>
                  <a:pt x="6033685" y="3433866"/>
                </a:cubicBezTo>
                <a:cubicBezTo>
                  <a:pt x="6018444" y="3479015"/>
                  <a:pt x="6002060" y="3523785"/>
                  <a:pt x="5987583" y="3569124"/>
                </a:cubicBezTo>
                <a:cubicBezTo>
                  <a:pt x="5982056" y="3586653"/>
                  <a:pt x="5979770" y="3605509"/>
                  <a:pt x="5977295" y="3623799"/>
                </a:cubicBezTo>
                <a:cubicBezTo>
                  <a:pt x="5975197" y="3641134"/>
                  <a:pt x="5980533" y="3661899"/>
                  <a:pt x="5972533" y="3675238"/>
                </a:cubicBezTo>
                <a:cubicBezTo>
                  <a:pt x="5951958" y="3709529"/>
                  <a:pt x="5941860" y="3744770"/>
                  <a:pt x="5941860" y="3784397"/>
                </a:cubicBezTo>
                <a:cubicBezTo>
                  <a:pt x="5941860" y="3799258"/>
                  <a:pt x="5933287" y="3813737"/>
                  <a:pt x="5931762" y="3828785"/>
                </a:cubicBezTo>
                <a:cubicBezTo>
                  <a:pt x="5929858" y="3849362"/>
                  <a:pt x="5924714" y="3872985"/>
                  <a:pt x="5931955" y="3890891"/>
                </a:cubicBezTo>
                <a:cubicBezTo>
                  <a:pt x="5949100" y="3932993"/>
                  <a:pt x="5934810" y="3967091"/>
                  <a:pt x="5917857" y="4003861"/>
                </a:cubicBezTo>
                <a:cubicBezTo>
                  <a:pt x="5901092" y="4040058"/>
                  <a:pt x="5887757" y="4078159"/>
                  <a:pt x="5876707" y="4116641"/>
                </a:cubicBezTo>
                <a:cubicBezTo>
                  <a:pt x="5872706" y="4131119"/>
                  <a:pt x="5879375" y="4148453"/>
                  <a:pt x="5880708" y="4164458"/>
                </a:cubicBezTo>
                <a:cubicBezTo>
                  <a:pt x="5881089" y="4170174"/>
                  <a:pt x="5881661" y="4176461"/>
                  <a:pt x="5879756" y="4181603"/>
                </a:cubicBezTo>
                <a:cubicBezTo>
                  <a:pt x="5861466" y="4231324"/>
                  <a:pt x="5847560" y="4281810"/>
                  <a:pt x="5857085" y="4335722"/>
                </a:cubicBezTo>
                <a:cubicBezTo>
                  <a:pt x="5858038" y="4340674"/>
                  <a:pt x="5855942" y="4346201"/>
                  <a:pt x="5854608" y="4351154"/>
                </a:cubicBezTo>
                <a:cubicBezTo>
                  <a:pt x="5847751" y="4375349"/>
                  <a:pt x="5836892" y="4398972"/>
                  <a:pt x="5834415" y="4423545"/>
                </a:cubicBezTo>
                <a:cubicBezTo>
                  <a:pt x="5828319" y="4484127"/>
                  <a:pt x="5825841" y="4545086"/>
                  <a:pt x="5821841" y="4606053"/>
                </a:cubicBezTo>
                <a:cubicBezTo>
                  <a:pt x="5821653" y="4609863"/>
                  <a:pt x="5821653" y="4613864"/>
                  <a:pt x="5820317" y="4617291"/>
                </a:cubicBezTo>
                <a:cubicBezTo>
                  <a:pt x="5812125" y="4639772"/>
                  <a:pt x="5814794" y="4659393"/>
                  <a:pt x="5830414" y="4678445"/>
                </a:cubicBezTo>
                <a:cubicBezTo>
                  <a:pt x="5837273" y="4686828"/>
                  <a:pt x="5840892" y="4698258"/>
                  <a:pt x="5844703" y="4708734"/>
                </a:cubicBezTo>
                <a:cubicBezTo>
                  <a:pt x="5850418" y="4724167"/>
                  <a:pt x="5855942" y="4739978"/>
                  <a:pt x="5859562" y="4755980"/>
                </a:cubicBezTo>
                <a:cubicBezTo>
                  <a:pt x="5862991" y="4771793"/>
                  <a:pt x="5867753" y="4788747"/>
                  <a:pt x="5865088" y="4803988"/>
                </a:cubicBezTo>
                <a:cubicBezTo>
                  <a:pt x="5860326" y="4831420"/>
                  <a:pt x="5849657" y="4857522"/>
                  <a:pt x="5842606" y="4884572"/>
                </a:cubicBezTo>
                <a:cubicBezTo>
                  <a:pt x="5840129" y="4893907"/>
                  <a:pt x="5840512" y="4904195"/>
                  <a:pt x="5840321" y="4913909"/>
                </a:cubicBezTo>
                <a:cubicBezTo>
                  <a:pt x="5839750" y="4936201"/>
                  <a:pt x="5845274" y="4959061"/>
                  <a:pt x="5829462" y="4979253"/>
                </a:cubicBezTo>
                <a:cubicBezTo>
                  <a:pt x="5814602" y="4997922"/>
                  <a:pt x="5818983" y="5016785"/>
                  <a:pt x="5830223" y="5036405"/>
                </a:cubicBezTo>
                <a:cubicBezTo>
                  <a:pt x="5838225" y="5050504"/>
                  <a:pt x="5844513" y="5066505"/>
                  <a:pt x="5847560" y="5082317"/>
                </a:cubicBezTo>
                <a:cubicBezTo>
                  <a:pt x="5851752" y="5104036"/>
                  <a:pt x="5853466" y="5125562"/>
                  <a:pt x="5850988" y="5148995"/>
                </a:cubicBezTo>
                <a:cubicBezTo>
                  <a:pt x="5849275" y="5165570"/>
                  <a:pt x="5848512" y="5179097"/>
                  <a:pt x="5838416" y="5192051"/>
                </a:cubicBezTo>
                <a:cubicBezTo>
                  <a:pt x="5836892" y="5194145"/>
                  <a:pt x="5836510" y="5197955"/>
                  <a:pt x="5836703" y="5200813"/>
                </a:cubicBezTo>
                <a:cubicBezTo>
                  <a:pt x="5839941" y="5238343"/>
                  <a:pt x="5838225" y="5275491"/>
                  <a:pt x="5835937" y="5313403"/>
                </a:cubicBezTo>
                <a:cubicBezTo>
                  <a:pt x="5832892" y="5361598"/>
                  <a:pt x="5841844" y="5412276"/>
                  <a:pt x="5873849" y="5453995"/>
                </a:cubicBezTo>
                <a:cubicBezTo>
                  <a:pt x="5878613" y="5460092"/>
                  <a:pt x="5880708" y="5469236"/>
                  <a:pt x="5881852" y="5477239"/>
                </a:cubicBezTo>
                <a:cubicBezTo>
                  <a:pt x="5886804" y="5514957"/>
                  <a:pt x="5890233" y="5552869"/>
                  <a:pt x="5895758" y="5590590"/>
                </a:cubicBezTo>
                <a:cubicBezTo>
                  <a:pt x="5898806" y="5611164"/>
                  <a:pt x="5901474" y="5632691"/>
                  <a:pt x="5909856" y="5651360"/>
                </a:cubicBezTo>
                <a:cubicBezTo>
                  <a:pt x="5918047" y="5669647"/>
                  <a:pt x="5927762" y="5684320"/>
                  <a:pt x="5910618" y="5695178"/>
                </a:cubicBezTo>
                <a:cubicBezTo>
                  <a:pt x="5919762" y="5714607"/>
                  <a:pt x="5927383" y="5731564"/>
                  <a:pt x="5935573" y="5748136"/>
                </a:cubicBezTo>
                <a:cubicBezTo>
                  <a:pt x="5938620" y="5754234"/>
                  <a:pt x="5943575" y="5759378"/>
                  <a:pt x="5946433" y="5765474"/>
                </a:cubicBezTo>
                <a:cubicBezTo>
                  <a:pt x="5949481" y="5771953"/>
                  <a:pt x="5951385" y="5779191"/>
                  <a:pt x="5952911" y="5786239"/>
                </a:cubicBezTo>
                <a:cubicBezTo>
                  <a:pt x="5959768" y="5817674"/>
                  <a:pt x="5966054" y="5849107"/>
                  <a:pt x="5973485" y="5880348"/>
                </a:cubicBezTo>
                <a:cubicBezTo>
                  <a:pt x="5975008" y="5886447"/>
                  <a:pt x="5981104" y="5891590"/>
                  <a:pt x="5985103" y="5897114"/>
                </a:cubicBezTo>
                <a:cubicBezTo>
                  <a:pt x="5987772" y="5900735"/>
                  <a:pt x="5991773" y="5904353"/>
                  <a:pt x="5992345" y="5908355"/>
                </a:cubicBezTo>
                <a:cubicBezTo>
                  <a:pt x="5996917" y="5938836"/>
                  <a:pt x="6002252" y="5969124"/>
                  <a:pt x="6004537" y="5999796"/>
                </a:cubicBezTo>
                <a:cubicBezTo>
                  <a:pt x="6006440" y="6025515"/>
                  <a:pt x="6005871" y="6050282"/>
                  <a:pt x="6039018" y="6056948"/>
                </a:cubicBezTo>
                <a:cubicBezTo>
                  <a:pt x="6044734" y="6058092"/>
                  <a:pt x="6050831" y="6066284"/>
                  <a:pt x="6053687" y="6072569"/>
                </a:cubicBezTo>
                <a:cubicBezTo>
                  <a:pt x="6061879" y="6090477"/>
                  <a:pt x="6067404" y="6109530"/>
                  <a:pt x="6075785" y="6127247"/>
                </a:cubicBezTo>
                <a:cubicBezTo>
                  <a:pt x="6103790" y="6185351"/>
                  <a:pt x="6121508" y="6246121"/>
                  <a:pt x="6118269" y="6311084"/>
                </a:cubicBezTo>
                <a:cubicBezTo>
                  <a:pt x="6117317" y="6331277"/>
                  <a:pt x="6107028" y="6350899"/>
                  <a:pt x="6103217" y="6363664"/>
                </a:cubicBezTo>
                <a:cubicBezTo>
                  <a:pt x="6118269" y="6400429"/>
                  <a:pt x="6132747" y="6431292"/>
                  <a:pt x="6143606" y="6463490"/>
                </a:cubicBezTo>
                <a:cubicBezTo>
                  <a:pt x="6153322" y="6491874"/>
                  <a:pt x="6159418" y="6521593"/>
                  <a:pt x="6166466" y="6550742"/>
                </a:cubicBezTo>
                <a:cubicBezTo>
                  <a:pt x="6169135" y="6561411"/>
                  <a:pt x="6170658" y="6572269"/>
                  <a:pt x="6171993" y="6583128"/>
                </a:cubicBezTo>
                <a:cubicBezTo>
                  <a:pt x="6176183" y="6617036"/>
                  <a:pt x="6166086" y="6652472"/>
                  <a:pt x="6182089" y="6685617"/>
                </a:cubicBezTo>
                <a:cubicBezTo>
                  <a:pt x="6190471" y="6702955"/>
                  <a:pt x="6200567" y="6720103"/>
                  <a:pt x="6204949" y="6738388"/>
                </a:cubicBezTo>
                <a:cubicBezTo>
                  <a:pt x="6209712" y="6758011"/>
                  <a:pt x="6217142" y="6777207"/>
                  <a:pt x="6222453" y="6796804"/>
                </a:cubicBezTo>
                <a:lnTo>
                  <a:pt x="6227224" y="6857457"/>
                </a:lnTo>
                <a:lnTo>
                  <a:pt x="6099985" y="6857457"/>
                </a:lnTo>
                <a:lnTo>
                  <a:pt x="6099985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DE0809F-B765-A506-4028-69CC04B478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6" r="22634" b="-2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01367A3-F670-4BD9-9972-F7E97FC22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4000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8C3DB02-606C-40EC-8381-7A29A1ADF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40399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1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IBM Plex Serif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394</Words>
  <Application>Microsoft Office PowerPoint</Application>
  <PresentationFormat>Widescreen</PresentationFormat>
  <Paragraphs>78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IBM Plex Sans</vt:lpstr>
      <vt:lpstr>IBM Plex Serif</vt:lpstr>
      <vt:lpstr>Office Theme</vt:lpstr>
      <vt:lpstr>Project Immortality </vt:lpstr>
      <vt:lpstr>The Life and Times of a  Machine Learning Project</vt:lpstr>
      <vt:lpstr>Sometime later…</vt:lpstr>
      <vt:lpstr>Who This Talk Is For</vt:lpstr>
      <vt:lpstr>About Me</vt:lpstr>
      <vt:lpstr>ffopportunity</vt:lpstr>
      <vt:lpstr>PowerPoint Presentation</vt:lpstr>
      <vt:lpstr>How can I make ffopportunity live on?</vt:lpstr>
      <vt:lpstr>Can someone run my code and build on it?</vt:lpstr>
      <vt:lpstr>Make It a Package</vt:lpstr>
      <vt:lpstr>Can new predictions be automatically generated?</vt:lpstr>
      <vt:lpstr>Add GitHub Actions</vt:lpstr>
      <vt:lpstr>Where can I store the data?</vt:lpstr>
      <vt:lpstr>Three Common Problems  with GitHub Data Repositories</vt:lpstr>
      <vt:lpstr>Blind version control is bad!</vt:lpstr>
      <vt:lpstr>GitHub Data Repo Problems: Commit History Chaos!</vt:lpstr>
      <vt:lpstr>Meh Solutions</vt:lpstr>
      <vt:lpstr>Better Solution</vt:lpstr>
      <vt:lpstr>GitHub Releases</vt:lpstr>
      <vt:lpstr>{piggyback}</vt:lpstr>
      <vt:lpstr>Recap</vt:lpstr>
      <vt:lpstr>Project Immortality With GitHub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Immortality </dc:title>
  <dc:creator>Tan Ho</dc:creator>
  <cp:lastModifiedBy>Tan Ho</cp:lastModifiedBy>
  <cp:revision>4</cp:revision>
  <dcterms:created xsi:type="dcterms:W3CDTF">2022-07-01T15:25:02Z</dcterms:created>
  <dcterms:modified xsi:type="dcterms:W3CDTF">2022-07-02T00:04:32Z</dcterms:modified>
</cp:coreProperties>
</file>