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81"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6617F-E1A4-4FBE-BD24-BD7D2F5C5422}" v="258" dt="2019-10-28T06:27:19.919"/>
    <p1510:client id="{34592F03-AA00-451D-94EB-B07574A01CCB}" v="392" dt="2019-10-28T16:31:38.287"/>
    <p1510:client id="{3D9D7D70-2D40-4CE5-BF94-D495369F4AEF}" v="1295" dt="2019-10-27T09:50:58.680"/>
    <p1510:client id="{4DC61BE3-2C7E-43E9-BC37-FF0C34214D26}" v="423" dt="2019-10-27T04:01:42.175"/>
    <p1510:client id="{56AB32AD-E092-48CC-9C36-970FFB86CF59}" v="410" dt="2019-10-27T08:49:29.932"/>
    <p1510:client id="{93BB15E1-6B98-4488-9409-119B316A48B6}" v="14" dt="2019-10-28T07:38:49.835"/>
    <p1510:client id="{97C5098E-C8B8-437F-812C-8F9EAED2ABA0}" v="85" dt="2019-10-28T06:28:53.146"/>
    <p1510:client id="{A8A1348C-7A7C-4C30-A65B-A19D6C484150}" v="1320" dt="2019-10-27T05:26:21.484"/>
    <p1510:client id="{AEB025D1-9FF4-4309-975F-BB5BF6ABE7D6}" v="2" dt="2019-10-28T16:07:40.850"/>
    <p1510:client id="{B877FE90-9FF6-43B5-92F2-FF4B065BD3F8}" v="422" dt="2019-10-26T15:01:01.892"/>
    <p1510:client id="{C4E76D5E-D9DC-49DC-A32D-C23A48527530}" v="1556" dt="2019-10-27T08:20:12.591"/>
    <p1510:client id="{D055AB5B-1203-4CD7-896E-A0F49DF27C98}" v="44" dt="2019-10-28T03:35:02.845"/>
    <p1510:client id="{D7D7DE82-B2DC-4B0C-B269-6A3160DFC1C7}" v="216" dt="2019-10-27T10:07:15.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A5427-6EA4-4ADA-A124-B3FCCD9B1444}"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ID"/>
        </a:p>
      </dgm:t>
    </dgm:pt>
    <dgm:pt modelId="{439B22C2-FF4A-4760-B86E-07E3B680EEA1}">
      <dgm:prSet phldrT="[Text]" custT="1"/>
      <dgm:spPr/>
      <dgm:t>
        <a:bodyPr/>
        <a:lstStyle/>
        <a:p>
          <a:r>
            <a:rPr lang="en-US" sz="1600">
              <a:latin typeface="Times New Roman" panose="02020603050405020304" pitchFamily="18" charset="0"/>
              <a:cs typeface="Times New Roman" panose="02020603050405020304" pitchFamily="18" charset="0"/>
            </a:rPr>
            <a:t>1.1</a:t>
          </a:r>
          <a:endParaRPr lang="en-ID" sz="1600">
            <a:latin typeface="Times New Roman" panose="02020603050405020304" pitchFamily="18" charset="0"/>
            <a:cs typeface="Times New Roman" panose="02020603050405020304" pitchFamily="18" charset="0"/>
          </a:endParaRPr>
        </a:p>
      </dgm:t>
    </dgm:pt>
    <dgm:pt modelId="{006D6A95-29CE-4AF6-BC10-0F96E4E26BC4}" type="parTrans" cxnId="{CD7B2029-B9BB-444E-BFB8-0BAEF247389C}">
      <dgm:prSet/>
      <dgm:spPr/>
      <dgm:t>
        <a:bodyPr/>
        <a:lstStyle/>
        <a:p>
          <a:endParaRPr lang="en-ID"/>
        </a:p>
      </dgm:t>
    </dgm:pt>
    <dgm:pt modelId="{E7FD33BA-000D-4408-B273-F2F62EB0A9D5}" type="sibTrans" cxnId="{CD7B2029-B9BB-444E-BFB8-0BAEF247389C}">
      <dgm:prSet/>
      <dgm:spPr/>
      <dgm:t>
        <a:bodyPr/>
        <a:lstStyle/>
        <a:p>
          <a:endParaRPr lang="en-ID"/>
        </a:p>
      </dgm:t>
    </dgm:pt>
    <dgm:pt modelId="{E7AED4CD-5E95-40B4-BB10-0540BEE716E6}">
      <dgm:prSet phldrT="[Text]" custT="1"/>
      <dgm:spPr/>
      <dgm:t>
        <a:bodyPr/>
        <a:lstStyle/>
        <a:p>
          <a:pPr>
            <a:buFont typeface="Wingdings" panose="05000000000000000000" pitchFamily="2" charset="2"/>
            <a:buChar char="§"/>
          </a:pPr>
          <a:r>
            <a:rPr lang="en-US" sz="2000">
              <a:solidFill>
                <a:schemeClr val="accent1">
                  <a:lumMod val="75000"/>
                </a:schemeClr>
              </a:solidFill>
              <a:latin typeface="Times New Roman" panose="02020603050405020304" pitchFamily="18" charset="0"/>
              <a:cs typeface="Times New Roman" panose="02020603050405020304" pitchFamily="18" charset="0"/>
            </a:rPr>
            <a:t>Các khái niệm về mã hóa</a:t>
          </a:r>
          <a:endParaRPr lang="en-ID" sz="2000">
            <a:solidFill>
              <a:schemeClr val="accent1">
                <a:lumMod val="75000"/>
              </a:schemeClr>
            </a:solidFill>
            <a:latin typeface="Times New Roman" panose="02020603050405020304" pitchFamily="18" charset="0"/>
            <a:cs typeface="Times New Roman" panose="02020603050405020304" pitchFamily="18" charset="0"/>
          </a:endParaRPr>
        </a:p>
      </dgm:t>
    </dgm:pt>
    <dgm:pt modelId="{69E9353F-3921-4BC2-BCF7-BCF20AEB3615}" type="parTrans" cxnId="{C256D340-54F0-4D9C-9679-5B5A0C0B1377}">
      <dgm:prSet/>
      <dgm:spPr/>
      <dgm:t>
        <a:bodyPr/>
        <a:lstStyle/>
        <a:p>
          <a:endParaRPr lang="en-ID"/>
        </a:p>
      </dgm:t>
    </dgm:pt>
    <dgm:pt modelId="{51D77E8D-35B0-40B2-B2FD-6AC5FC4EF2A9}" type="sibTrans" cxnId="{C256D340-54F0-4D9C-9679-5B5A0C0B1377}">
      <dgm:prSet/>
      <dgm:spPr/>
      <dgm:t>
        <a:bodyPr/>
        <a:lstStyle/>
        <a:p>
          <a:endParaRPr lang="en-ID"/>
        </a:p>
      </dgm:t>
    </dgm:pt>
    <dgm:pt modelId="{486B83FD-A2B5-4F93-825A-A1CB378D6EDE}">
      <dgm:prSet phldrT="[Text]"/>
      <dgm:spPr/>
      <dgm:t>
        <a:bodyPr/>
        <a:lstStyle/>
        <a:p>
          <a:r>
            <a:rPr lang="en-US">
              <a:latin typeface="Times New Roman" panose="02020603050405020304" pitchFamily="18" charset="0"/>
              <a:cs typeface="Times New Roman" panose="02020603050405020304" pitchFamily="18" charset="0"/>
            </a:rPr>
            <a:t>1.2</a:t>
          </a:r>
          <a:endParaRPr lang="en-ID">
            <a:latin typeface="Times New Roman" panose="02020603050405020304" pitchFamily="18" charset="0"/>
            <a:cs typeface="Times New Roman" panose="02020603050405020304" pitchFamily="18" charset="0"/>
          </a:endParaRPr>
        </a:p>
      </dgm:t>
    </dgm:pt>
    <dgm:pt modelId="{7D88F8F9-0FF2-4619-BCF6-62E6DEAFD108}" type="parTrans" cxnId="{4B4744AF-BF9C-4CEB-A493-B0D3ACE8BE81}">
      <dgm:prSet/>
      <dgm:spPr/>
      <dgm:t>
        <a:bodyPr/>
        <a:lstStyle/>
        <a:p>
          <a:endParaRPr lang="en-ID"/>
        </a:p>
      </dgm:t>
    </dgm:pt>
    <dgm:pt modelId="{32C48684-93BF-4276-B8FC-4360D5A47071}" type="sibTrans" cxnId="{4B4744AF-BF9C-4CEB-A493-B0D3ACE8BE81}">
      <dgm:prSet/>
      <dgm:spPr/>
      <dgm:t>
        <a:bodyPr/>
        <a:lstStyle/>
        <a:p>
          <a:endParaRPr lang="en-ID"/>
        </a:p>
      </dgm:t>
    </dgm:pt>
    <dgm:pt modelId="{6DF85471-4E5D-4CA3-82C6-AE4CF31469DA}">
      <dgm:prSet phldrT="[Text]" custT="1"/>
      <dgm:spPr/>
      <dgm:t>
        <a:bodyPr/>
        <a:lstStyle/>
        <a:p>
          <a:pPr>
            <a:buFont typeface="Wingdings" panose="05000000000000000000" pitchFamily="2" charset="2"/>
            <a:buChar char="§"/>
          </a:pPr>
          <a:r>
            <a:rPr lang="en-US" sz="2000">
              <a:solidFill>
                <a:schemeClr val="accent1">
                  <a:lumMod val="75000"/>
                </a:schemeClr>
              </a:solidFill>
              <a:latin typeface="Times New Roman" panose="02020603050405020304" pitchFamily="18" charset="0"/>
              <a:cs typeface="Times New Roman" panose="02020603050405020304" pitchFamily="18" charset="0"/>
            </a:rPr>
            <a:t>Mã hóa cổ điển</a:t>
          </a:r>
          <a:endParaRPr lang="en-ID" sz="2000">
            <a:solidFill>
              <a:schemeClr val="accent1">
                <a:lumMod val="75000"/>
              </a:schemeClr>
            </a:solidFill>
            <a:latin typeface="Times New Roman" panose="02020603050405020304" pitchFamily="18" charset="0"/>
            <a:cs typeface="Times New Roman" panose="02020603050405020304" pitchFamily="18" charset="0"/>
          </a:endParaRPr>
        </a:p>
      </dgm:t>
    </dgm:pt>
    <dgm:pt modelId="{87A53000-1B30-45A3-AA35-6D57BF874F61}" type="parTrans" cxnId="{AF60FC7F-3340-47DE-90EC-064BBFAD315A}">
      <dgm:prSet/>
      <dgm:spPr/>
      <dgm:t>
        <a:bodyPr/>
        <a:lstStyle/>
        <a:p>
          <a:endParaRPr lang="en-ID"/>
        </a:p>
      </dgm:t>
    </dgm:pt>
    <dgm:pt modelId="{D5FF43B8-45BF-48A9-B998-22326B0FDB98}" type="sibTrans" cxnId="{AF60FC7F-3340-47DE-90EC-064BBFAD315A}">
      <dgm:prSet/>
      <dgm:spPr/>
      <dgm:t>
        <a:bodyPr/>
        <a:lstStyle/>
        <a:p>
          <a:endParaRPr lang="en-ID"/>
        </a:p>
      </dgm:t>
    </dgm:pt>
    <dgm:pt modelId="{24CCB993-004C-4350-9934-AF7A54CA1086}">
      <dgm:prSet phldrT="[Text]"/>
      <dgm:spPr/>
      <dgm:t>
        <a:bodyPr/>
        <a:lstStyle/>
        <a:p>
          <a:r>
            <a:rPr lang="en-US">
              <a:latin typeface="Times New Roman" panose="02020603050405020304" pitchFamily="18" charset="0"/>
              <a:cs typeface="Times New Roman" panose="02020603050405020304" pitchFamily="18" charset="0"/>
            </a:rPr>
            <a:t>1.3</a:t>
          </a:r>
          <a:endParaRPr lang="en-ID">
            <a:latin typeface="Times New Roman" panose="02020603050405020304" pitchFamily="18" charset="0"/>
            <a:cs typeface="Times New Roman" panose="02020603050405020304" pitchFamily="18" charset="0"/>
          </a:endParaRPr>
        </a:p>
      </dgm:t>
    </dgm:pt>
    <dgm:pt modelId="{38A0C4F7-BCA7-42CC-8A7B-9838E6C45839}" type="parTrans" cxnId="{78F8FC6D-C12C-49FD-A645-658D1AF569E9}">
      <dgm:prSet/>
      <dgm:spPr/>
      <dgm:t>
        <a:bodyPr/>
        <a:lstStyle/>
        <a:p>
          <a:endParaRPr lang="en-ID"/>
        </a:p>
      </dgm:t>
    </dgm:pt>
    <dgm:pt modelId="{3B91B600-1F86-43BD-8A0C-361584BE2D8B}" type="sibTrans" cxnId="{78F8FC6D-C12C-49FD-A645-658D1AF569E9}">
      <dgm:prSet/>
      <dgm:spPr/>
      <dgm:t>
        <a:bodyPr/>
        <a:lstStyle/>
        <a:p>
          <a:endParaRPr lang="en-ID"/>
        </a:p>
      </dgm:t>
    </dgm:pt>
    <dgm:pt modelId="{444D6A17-D585-4E41-A94C-0E86A51300B2}">
      <dgm:prSet phldrT="[Text]"/>
      <dgm:spPr/>
      <dgm:t>
        <a:bodyPr/>
        <a:lstStyle/>
        <a:p>
          <a:r>
            <a:rPr lang="en-US">
              <a:latin typeface="Times New Roman" panose="02020603050405020304" pitchFamily="18" charset="0"/>
              <a:cs typeface="Times New Roman" panose="02020603050405020304" pitchFamily="18" charset="0"/>
            </a:rPr>
            <a:t>1.4</a:t>
          </a:r>
          <a:endParaRPr lang="en-ID">
            <a:latin typeface="Times New Roman" panose="02020603050405020304" pitchFamily="18" charset="0"/>
            <a:cs typeface="Times New Roman" panose="02020603050405020304" pitchFamily="18" charset="0"/>
          </a:endParaRPr>
        </a:p>
      </dgm:t>
    </dgm:pt>
    <dgm:pt modelId="{BF3EAFE1-45CB-433B-97CB-09AB25C71DDB}" type="parTrans" cxnId="{76C0DEFC-D993-4596-A442-0D126D72DDA7}">
      <dgm:prSet/>
      <dgm:spPr/>
      <dgm:t>
        <a:bodyPr/>
        <a:lstStyle/>
        <a:p>
          <a:endParaRPr lang="en-ID"/>
        </a:p>
      </dgm:t>
    </dgm:pt>
    <dgm:pt modelId="{587E2DE2-63DA-4403-9D67-886FA4F654AE}" type="sibTrans" cxnId="{76C0DEFC-D993-4596-A442-0D126D72DDA7}">
      <dgm:prSet/>
      <dgm:spPr/>
      <dgm:t>
        <a:bodyPr/>
        <a:lstStyle/>
        <a:p>
          <a:endParaRPr lang="en-ID"/>
        </a:p>
      </dgm:t>
    </dgm:pt>
    <dgm:pt modelId="{013AC98D-4007-43BE-9D65-FF58B2EFCD1A}">
      <dgm:prSet phldrT="[Text]" custT="1"/>
      <dgm:spPr/>
      <dgm:t>
        <a:bodyPr/>
        <a:lstStyle/>
        <a:p>
          <a:pPr>
            <a:buFont typeface="Wingdings" panose="05000000000000000000" pitchFamily="2" charset="2"/>
            <a:buChar char="§"/>
          </a:pPr>
          <a:r>
            <a:rPr lang="en-US" sz="2000">
              <a:solidFill>
                <a:schemeClr val="accent1">
                  <a:lumMod val="75000"/>
                </a:schemeClr>
              </a:solidFill>
              <a:latin typeface="Times New Roman" panose="02020603050405020304" pitchFamily="18" charset="0"/>
              <a:cs typeface="Times New Roman" panose="02020603050405020304" pitchFamily="18" charset="0"/>
            </a:rPr>
            <a:t>Mã hóa một chiều</a:t>
          </a:r>
          <a:endParaRPr lang="en-ID" sz="2000">
            <a:solidFill>
              <a:schemeClr val="accent1">
                <a:lumMod val="75000"/>
              </a:schemeClr>
            </a:solidFill>
            <a:latin typeface="Times New Roman" panose="02020603050405020304" pitchFamily="18" charset="0"/>
            <a:cs typeface="Times New Roman" panose="02020603050405020304" pitchFamily="18" charset="0"/>
          </a:endParaRPr>
        </a:p>
      </dgm:t>
    </dgm:pt>
    <dgm:pt modelId="{9B4B5240-B71C-4057-B32D-BF2FB89453B9}" type="sibTrans" cxnId="{3C33976B-7CE3-44D6-A7D1-CDFA7F4D6C21}">
      <dgm:prSet/>
      <dgm:spPr/>
      <dgm:t>
        <a:bodyPr/>
        <a:lstStyle/>
        <a:p>
          <a:endParaRPr lang="en-ID"/>
        </a:p>
      </dgm:t>
    </dgm:pt>
    <dgm:pt modelId="{B1590470-B01C-4D01-960C-42CA7843EBE5}" type="parTrans" cxnId="{3C33976B-7CE3-44D6-A7D1-CDFA7F4D6C21}">
      <dgm:prSet/>
      <dgm:spPr/>
      <dgm:t>
        <a:bodyPr/>
        <a:lstStyle/>
        <a:p>
          <a:endParaRPr lang="en-ID"/>
        </a:p>
      </dgm:t>
    </dgm:pt>
    <dgm:pt modelId="{0895DD69-DF89-4ABF-B3C9-85472F9885B9}">
      <dgm:prSet custT="1"/>
      <dgm:spPr/>
      <dgm:t>
        <a:bodyPr/>
        <a:lstStyle/>
        <a:p>
          <a:pPr>
            <a:buFont typeface="Wingdings" panose="05000000000000000000" pitchFamily="2" charset="2"/>
            <a:buChar char="§"/>
          </a:pPr>
          <a:r>
            <a:rPr lang="en-US" sz="2000">
              <a:solidFill>
                <a:schemeClr val="accent1">
                  <a:lumMod val="75000"/>
                </a:schemeClr>
              </a:solidFill>
              <a:latin typeface="Times New Roman" panose="02020603050405020304" pitchFamily="18" charset="0"/>
              <a:cs typeface="Times New Roman" panose="02020603050405020304" pitchFamily="18" charset="0"/>
            </a:rPr>
            <a:t>Mã hóa đối xứng</a:t>
          </a:r>
          <a:endParaRPr lang="en-ID" sz="2000">
            <a:solidFill>
              <a:schemeClr val="accent1">
                <a:lumMod val="75000"/>
              </a:schemeClr>
            </a:solidFill>
            <a:latin typeface="Times New Roman" panose="02020603050405020304" pitchFamily="18" charset="0"/>
            <a:cs typeface="Times New Roman" panose="02020603050405020304" pitchFamily="18" charset="0"/>
          </a:endParaRPr>
        </a:p>
      </dgm:t>
    </dgm:pt>
    <dgm:pt modelId="{F37D4930-9B25-4DC7-8F92-7F472B1600EC}" type="parTrans" cxnId="{BC453EA5-BFF5-4A6B-87FB-BC2459A612A8}">
      <dgm:prSet/>
      <dgm:spPr/>
      <dgm:t>
        <a:bodyPr/>
        <a:lstStyle/>
        <a:p>
          <a:endParaRPr lang="en-ID"/>
        </a:p>
      </dgm:t>
    </dgm:pt>
    <dgm:pt modelId="{60545F5F-FED6-4BDA-87D8-8CDCF6D2B38D}" type="sibTrans" cxnId="{BC453EA5-BFF5-4A6B-87FB-BC2459A612A8}">
      <dgm:prSet/>
      <dgm:spPr/>
      <dgm:t>
        <a:bodyPr/>
        <a:lstStyle/>
        <a:p>
          <a:endParaRPr lang="en-ID"/>
        </a:p>
      </dgm:t>
    </dgm:pt>
    <dgm:pt modelId="{2EDC6928-A72E-4120-B637-3C44480AF6D0}">
      <dgm:prSet phldrT="[Text]"/>
      <dgm:spPr/>
      <dgm:t>
        <a:bodyPr/>
        <a:lstStyle/>
        <a:p>
          <a:r>
            <a:rPr lang="en-US">
              <a:latin typeface="Times New Roman" panose="02020603050405020304" pitchFamily="18" charset="0"/>
              <a:cs typeface="Times New Roman" panose="02020603050405020304" pitchFamily="18" charset="0"/>
            </a:rPr>
            <a:t>1.5 </a:t>
          </a:r>
          <a:endParaRPr lang="en-ID">
            <a:latin typeface="Times New Roman" panose="02020603050405020304" pitchFamily="18" charset="0"/>
            <a:cs typeface="Times New Roman" panose="02020603050405020304" pitchFamily="18" charset="0"/>
          </a:endParaRPr>
        </a:p>
      </dgm:t>
    </dgm:pt>
    <dgm:pt modelId="{BDF7DC61-C0F3-49CB-82D0-F27D827E49E8}" type="parTrans" cxnId="{F68A2D9D-841B-4143-9B01-0536F2C86105}">
      <dgm:prSet/>
      <dgm:spPr/>
      <dgm:t>
        <a:bodyPr/>
        <a:lstStyle/>
        <a:p>
          <a:endParaRPr lang="en-ID"/>
        </a:p>
      </dgm:t>
    </dgm:pt>
    <dgm:pt modelId="{34E43B13-3E15-40D0-8197-2746B9FD8781}" type="sibTrans" cxnId="{F68A2D9D-841B-4143-9B01-0536F2C86105}">
      <dgm:prSet/>
      <dgm:spPr/>
      <dgm:t>
        <a:bodyPr/>
        <a:lstStyle/>
        <a:p>
          <a:endParaRPr lang="en-ID"/>
        </a:p>
      </dgm:t>
    </dgm:pt>
    <dgm:pt modelId="{6183B9C6-9D72-4DBD-B869-41D3878D3133}">
      <dgm:prSet custT="1"/>
      <dgm:spPr/>
      <dgm:t>
        <a:bodyPr/>
        <a:lstStyle/>
        <a:p>
          <a:pPr>
            <a:buFont typeface="Wingdings" panose="05000000000000000000" pitchFamily="2" charset="2"/>
            <a:buChar char="§"/>
          </a:pPr>
          <a:r>
            <a:rPr lang="en-US" sz="2000">
              <a:solidFill>
                <a:schemeClr val="accent1">
                  <a:lumMod val="75000"/>
                </a:schemeClr>
              </a:solidFill>
              <a:latin typeface="Times New Roman" panose="02020603050405020304" pitchFamily="18" charset="0"/>
              <a:cs typeface="Times New Roman" panose="02020603050405020304" pitchFamily="18" charset="0"/>
            </a:rPr>
            <a:t>Mã hóa bất đối xứng</a:t>
          </a:r>
          <a:endParaRPr lang="en-ID" sz="2000">
            <a:solidFill>
              <a:schemeClr val="accent1">
                <a:lumMod val="75000"/>
              </a:schemeClr>
            </a:solidFill>
            <a:latin typeface="Times New Roman" panose="02020603050405020304" pitchFamily="18" charset="0"/>
            <a:cs typeface="Times New Roman" panose="02020603050405020304" pitchFamily="18" charset="0"/>
          </a:endParaRPr>
        </a:p>
      </dgm:t>
    </dgm:pt>
    <dgm:pt modelId="{1A2891B7-1496-4899-907B-0E28AB1B9B37}" type="parTrans" cxnId="{FC006607-022B-4EC1-B97F-2F655AB615B3}">
      <dgm:prSet/>
      <dgm:spPr/>
      <dgm:t>
        <a:bodyPr/>
        <a:lstStyle/>
        <a:p>
          <a:endParaRPr lang="en-ID"/>
        </a:p>
      </dgm:t>
    </dgm:pt>
    <dgm:pt modelId="{46E3CB88-43B7-4FA9-A8D4-6426380E5408}" type="sibTrans" cxnId="{FC006607-022B-4EC1-B97F-2F655AB615B3}">
      <dgm:prSet/>
      <dgm:spPr/>
      <dgm:t>
        <a:bodyPr/>
        <a:lstStyle/>
        <a:p>
          <a:endParaRPr lang="en-ID"/>
        </a:p>
      </dgm:t>
    </dgm:pt>
    <dgm:pt modelId="{2373E747-F4BB-49AE-960F-A168A7C12641}" type="pres">
      <dgm:prSet presAssocID="{D51A5427-6EA4-4ADA-A124-B3FCCD9B1444}" presName="linearFlow" presStyleCnt="0">
        <dgm:presLayoutVars>
          <dgm:dir/>
          <dgm:animLvl val="lvl"/>
          <dgm:resizeHandles val="exact"/>
        </dgm:presLayoutVars>
      </dgm:prSet>
      <dgm:spPr/>
    </dgm:pt>
    <dgm:pt modelId="{49594404-279A-4C79-811A-DFB878AB8ADD}" type="pres">
      <dgm:prSet presAssocID="{439B22C2-FF4A-4760-B86E-07E3B680EEA1}" presName="composite" presStyleCnt="0"/>
      <dgm:spPr/>
    </dgm:pt>
    <dgm:pt modelId="{1EFA05A2-4031-4986-849D-604068025D5C}" type="pres">
      <dgm:prSet presAssocID="{439B22C2-FF4A-4760-B86E-07E3B680EEA1}" presName="parentText" presStyleLbl="alignNode1" presStyleIdx="0" presStyleCnt="5">
        <dgm:presLayoutVars>
          <dgm:chMax val="1"/>
          <dgm:bulletEnabled val="1"/>
        </dgm:presLayoutVars>
      </dgm:prSet>
      <dgm:spPr/>
    </dgm:pt>
    <dgm:pt modelId="{4ECA03D0-7A7A-4B91-8DCC-3CB1FF4867AA}" type="pres">
      <dgm:prSet presAssocID="{439B22C2-FF4A-4760-B86E-07E3B680EEA1}" presName="descendantText" presStyleLbl="alignAcc1" presStyleIdx="0" presStyleCnt="5">
        <dgm:presLayoutVars>
          <dgm:bulletEnabled val="1"/>
        </dgm:presLayoutVars>
      </dgm:prSet>
      <dgm:spPr/>
    </dgm:pt>
    <dgm:pt modelId="{5A18BB01-313F-4A26-A981-394485807E83}" type="pres">
      <dgm:prSet presAssocID="{E7FD33BA-000D-4408-B273-F2F62EB0A9D5}" presName="sp" presStyleCnt="0"/>
      <dgm:spPr/>
    </dgm:pt>
    <dgm:pt modelId="{C6AD10EB-D17C-4314-B96B-E113FC8FDC8E}" type="pres">
      <dgm:prSet presAssocID="{486B83FD-A2B5-4F93-825A-A1CB378D6EDE}" presName="composite" presStyleCnt="0"/>
      <dgm:spPr/>
    </dgm:pt>
    <dgm:pt modelId="{AD9161DF-B7C3-4233-9652-FA5F698BDD79}" type="pres">
      <dgm:prSet presAssocID="{486B83FD-A2B5-4F93-825A-A1CB378D6EDE}" presName="parentText" presStyleLbl="alignNode1" presStyleIdx="1" presStyleCnt="5">
        <dgm:presLayoutVars>
          <dgm:chMax val="1"/>
          <dgm:bulletEnabled val="1"/>
        </dgm:presLayoutVars>
      </dgm:prSet>
      <dgm:spPr/>
    </dgm:pt>
    <dgm:pt modelId="{8BDB33D5-C406-423D-A14E-DED2ECFC573E}" type="pres">
      <dgm:prSet presAssocID="{486B83FD-A2B5-4F93-825A-A1CB378D6EDE}" presName="descendantText" presStyleLbl="alignAcc1" presStyleIdx="1" presStyleCnt="5" custLinFactNeighborX="104">
        <dgm:presLayoutVars>
          <dgm:bulletEnabled val="1"/>
        </dgm:presLayoutVars>
      </dgm:prSet>
      <dgm:spPr/>
    </dgm:pt>
    <dgm:pt modelId="{9F035E00-4F08-4022-BF5F-72288F374990}" type="pres">
      <dgm:prSet presAssocID="{32C48684-93BF-4276-B8FC-4360D5A47071}" presName="sp" presStyleCnt="0"/>
      <dgm:spPr/>
    </dgm:pt>
    <dgm:pt modelId="{04E67686-3424-4605-93C3-00DBD849E4C6}" type="pres">
      <dgm:prSet presAssocID="{24CCB993-004C-4350-9934-AF7A54CA1086}" presName="composite" presStyleCnt="0"/>
      <dgm:spPr/>
    </dgm:pt>
    <dgm:pt modelId="{36C67928-9E78-4A7A-9F6B-0AE5AAA990B4}" type="pres">
      <dgm:prSet presAssocID="{24CCB993-004C-4350-9934-AF7A54CA1086}" presName="parentText" presStyleLbl="alignNode1" presStyleIdx="2" presStyleCnt="5">
        <dgm:presLayoutVars>
          <dgm:chMax val="1"/>
          <dgm:bulletEnabled val="1"/>
        </dgm:presLayoutVars>
      </dgm:prSet>
      <dgm:spPr/>
    </dgm:pt>
    <dgm:pt modelId="{CDBF54D3-B4BB-4D5B-83B7-A22519DCBCB1}" type="pres">
      <dgm:prSet presAssocID="{24CCB993-004C-4350-9934-AF7A54CA1086}" presName="descendantText" presStyleLbl="alignAcc1" presStyleIdx="2" presStyleCnt="5" custLinFactNeighborX="0">
        <dgm:presLayoutVars>
          <dgm:bulletEnabled val="1"/>
        </dgm:presLayoutVars>
      </dgm:prSet>
      <dgm:spPr/>
    </dgm:pt>
    <dgm:pt modelId="{411F48AD-0A7E-49D7-A707-5132F14ACB0A}" type="pres">
      <dgm:prSet presAssocID="{3B91B600-1F86-43BD-8A0C-361584BE2D8B}" presName="sp" presStyleCnt="0"/>
      <dgm:spPr/>
    </dgm:pt>
    <dgm:pt modelId="{F9616766-7569-4BE8-898E-CFE51323887F}" type="pres">
      <dgm:prSet presAssocID="{444D6A17-D585-4E41-A94C-0E86A51300B2}" presName="composite" presStyleCnt="0"/>
      <dgm:spPr/>
    </dgm:pt>
    <dgm:pt modelId="{F8C36F27-8C38-49A3-8577-407452680579}" type="pres">
      <dgm:prSet presAssocID="{444D6A17-D585-4E41-A94C-0E86A51300B2}" presName="parentText" presStyleLbl="alignNode1" presStyleIdx="3" presStyleCnt="5" custLinFactNeighborY="0">
        <dgm:presLayoutVars>
          <dgm:chMax val="1"/>
          <dgm:bulletEnabled val="1"/>
        </dgm:presLayoutVars>
      </dgm:prSet>
      <dgm:spPr/>
    </dgm:pt>
    <dgm:pt modelId="{268B46D1-CBDE-4E5D-822B-D36181B5206B}" type="pres">
      <dgm:prSet presAssocID="{444D6A17-D585-4E41-A94C-0E86A51300B2}" presName="descendantText" presStyleLbl="alignAcc1" presStyleIdx="3" presStyleCnt="5">
        <dgm:presLayoutVars>
          <dgm:bulletEnabled val="1"/>
        </dgm:presLayoutVars>
      </dgm:prSet>
      <dgm:spPr/>
    </dgm:pt>
    <dgm:pt modelId="{378DBA6E-478C-49BE-803B-5D9CD6224B70}" type="pres">
      <dgm:prSet presAssocID="{587E2DE2-63DA-4403-9D67-886FA4F654AE}" presName="sp" presStyleCnt="0"/>
      <dgm:spPr/>
    </dgm:pt>
    <dgm:pt modelId="{247F8FD6-2398-453B-8888-E4412FA6AADD}" type="pres">
      <dgm:prSet presAssocID="{2EDC6928-A72E-4120-B637-3C44480AF6D0}" presName="composite" presStyleCnt="0"/>
      <dgm:spPr/>
    </dgm:pt>
    <dgm:pt modelId="{9AAFCE87-0E26-4168-BBC7-BEB40CD56A46}" type="pres">
      <dgm:prSet presAssocID="{2EDC6928-A72E-4120-B637-3C44480AF6D0}" presName="parentText" presStyleLbl="alignNode1" presStyleIdx="4" presStyleCnt="5" custLinFactNeighborY="0">
        <dgm:presLayoutVars>
          <dgm:chMax val="1"/>
          <dgm:bulletEnabled val="1"/>
        </dgm:presLayoutVars>
      </dgm:prSet>
      <dgm:spPr/>
    </dgm:pt>
    <dgm:pt modelId="{044880C3-7783-4978-9C23-E708317DA385}" type="pres">
      <dgm:prSet presAssocID="{2EDC6928-A72E-4120-B637-3C44480AF6D0}" presName="descendantText" presStyleLbl="alignAcc1" presStyleIdx="4" presStyleCnt="5">
        <dgm:presLayoutVars>
          <dgm:bulletEnabled val="1"/>
        </dgm:presLayoutVars>
      </dgm:prSet>
      <dgm:spPr/>
    </dgm:pt>
  </dgm:ptLst>
  <dgm:cxnLst>
    <dgm:cxn modelId="{FC006607-022B-4EC1-B97F-2F655AB615B3}" srcId="{2EDC6928-A72E-4120-B637-3C44480AF6D0}" destId="{6183B9C6-9D72-4DBD-B869-41D3878D3133}" srcOrd="0" destOrd="0" parTransId="{1A2891B7-1496-4899-907B-0E28AB1B9B37}" sibTransId="{46E3CB88-43B7-4FA9-A8D4-6426380E5408}"/>
    <dgm:cxn modelId="{CD7B2029-B9BB-444E-BFB8-0BAEF247389C}" srcId="{D51A5427-6EA4-4ADA-A124-B3FCCD9B1444}" destId="{439B22C2-FF4A-4760-B86E-07E3B680EEA1}" srcOrd="0" destOrd="0" parTransId="{006D6A95-29CE-4AF6-BC10-0F96E4E26BC4}" sibTransId="{E7FD33BA-000D-4408-B273-F2F62EB0A9D5}"/>
    <dgm:cxn modelId="{00267B38-23AD-4826-B35F-70C700456C74}" type="presOf" srcId="{24CCB993-004C-4350-9934-AF7A54CA1086}" destId="{36C67928-9E78-4A7A-9F6B-0AE5AAA990B4}" srcOrd="0" destOrd="0" presId="urn:microsoft.com/office/officeart/2005/8/layout/chevron2"/>
    <dgm:cxn modelId="{C256D340-54F0-4D9C-9679-5B5A0C0B1377}" srcId="{439B22C2-FF4A-4760-B86E-07E3B680EEA1}" destId="{E7AED4CD-5E95-40B4-BB10-0540BEE716E6}" srcOrd="0" destOrd="0" parTransId="{69E9353F-3921-4BC2-BCF7-BCF20AEB3615}" sibTransId="{51D77E8D-35B0-40B2-B2FD-6AC5FC4EF2A9}"/>
    <dgm:cxn modelId="{E4882461-64F5-407C-B4AF-12F0F078CF04}" type="presOf" srcId="{439B22C2-FF4A-4760-B86E-07E3B680EEA1}" destId="{1EFA05A2-4031-4986-849D-604068025D5C}" srcOrd="0" destOrd="0" presId="urn:microsoft.com/office/officeart/2005/8/layout/chevron2"/>
    <dgm:cxn modelId="{6A3B2C46-69B4-4CB7-BE36-44F84E1E47D6}" type="presOf" srcId="{6183B9C6-9D72-4DBD-B869-41D3878D3133}" destId="{044880C3-7783-4978-9C23-E708317DA385}" srcOrd="0" destOrd="0" presId="urn:microsoft.com/office/officeart/2005/8/layout/chevron2"/>
    <dgm:cxn modelId="{3C33976B-7CE3-44D6-A7D1-CDFA7F4D6C21}" srcId="{24CCB993-004C-4350-9934-AF7A54CA1086}" destId="{013AC98D-4007-43BE-9D65-FF58B2EFCD1A}" srcOrd="0" destOrd="0" parTransId="{B1590470-B01C-4D01-960C-42CA7843EBE5}" sibTransId="{9B4B5240-B71C-4057-B32D-BF2FB89453B9}"/>
    <dgm:cxn modelId="{78F8FC6D-C12C-49FD-A645-658D1AF569E9}" srcId="{D51A5427-6EA4-4ADA-A124-B3FCCD9B1444}" destId="{24CCB993-004C-4350-9934-AF7A54CA1086}" srcOrd="2" destOrd="0" parTransId="{38A0C4F7-BCA7-42CC-8A7B-9838E6C45839}" sibTransId="{3B91B600-1F86-43BD-8A0C-361584BE2D8B}"/>
    <dgm:cxn modelId="{E85A847C-A502-4F3F-AC48-ACD603924A6A}" type="presOf" srcId="{0895DD69-DF89-4ABF-B3C9-85472F9885B9}" destId="{268B46D1-CBDE-4E5D-822B-D36181B5206B}" srcOrd="0" destOrd="0" presId="urn:microsoft.com/office/officeart/2005/8/layout/chevron2"/>
    <dgm:cxn modelId="{AF60FC7F-3340-47DE-90EC-064BBFAD315A}" srcId="{486B83FD-A2B5-4F93-825A-A1CB378D6EDE}" destId="{6DF85471-4E5D-4CA3-82C6-AE4CF31469DA}" srcOrd="0" destOrd="0" parTransId="{87A53000-1B30-45A3-AA35-6D57BF874F61}" sibTransId="{D5FF43B8-45BF-48A9-B998-22326B0FDB98}"/>
    <dgm:cxn modelId="{6297AF83-2DDC-423A-814E-E85DBFF89D83}" type="presOf" srcId="{444D6A17-D585-4E41-A94C-0E86A51300B2}" destId="{F8C36F27-8C38-49A3-8577-407452680579}" srcOrd="0" destOrd="0" presId="urn:microsoft.com/office/officeart/2005/8/layout/chevron2"/>
    <dgm:cxn modelId="{F68A2D9D-841B-4143-9B01-0536F2C86105}" srcId="{D51A5427-6EA4-4ADA-A124-B3FCCD9B1444}" destId="{2EDC6928-A72E-4120-B637-3C44480AF6D0}" srcOrd="4" destOrd="0" parTransId="{BDF7DC61-C0F3-49CB-82D0-F27D827E49E8}" sibTransId="{34E43B13-3E15-40D0-8197-2746B9FD8781}"/>
    <dgm:cxn modelId="{BC453EA5-BFF5-4A6B-87FB-BC2459A612A8}" srcId="{444D6A17-D585-4E41-A94C-0E86A51300B2}" destId="{0895DD69-DF89-4ABF-B3C9-85472F9885B9}" srcOrd="0" destOrd="0" parTransId="{F37D4930-9B25-4DC7-8F92-7F472B1600EC}" sibTransId="{60545F5F-FED6-4BDA-87D8-8CDCF6D2B38D}"/>
    <dgm:cxn modelId="{F4DE81A6-0ACD-495A-83B4-74805DE15F3B}" type="presOf" srcId="{6DF85471-4E5D-4CA3-82C6-AE4CF31469DA}" destId="{8BDB33D5-C406-423D-A14E-DED2ECFC573E}" srcOrd="0" destOrd="0" presId="urn:microsoft.com/office/officeart/2005/8/layout/chevron2"/>
    <dgm:cxn modelId="{4B4744AF-BF9C-4CEB-A493-B0D3ACE8BE81}" srcId="{D51A5427-6EA4-4ADA-A124-B3FCCD9B1444}" destId="{486B83FD-A2B5-4F93-825A-A1CB378D6EDE}" srcOrd="1" destOrd="0" parTransId="{7D88F8F9-0FF2-4619-BCF6-62E6DEAFD108}" sibTransId="{32C48684-93BF-4276-B8FC-4360D5A47071}"/>
    <dgm:cxn modelId="{15406EB2-2E09-4E32-8E8F-D12AA81CA60A}" type="presOf" srcId="{2EDC6928-A72E-4120-B637-3C44480AF6D0}" destId="{9AAFCE87-0E26-4168-BBC7-BEB40CD56A46}" srcOrd="0" destOrd="0" presId="urn:microsoft.com/office/officeart/2005/8/layout/chevron2"/>
    <dgm:cxn modelId="{B244E7C0-816E-4F81-80D9-30A11D672E2F}" type="presOf" srcId="{D51A5427-6EA4-4ADA-A124-B3FCCD9B1444}" destId="{2373E747-F4BB-49AE-960F-A168A7C12641}" srcOrd="0" destOrd="0" presId="urn:microsoft.com/office/officeart/2005/8/layout/chevron2"/>
    <dgm:cxn modelId="{6F7C84CD-3111-456A-81C3-EEB4948285FA}" type="presOf" srcId="{013AC98D-4007-43BE-9D65-FF58B2EFCD1A}" destId="{CDBF54D3-B4BB-4D5B-83B7-A22519DCBCB1}" srcOrd="0" destOrd="0" presId="urn:microsoft.com/office/officeart/2005/8/layout/chevron2"/>
    <dgm:cxn modelId="{F35CE2CE-7003-4AE6-985E-1582157736C1}" type="presOf" srcId="{E7AED4CD-5E95-40B4-BB10-0540BEE716E6}" destId="{4ECA03D0-7A7A-4B91-8DCC-3CB1FF4867AA}" srcOrd="0" destOrd="0" presId="urn:microsoft.com/office/officeart/2005/8/layout/chevron2"/>
    <dgm:cxn modelId="{76C0DEFC-D993-4596-A442-0D126D72DDA7}" srcId="{D51A5427-6EA4-4ADA-A124-B3FCCD9B1444}" destId="{444D6A17-D585-4E41-A94C-0E86A51300B2}" srcOrd="3" destOrd="0" parTransId="{BF3EAFE1-45CB-433B-97CB-09AB25C71DDB}" sibTransId="{587E2DE2-63DA-4403-9D67-886FA4F654AE}"/>
    <dgm:cxn modelId="{B7757AFF-24AF-4C08-9C0E-0B41FC30A633}" type="presOf" srcId="{486B83FD-A2B5-4F93-825A-A1CB378D6EDE}" destId="{AD9161DF-B7C3-4233-9652-FA5F698BDD79}" srcOrd="0" destOrd="0" presId="urn:microsoft.com/office/officeart/2005/8/layout/chevron2"/>
    <dgm:cxn modelId="{D3EF41DB-AA30-4C83-828D-C6E99E2F6603}" type="presParOf" srcId="{2373E747-F4BB-49AE-960F-A168A7C12641}" destId="{49594404-279A-4C79-811A-DFB878AB8ADD}" srcOrd="0" destOrd="0" presId="urn:microsoft.com/office/officeart/2005/8/layout/chevron2"/>
    <dgm:cxn modelId="{1DFD1B2E-23BF-41D4-87ED-7CD56DEBA1A5}" type="presParOf" srcId="{49594404-279A-4C79-811A-DFB878AB8ADD}" destId="{1EFA05A2-4031-4986-849D-604068025D5C}" srcOrd="0" destOrd="0" presId="urn:microsoft.com/office/officeart/2005/8/layout/chevron2"/>
    <dgm:cxn modelId="{A097ED0A-4B6D-4597-A250-F1AAF28BA7B0}" type="presParOf" srcId="{49594404-279A-4C79-811A-DFB878AB8ADD}" destId="{4ECA03D0-7A7A-4B91-8DCC-3CB1FF4867AA}" srcOrd="1" destOrd="0" presId="urn:microsoft.com/office/officeart/2005/8/layout/chevron2"/>
    <dgm:cxn modelId="{1E65B7A3-82C4-44AA-AAEC-3A7A7C34B03F}" type="presParOf" srcId="{2373E747-F4BB-49AE-960F-A168A7C12641}" destId="{5A18BB01-313F-4A26-A981-394485807E83}" srcOrd="1" destOrd="0" presId="urn:microsoft.com/office/officeart/2005/8/layout/chevron2"/>
    <dgm:cxn modelId="{CD4EDEEF-D2E5-4002-AFB3-3DE191C6B482}" type="presParOf" srcId="{2373E747-F4BB-49AE-960F-A168A7C12641}" destId="{C6AD10EB-D17C-4314-B96B-E113FC8FDC8E}" srcOrd="2" destOrd="0" presId="urn:microsoft.com/office/officeart/2005/8/layout/chevron2"/>
    <dgm:cxn modelId="{8C67C605-518F-40F6-AB30-D0999FD3CAAB}" type="presParOf" srcId="{C6AD10EB-D17C-4314-B96B-E113FC8FDC8E}" destId="{AD9161DF-B7C3-4233-9652-FA5F698BDD79}" srcOrd="0" destOrd="0" presId="urn:microsoft.com/office/officeart/2005/8/layout/chevron2"/>
    <dgm:cxn modelId="{DF270F51-B4C7-4723-BF5D-9ACBAB942B7F}" type="presParOf" srcId="{C6AD10EB-D17C-4314-B96B-E113FC8FDC8E}" destId="{8BDB33D5-C406-423D-A14E-DED2ECFC573E}" srcOrd="1" destOrd="0" presId="urn:microsoft.com/office/officeart/2005/8/layout/chevron2"/>
    <dgm:cxn modelId="{F0B1D735-585D-4323-8D5C-F67434763A2F}" type="presParOf" srcId="{2373E747-F4BB-49AE-960F-A168A7C12641}" destId="{9F035E00-4F08-4022-BF5F-72288F374990}" srcOrd="3" destOrd="0" presId="urn:microsoft.com/office/officeart/2005/8/layout/chevron2"/>
    <dgm:cxn modelId="{69763C14-0A3F-407A-A98B-8FE915EDF621}" type="presParOf" srcId="{2373E747-F4BB-49AE-960F-A168A7C12641}" destId="{04E67686-3424-4605-93C3-00DBD849E4C6}" srcOrd="4" destOrd="0" presId="urn:microsoft.com/office/officeart/2005/8/layout/chevron2"/>
    <dgm:cxn modelId="{8AEDE8A6-1841-404E-A59B-54AC01377259}" type="presParOf" srcId="{04E67686-3424-4605-93C3-00DBD849E4C6}" destId="{36C67928-9E78-4A7A-9F6B-0AE5AAA990B4}" srcOrd="0" destOrd="0" presId="urn:microsoft.com/office/officeart/2005/8/layout/chevron2"/>
    <dgm:cxn modelId="{9617C98E-20DE-4AD9-A2A9-8DC0C80E1CB2}" type="presParOf" srcId="{04E67686-3424-4605-93C3-00DBD849E4C6}" destId="{CDBF54D3-B4BB-4D5B-83B7-A22519DCBCB1}" srcOrd="1" destOrd="0" presId="urn:microsoft.com/office/officeart/2005/8/layout/chevron2"/>
    <dgm:cxn modelId="{ABE97A8F-C4C8-4FDC-8947-81DE56B4D1FF}" type="presParOf" srcId="{2373E747-F4BB-49AE-960F-A168A7C12641}" destId="{411F48AD-0A7E-49D7-A707-5132F14ACB0A}" srcOrd="5" destOrd="0" presId="urn:microsoft.com/office/officeart/2005/8/layout/chevron2"/>
    <dgm:cxn modelId="{938A9706-AA3E-4B6D-AA28-A8E48E5B5EF9}" type="presParOf" srcId="{2373E747-F4BB-49AE-960F-A168A7C12641}" destId="{F9616766-7569-4BE8-898E-CFE51323887F}" srcOrd="6" destOrd="0" presId="urn:microsoft.com/office/officeart/2005/8/layout/chevron2"/>
    <dgm:cxn modelId="{0770EF5C-03D3-4223-AF27-2F32DC2C3D79}" type="presParOf" srcId="{F9616766-7569-4BE8-898E-CFE51323887F}" destId="{F8C36F27-8C38-49A3-8577-407452680579}" srcOrd="0" destOrd="0" presId="urn:microsoft.com/office/officeart/2005/8/layout/chevron2"/>
    <dgm:cxn modelId="{34031A86-32E5-4138-AA4D-F7D06AEF1963}" type="presParOf" srcId="{F9616766-7569-4BE8-898E-CFE51323887F}" destId="{268B46D1-CBDE-4E5D-822B-D36181B5206B}" srcOrd="1" destOrd="0" presId="urn:microsoft.com/office/officeart/2005/8/layout/chevron2"/>
    <dgm:cxn modelId="{ABB34E5D-660F-400A-957A-B1782A4BED69}" type="presParOf" srcId="{2373E747-F4BB-49AE-960F-A168A7C12641}" destId="{378DBA6E-478C-49BE-803B-5D9CD6224B70}" srcOrd="7" destOrd="0" presId="urn:microsoft.com/office/officeart/2005/8/layout/chevron2"/>
    <dgm:cxn modelId="{30A7DD07-FD09-4B00-990F-6917A0D5719E}" type="presParOf" srcId="{2373E747-F4BB-49AE-960F-A168A7C12641}" destId="{247F8FD6-2398-453B-8888-E4412FA6AADD}" srcOrd="8" destOrd="0" presId="urn:microsoft.com/office/officeart/2005/8/layout/chevron2"/>
    <dgm:cxn modelId="{AF05926F-2D49-45E8-8CF7-4AE94A369E6A}" type="presParOf" srcId="{247F8FD6-2398-453B-8888-E4412FA6AADD}" destId="{9AAFCE87-0E26-4168-BBC7-BEB40CD56A46}" srcOrd="0" destOrd="0" presId="urn:microsoft.com/office/officeart/2005/8/layout/chevron2"/>
    <dgm:cxn modelId="{7311E738-EF8A-4401-9550-1C97B87D3B2E}" type="presParOf" srcId="{247F8FD6-2398-453B-8888-E4412FA6AADD}" destId="{044880C3-7783-4978-9C23-E708317DA38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F155FF-92CC-490E-9166-763E48054B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374DE19B-E4B2-4E02-B7AF-E4B3F4398D4E}">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buFont typeface="Wingdings" panose="05000000000000000000" pitchFamily="2" charset="2"/>
            <a:buChar char="§"/>
          </a:pPr>
          <a:r>
            <a:rPr lang="en-US" sz="2000" b="1">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Mã </a:t>
          </a:r>
          <a:r>
            <a:rPr lang="vi-VN" sz="2000" b="1">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hóa</a:t>
          </a:r>
          <a:r>
            <a:rPr lang="vi-VN" sz="2000" b="1">
              <a:solidFill>
                <a:schemeClr val="bg2"/>
              </a:solidFill>
              <a:latin typeface="Times New Roman" panose="02020603050405020304" pitchFamily="18" charset="0"/>
              <a:cs typeface="Times New Roman" panose="02020603050405020304" pitchFamily="18" charset="0"/>
            </a:rPr>
            <a:t> </a:t>
          </a:r>
          <a:r>
            <a:rPr lang="vi-VN" sz="2000" b="0">
              <a:solidFill>
                <a:schemeClr val="bg2"/>
              </a:solidFill>
              <a:latin typeface="Times New Roman" panose="02020603050405020304" pitchFamily="18" charset="0"/>
              <a:cs typeface="Times New Roman" panose="02020603050405020304" pitchFamily="18" charset="0"/>
            </a:rPr>
            <a:t>là phương pháp để biến thông tin (văn bản, hình ảnh</a:t>
          </a:r>
          <a:r>
            <a:rPr lang="en-US" sz="2000" b="0">
              <a:solidFill>
                <a:schemeClr val="bg2"/>
              </a:solidFill>
              <a:latin typeface="Times New Roman" panose="02020603050405020304" pitchFamily="18" charset="0"/>
              <a:cs typeface="Times New Roman" panose="02020603050405020304" pitchFamily="18" charset="0"/>
            </a:rPr>
            <a:t>,</a:t>
          </a:r>
          <a:r>
            <a:rPr lang="vi-VN" sz="2000" b="0">
              <a:solidFill>
                <a:schemeClr val="bg2"/>
              </a:solidFill>
              <a:latin typeface="Times New Roman" panose="02020603050405020304" pitchFamily="18" charset="0"/>
              <a:cs typeface="Times New Roman" panose="02020603050405020304" pitchFamily="18" charset="0"/>
            </a:rPr>
            <a:t>...) từ định dạng bình thường sang dạng thông tin không thể hiểu được nếu không có phương tiện giải mã.</a:t>
          </a:r>
          <a:endParaRPr lang="en-ID" sz="2000" b="0">
            <a:latin typeface="Times New Roman" panose="02020603050405020304" pitchFamily="18" charset="0"/>
            <a:cs typeface="Times New Roman" panose="02020603050405020304" pitchFamily="18" charset="0"/>
          </a:endParaRPr>
        </a:p>
      </dgm:t>
    </dgm:pt>
    <dgm:pt modelId="{33224AC0-22E1-46C0-8E79-8B108B6AB5BC}" type="parTrans" cxnId="{4C594774-202C-471A-952E-273254B1AEE5}">
      <dgm:prSet/>
      <dgm:spPr/>
      <dgm:t>
        <a:bodyPr/>
        <a:lstStyle/>
        <a:p>
          <a:endParaRPr lang="en-ID"/>
        </a:p>
      </dgm:t>
    </dgm:pt>
    <dgm:pt modelId="{DAE80422-A09E-48B7-BAD2-F00709197306}" type="sibTrans" cxnId="{4C594774-202C-471A-952E-273254B1AEE5}">
      <dgm:prSet/>
      <dgm:spPr/>
      <dgm:t>
        <a:bodyPr/>
        <a:lstStyle/>
        <a:p>
          <a:endParaRPr lang="en-ID"/>
        </a:p>
      </dgm:t>
    </dgm:pt>
    <dgm:pt modelId="{6CC812D9-33EE-4CF8-9106-C2E955D03F23}">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buFont typeface="Wingdings" panose="05000000000000000000" pitchFamily="2" charset="2"/>
            <a:buChar char="§"/>
          </a:pPr>
          <a:r>
            <a:rPr lang="vi-VN" sz="2000" b="1">
              <a:ln w="12700">
                <a:solidFill>
                  <a:schemeClr val="accent5"/>
                </a:solidFill>
                <a:prstDash val="solid"/>
              </a:ln>
              <a:pattFill prst="ltDnDiag">
                <a:fgClr>
                  <a:schemeClr val="accent5">
                    <a:lumMod val="60000"/>
                    <a:lumOff val="40000"/>
                  </a:schemeClr>
                </a:fgClr>
                <a:bgClr>
                  <a:schemeClr val="bg1"/>
                </a:bgClr>
              </a:pattFill>
              <a:latin typeface="+mj-lt"/>
            </a:rPr>
            <a:t>Giải mã </a:t>
          </a:r>
          <a:r>
            <a:rPr lang="vi-VN" sz="2000" b="0">
              <a:solidFill>
                <a:schemeClr val="bg2"/>
              </a:solidFill>
              <a:latin typeface="+mj-lt"/>
            </a:rPr>
            <a:t>là phương pháp để đưa từ dạng thông tin đã được mã hóa về dạng thông tin ban đầu</a:t>
          </a:r>
          <a:r>
            <a:rPr lang="en-US" sz="2000" b="0">
              <a:solidFill>
                <a:schemeClr val="bg2"/>
              </a:solidFill>
              <a:latin typeface="+mj-lt"/>
            </a:rPr>
            <a:t>.</a:t>
          </a:r>
          <a:endParaRPr lang="en-ID" sz="2000" b="0">
            <a:latin typeface="+mj-lt"/>
          </a:endParaRPr>
        </a:p>
      </dgm:t>
    </dgm:pt>
    <dgm:pt modelId="{B8CC8868-7565-49B2-AC11-FAF7D9ED0DDD}" type="parTrans" cxnId="{908921D1-6B19-4927-ADD9-29AB3DC96E16}">
      <dgm:prSet/>
      <dgm:spPr/>
      <dgm:t>
        <a:bodyPr/>
        <a:lstStyle/>
        <a:p>
          <a:endParaRPr lang="en-ID"/>
        </a:p>
      </dgm:t>
    </dgm:pt>
    <dgm:pt modelId="{379B9164-1514-486D-8037-33871425F467}" type="sibTrans" cxnId="{908921D1-6B19-4927-ADD9-29AB3DC96E16}">
      <dgm:prSet/>
      <dgm:spPr/>
      <dgm:t>
        <a:bodyPr/>
        <a:lstStyle/>
        <a:p>
          <a:endParaRPr lang="en-ID"/>
        </a:p>
      </dgm:t>
    </dgm:pt>
    <dgm:pt modelId="{A11E92EE-4A9C-4AAF-BC9C-F4D58C7D8C50}" type="pres">
      <dgm:prSet presAssocID="{DBF155FF-92CC-490E-9166-763E48054BFA}" presName="linear" presStyleCnt="0">
        <dgm:presLayoutVars>
          <dgm:animLvl val="lvl"/>
          <dgm:resizeHandles val="exact"/>
        </dgm:presLayoutVars>
      </dgm:prSet>
      <dgm:spPr/>
    </dgm:pt>
    <dgm:pt modelId="{53DFF712-AAD8-403B-9BAF-071F46F9D19C}" type="pres">
      <dgm:prSet presAssocID="{374DE19B-E4B2-4E02-B7AF-E4B3F4398D4E}" presName="parentText" presStyleLbl="node1" presStyleIdx="0" presStyleCnt="2" custLinFactNeighborX="3528" custLinFactNeighborY="50003">
        <dgm:presLayoutVars>
          <dgm:chMax val="0"/>
          <dgm:bulletEnabled val="1"/>
        </dgm:presLayoutVars>
      </dgm:prSet>
      <dgm:spPr/>
    </dgm:pt>
    <dgm:pt modelId="{39B42B5A-899F-4630-B961-104DFEBBE249}" type="pres">
      <dgm:prSet presAssocID="{DAE80422-A09E-48B7-BAD2-F00709197306}" presName="spacer" presStyleCnt="0"/>
      <dgm:spPr/>
    </dgm:pt>
    <dgm:pt modelId="{D4D4A5FD-DC9A-401F-9C2B-167EB3B97E29}" type="pres">
      <dgm:prSet presAssocID="{6CC812D9-33EE-4CF8-9106-C2E955D03F23}" presName="parentText" presStyleLbl="node1" presStyleIdx="1" presStyleCnt="2" custLinFactY="13567" custLinFactNeighborY="100000">
        <dgm:presLayoutVars>
          <dgm:chMax val="0"/>
          <dgm:bulletEnabled val="1"/>
        </dgm:presLayoutVars>
      </dgm:prSet>
      <dgm:spPr/>
    </dgm:pt>
  </dgm:ptLst>
  <dgm:cxnLst>
    <dgm:cxn modelId="{4C594774-202C-471A-952E-273254B1AEE5}" srcId="{DBF155FF-92CC-490E-9166-763E48054BFA}" destId="{374DE19B-E4B2-4E02-B7AF-E4B3F4398D4E}" srcOrd="0" destOrd="0" parTransId="{33224AC0-22E1-46C0-8E79-8B108B6AB5BC}" sibTransId="{DAE80422-A09E-48B7-BAD2-F00709197306}"/>
    <dgm:cxn modelId="{321E4A77-5BB1-4C8F-BC5F-7FF9E76B55A9}" type="presOf" srcId="{DBF155FF-92CC-490E-9166-763E48054BFA}" destId="{A11E92EE-4A9C-4AAF-BC9C-F4D58C7D8C50}" srcOrd="0" destOrd="0" presId="urn:microsoft.com/office/officeart/2005/8/layout/vList2"/>
    <dgm:cxn modelId="{2F5A1995-07FC-4760-92C2-AE61BEA225D1}" type="presOf" srcId="{374DE19B-E4B2-4E02-B7AF-E4B3F4398D4E}" destId="{53DFF712-AAD8-403B-9BAF-071F46F9D19C}" srcOrd="0" destOrd="0" presId="urn:microsoft.com/office/officeart/2005/8/layout/vList2"/>
    <dgm:cxn modelId="{21996C98-4E75-440F-884D-9BBD835B2B76}" type="presOf" srcId="{6CC812D9-33EE-4CF8-9106-C2E955D03F23}" destId="{D4D4A5FD-DC9A-401F-9C2B-167EB3B97E29}" srcOrd="0" destOrd="0" presId="urn:microsoft.com/office/officeart/2005/8/layout/vList2"/>
    <dgm:cxn modelId="{908921D1-6B19-4927-ADD9-29AB3DC96E16}" srcId="{DBF155FF-92CC-490E-9166-763E48054BFA}" destId="{6CC812D9-33EE-4CF8-9106-C2E955D03F23}" srcOrd="1" destOrd="0" parTransId="{B8CC8868-7565-49B2-AC11-FAF7D9ED0DDD}" sibTransId="{379B9164-1514-486D-8037-33871425F467}"/>
    <dgm:cxn modelId="{EBAB26DF-CE84-4769-BCEA-1BFEE4690CB7}" type="presParOf" srcId="{A11E92EE-4A9C-4AAF-BC9C-F4D58C7D8C50}" destId="{53DFF712-AAD8-403B-9BAF-071F46F9D19C}" srcOrd="0" destOrd="0" presId="urn:microsoft.com/office/officeart/2005/8/layout/vList2"/>
    <dgm:cxn modelId="{0C920745-9E90-4DC5-9CCF-1D074A071AF6}" type="presParOf" srcId="{A11E92EE-4A9C-4AAF-BC9C-F4D58C7D8C50}" destId="{39B42B5A-899F-4630-B961-104DFEBBE249}" srcOrd="1" destOrd="0" presId="urn:microsoft.com/office/officeart/2005/8/layout/vList2"/>
    <dgm:cxn modelId="{380B3735-032A-4314-A898-CC40E82F8F6C}" type="presParOf" srcId="{A11E92EE-4A9C-4AAF-BC9C-F4D58C7D8C50}" destId="{D4D4A5FD-DC9A-401F-9C2B-167EB3B97E2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F155FF-92CC-490E-9166-763E48054B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374DE19B-E4B2-4E02-B7AF-E4B3F4398D4E}">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buFont typeface="Wingdings" panose="05000000000000000000" pitchFamily="2" charset="2"/>
            <a:buChar char="§"/>
          </a:pPr>
          <a:r>
            <a:rPr lang="en-US" sz="2000">
              <a:solidFill>
                <a:schemeClr val="bg2"/>
              </a:solidFill>
              <a:latin typeface="Times New Roman" panose="02020603050405020304" pitchFamily="18" charset="0"/>
              <a:cs typeface="Times New Roman" panose="02020603050405020304" pitchFamily="18" charset="0"/>
            </a:rPr>
            <a:t>T</a:t>
          </a:r>
          <a:r>
            <a:rPr lang="vi-VN" sz="2000">
              <a:solidFill>
                <a:schemeClr val="bg2"/>
              </a:solidFill>
              <a:latin typeface="Times New Roman" panose="02020603050405020304" pitchFamily="18" charset="0"/>
              <a:cs typeface="Times New Roman" panose="02020603050405020304" pitchFamily="18" charset="0"/>
            </a:rPr>
            <a:t>hông tin trước khi mã hóa</a:t>
          </a:r>
          <a:endParaRPr lang="en-ID" sz="2000" b="0">
            <a:solidFill>
              <a:schemeClr val="bg2"/>
            </a:solidFill>
            <a:latin typeface="Times New Roman" panose="02020603050405020304" pitchFamily="18" charset="0"/>
            <a:cs typeface="Times New Roman" panose="02020603050405020304" pitchFamily="18" charset="0"/>
          </a:endParaRPr>
        </a:p>
      </dgm:t>
    </dgm:pt>
    <dgm:pt modelId="{33224AC0-22E1-46C0-8E79-8B108B6AB5BC}" type="parTrans" cxnId="{4C594774-202C-471A-952E-273254B1AEE5}">
      <dgm:prSet/>
      <dgm:spPr/>
      <dgm:t>
        <a:bodyPr/>
        <a:lstStyle/>
        <a:p>
          <a:endParaRPr lang="en-ID" sz="2000"/>
        </a:p>
      </dgm:t>
    </dgm:pt>
    <dgm:pt modelId="{DAE80422-A09E-48B7-BAD2-F00709197306}" type="sibTrans" cxnId="{4C594774-202C-471A-952E-273254B1AEE5}">
      <dgm:prSet/>
      <dgm:spPr/>
      <dgm:t>
        <a:bodyPr/>
        <a:lstStyle/>
        <a:p>
          <a:endParaRPr lang="en-ID" sz="2000"/>
        </a:p>
      </dgm:t>
    </dgm:pt>
    <dgm:pt modelId="{6CC812D9-33EE-4CF8-9106-C2E955D03F23}">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buFont typeface="Wingdings" panose="05000000000000000000" pitchFamily="2" charset="2"/>
            <a:buChar char="§"/>
          </a:pPr>
          <a:r>
            <a:rPr lang="en-US" sz="2000">
              <a:solidFill>
                <a:schemeClr val="bg2"/>
              </a:solidFill>
              <a:latin typeface="Times New Roman" panose="02020603050405020304" pitchFamily="18" charset="0"/>
              <a:cs typeface="Times New Roman" panose="02020603050405020304" pitchFamily="18" charset="0"/>
            </a:rPr>
            <a:t>T</a:t>
          </a:r>
          <a:r>
            <a:rPr lang="vi-VN" sz="2000">
              <a:solidFill>
                <a:schemeClr val="bg2"/>
              </a:solidFill>
              <a:latin typeface="Times New Roman" panose="02020603050405020304" pitchFamily="18" charset="0"/>
              <a:cs typeface="Times New Roman" panose="02020603050405020304" pitchFamily="18" charset="0"/>
            </a:rPr>
            <a:t>hông tin sau khi mã hóa</a:t>
          </a:r>
          <a:endParaRPr lang="en-ID" sz="2000" b="0">
            <a:solidFill>
              <a:schemeClr val="bg2"/>
            </a:solidFill>
            <a:latin typeface="+mj-lt"/>
          </a:endParaRPr>
        </a:p>
      </dgm:t>
    </dgm:pt>
    <dgm:pt modelId="{B8CC8868-7565-49B2-AC11-FAF7D9ED0DDD}" type="parTrans" cxnId="{908921D1-6B19-4927-ADD9-29AB3DC96E16}">
      <dgm:prSet/>
      <dgm:spPr/>
      <dgm:t>
        <a:bodyPr/>
        <a:lstStyle/>
        <a:p>
          <a:endParaRPr lang="en-ID" sz="2000"/>
        </a:p>
      </dgm:t>
    </dgm:pt>
    <dgm:pt modelId="{379B9164-1514-486D-8037-33871425F467}" type="sibTrans" cxnId="{908921D1-6B19-4927-ADD9-29AB3DC96E16}">
      <dgm:prSet/>
      <dgm:spPr/>
      <dgm:t>
        <a:bodyPr/>
        <a:lstStyle/>
        <a:p>
          <a:endParaRPr lang="en-ID" sz="2000"/>
        </a:p>
      </dgm:t>
    </dgm:pt>
    <dgm:pt modelId="{3AA1895C-5ADC-49C5-A5B7-EF83AE09A593}">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buFont typeface="Wingdings" panose="05000000000000000000" pitchFamily="2" charset="2"/>
            <a:buChar char="§"/>
          </a:pPr>
          <a:r>
            <a:rPr lang="en-US" sz="2000">
              <a:solidFill>
                <a:schemeClr val="bg2"/>
              </a:solidFill>
              <a:latin typeface="Times New Roman" panose="02020603050405020304" pitchFamily="18" charset="0"/>
              <a:cs typeface="Times New Roman" panose="02020603050405020304" pitchFamily="18" charset="0"/>
            </a:rPr>
            <a:t>C</a:t>
          </a:r>
          <a:r>
            <a:rPr lang="vi-VN" sz="2000">
              <a:solidFill>
                <a:schemeClr val="bg2"/>
              </a:solidFill>
              <a:latin typeface="Times New Roman" panose="02020603050405020304" pitchFamily="18" charset="0"/>
              <a:cs typeface="Times New Roman" panose="02020603050405020304" pitchFamily="18" charset="0"/>
            </a:rPr>
            <a:t>hìa khóa</a:t>
          </a:r>
          <a:endParaRPr lang="en-ID" sz="2000" b="0">
            <a:solidFill>
              <a:schemeClr val="bg2"/>
            </a:solidFill>
            <a:latin typeface="+mj-lt"/>
          </a:endParaRPr>
        </a:p>
      </dgm:t>
    </dgm:pt>
    <dgm:pt modelId="{F08B1ADF-3493-495B-A7BC-91B296CC15CB}" type="parTrans" cxnId="{8D3811CE-4B8E-4F24-BD7D-87A8563A44A1}">
      <dgm:prSet/>
      <dgm:spPr/>
      <dgm:t>
        <a:bodyPr/>
        <a:lstStyle/>
        <a:p>
          <a:endParaRPr lang="en-ID" sz="2000"/>
        </a:p>
      </dgm:t>
    </dgm:pt>
    <dgm:pt modelId="{0CDC1ACE-A5EE-4E61-B948-0EF805F828DE}" type="sibTrans" cxnId="{8D3811CE-4B8E-4F24-BD7D-87A8563A44A1}">
      <dgm:prSet/>
      <dgm:spPr/>
      <dgm:t>
        <a:bodyPr/>
        <a:lstStyle/>
        <a:p>
          <a:endParaRPr lang="en-ID" sz="2000"/>
        </a:p>
      </dgm:t>
    </dgm:pt>
    <dgm:pt modelId="{FFD6EBE7-4F81-4B8E-BE24-F665810F2F1F}">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buFont typeface="Wingdings" panose="05000000000000000000" pitchFamily="2" charset="2"/>
            <a:buChar char="§"/>
          </a:pPr>
          <a:r>
            <a:rPr lang="en-US" sz="2000">
              <a:solidFill>
                <a:schemeClr val="bg2"/>
              </a:solidFill>
              <a:latin typeface="Times New Roman" panose="02020603050405020304" pitchFamily="18" charset="0"/>
              <a:cs typeface="Times New Roman" panose="02020603050405020304" pitchFamily="18" charset="0"/>
            </a:rPr>
            <a:t>P</a:t>
          </a:r>
          <a:r>
            <a:rPr lang="vi-VN" sz="2000">
              <a:solidFill>
                <a:schemeClr val="bg2"/>
              </a:solidFill>
              <a:latin typeface="Times New Roman" panose="02020603050405020304" pitchFamily="18" charset="0"/>
              <a:cs typeface="Times New Roman" panose="02020603050405020304" pitchFamily="18" charset="0"/>
            </a:rPr>
            <a:t>hương pháp mã hóa/giải mã</a:t>
          </a:r>
          <a:endParaRPr lang="en-ID" sz="2000" b="0">
            <a:solidFill>
              <a:schemeClr val="bg2"/>
            </a:solidFill>
            <a:latin typeface="+mj-lt"/>
          </a:endParaRPr>
        </a:p>
      </dgm:t>
    </dgm:pt>
    <dgm:pt modelId="{8B230818-6346-40CB-9349-E7B9BB899947}" type="parTrans" cxnId="{AE155274-81CD-44A6-9492-15F1EC34C8D0}">
      <dgm:prSet/>
      <dgm:spPr/>
      <dgm:t>
        <a:bodyPr/>
        <a:lstStyle/>
        <a:p>
          <a:endParaRPr lang="en-ID" sz="2000"/>
        </a:p>
      </dgm:t>
    </dgm:pt>
    <dgm:pt modelId="{1E393647-0FBB-45E9-BA43-9EF0A4F51D7C}" type="sibTrans" cxnId="{AE155274-81CD-44A6-9492-15F1EC34C8D0}">
      <dgm:prSet/>
      <dgm:spPr/>
      <dgm:t>
        <a:bodyPr/>
        <a:lstStyle/>
        <a:p>
          <a:endParaRPr lang="en-ID" sz="2000"/>
        </a:p>
      </dgm:t>
    </dgm:pt>
    <dgm:pt modelId="{A11E92EE-4A9C-4AAF-BC9C-F4D58C7D8C50}" type="pres">
      <dgm:prSet presAssocID="{DBF155FF-92CC-490E-9166-763E48054BFA}" presName="linear" presStyleCnt="0">
        <dgm:presLayoutVars>
          <dgm:animLvl val="lvl"/>
          <dgm:resizeHandles val="exact"/>
        </dgm:presLayoutVars>
      </dgm:prSet>
      <dgm:spPr/>
    </dgm:pt>
    <dgm:pt modelId="{53DFF712-AAD8-403B-9BAF-071F46F9D19C}" type="pres">
      <dgm:prSet presAssocID="{374DE19B-E4B2-4E02-B7AF-E4B3F4398D4E}" presName="parentText" presStyleLbl="node1" presStyleIdx="0" presStyleCnt="4" custLinFactNeighborX="3528" custLinFactNeighborY="50003">
        <dgm:presLayoutVars>
          <dgm:chMax val="0"/>
          <dgm:bulletEnabled val="1"/>
        </dgm:presLayoutVars>
      </dgm:prSet>
      <dgm:spPr/>
    </dgm:pt>
    <dgm:pt modelId="{39B42B5A-899F-4630-B961-104DFEBBE249}" type="pres">
      <dgm:prSet presAssocID="{DAE80422-A09E-48B7-BAD2-F00709197306}" presName="spacer" presStyleCnt="0"/>
      <dgm:spPr/>
    </dgm:pt>
    <dgm:pt modelId="{D4D4A5FD-DC9A-401F-9C2B-167EB3B97E29}" type="pres">
      <dgm:prSet presAssocID="{6CC812D9-33EE-4CF8-9106-C2E955D03F23}" presName="parentText" presStyleLbl="node1" presStyleIdx="1" presStyleCnt="4" custLinFactY="7847" custLinFactNeighborX="1321" custLinFactNeighborY="100000">
        <dgm:presLayoutVars>
          <dgm:chMax val="0"/>
          <dgm:bulletEnabled val="1"/>
        </dgm:presLayoutVars>
      </dgm:prSet>
      <dgm:spPr/>
    </dgm:pt>
    <dgm:pt modelId="{6685F735-0098-4E13-9E30-BBFE6DC9D110}" type="pres">
      <dgm:prSet presAssocID="{379B9164-1514-486D-8037-33871425F467}" presName="spacer" presStyleCnt="0"/>
      <dgm:spPr/>
    </dgm:pt>
    <dgm:pt modelId="{EB1F1AAD-1C91-4B52-8EB0-FBD99D41EADF}" type="pres">
      <dgm:prSet presAssocID="{3AA1895C-5ADC-49C5-A5B7-EF83AE09A593}" presName="parentText" presStyleLbl="node1" presStyleIdx="2" presStyleCnt="4" custLinFactY="7847" custLinFactNeighborX="1321" custLinFactNeighborY="100000">
        <dgm:presLayoutVars>
          <dgm:chMax val="0"/>
          <dgm:bulletEnabled val="1"/>
        </dgm:presLayoutVars>
      </dgm:prSet>
      <dgm:spPr/>
    </dgm:pt>
    <dgm:pt modelId="{301F9CE2-3D36-4A67-9517-99655D8AED58}" type="pres">
      <dgm:prSet presAssocID="{0CDC1ACE-A5EE-4E61-B948-0EF805F828DE}" presName="spacer" presStyleCnt="0"/>
      <dgm:spPr/>
    </dgm:pt>
    <dgm:pt modelId="{6BC09DE1-E257-4F1E-A3BD-1B0871FA534C}" type="pres">
      <dgm:prSet presAssocID="{FFD6EBE7-4F81-4B8E-BE24-F665810F2F1F}" presName="parentText" presStyleLbl="node1" presStyleIdx="3" presStyleCnt="4" custLinFactY="7847" custLinFactNeighborX="1321" custLinFactNeighborY="100000">
        <dgm:presLayoutVars>
          <dgm:chMax val="0"/>
          <dgm:bulletEnabled val="1"/>
        </dgm:presLayoutVars>
      </dgm:prSet>
      <dgm:spPr/>
    </dgm:pt>
  </dgm:ptLst>
  <dgm:cxnLst>
    <dgm:cxn modelId="{034D7017-B8C3-4CAA-8ABA-87B11340D33D}" type="presOf" srcId="{3AA1895C-5ADC-49C5-A5B7-EF83AE09A593}" destId="{EB1F1AAD-1C91-4B52-8EB0-FBD99D41EADF}" srcOrd="0" destOrd="0" presId="urn:microsoft.com/office/officeart/2005/8/layout/vList2"/>
    <dgm:cxn modelId="{4C594774-202C-471A-952E-273254B1AEE5}" srcId="{DBF155FF-92CC-490E-9166-763E48054BFA}" destId="{374DE19B-E4B2-4E02-B7AF-E4B3F4398D4E}" srcOrd="0" destOrd="0" parTransId="{33224AC0-22E1-46C0-8E79-8B108B6AB5BC}" sibTransId="{DAE80422-A09E-48B7-BAD2-F00709197306}"/>
    <dgm:cxn modelId="{AE155274-81CD-44A6-9492-15F1EC34C8D0}" srcId="{DBF155FF-92CC-490E-9166-763E48054BFA}" destId="{FFD6EBE7-4F81-4B8E-BE24-F665810F2F1F}" srcOrd="3" destOrd="0" parTransId="{8B230818-6346-40CB-9349-E7B9BB899947}" sibTransId="{1E393647-0FBB-45E9-BA43-9EF0A4F51D7C}"/>
    <dgm:cxn modelId="{321E4A77-5BB1-4C8F-BC5F-7FF9E76B55A9}" type="presOf" srcId="{DBF155FF-92CC-490E-9166-763E48054BFA}" destId="{A11E92EE-4A9C-4AAF-BC9C-F4D58C7D8C50}" srcOrd="0" destOrd="0" presId="urn:microsoft.com/office/officeart/2005/8/layout/vList2"/>
    <dgm:cxn modelId="{2F5A1995-07FC-4760-92C2-AE61BEA225D1}" type="presOf" srcId="{374DE19B-E4B2-4E02-B7AF-E4B3F4398D4E}" destId="{53DFF712-AAD8-403B-9BAF-071F46F9D19C}" srcOrd="0" destOrd="0" presId="urn:microsoft.com/office/officeart/2005/8/layout/vList2"/>
    <dgm:cxn modelId="{21996C98-4E75-440F-884D-9BBD835B2B76}" type="presOf" srcId="{6CC812D9-33EE-4CF8-9106-C2E955D03F23}" destId="{D4D4A5FD-DC9A-401F-9C2B-167EB3B97E29}" srcOrd="0" destOrd="0" presId="urn:microsoft.com/office/officeart/2005/8/layout/vList2"/>
    <dgm:cxn modelId="{8D3811CE-4B8E-4F24-BD7D-87A8563A44A1}" srcId="{DBF155FF-92CC-490E-9166-763E48054BFA}" destId="{3AA1895C-5ADC-49C5-A5B7-EF83AE09A593}" srcOrd="2" destOrd="0" parTransId="{F08B1ADF-3493-495B-A7BC-91B296CC15CB}" sibTransId="{0CDC1ACE-A5EE-4E61-B948-0EF805F828DE}"/>
    <dgm:cxn modelId="{908921D1-6B19-4927-ADD9-29AB3DC96E16}" srcId="{DBF155FF-92CC-490E-9166-763E48054BFA}" destId="{6CC812D9-33EE-4CF8-9106-C2E955D03F23}" srcOrd="1" destOrd="0" parTransId="{B8CC8868-7565-49B2-AC11-FAF7D9ED0DDD}" sibTransId="{379B9164-1514-486D-8037-33871425F467}"/>
    <dgm:cxn modelId="{8853F1DC-F4F5-420C-9077-4FE14909E2F9}" type="presOf" srcId="{FFD6EBE7-4F81-4B8E-BE24-F665810F2F1F}" destId="{6BC09DE1-E257-4F1E-A3BD-1B0871FA534C}" srcOrd="0" destOrd="0" presId="urn:microsoft.com/office/officeart/2005/8/layout/vList2"/>
    <dgm:cxn modelId="{EBAB26DF-CE84-4769-BCEA-1BFEE4690CB7}" type="presParOf" srcId="{A11E92EE-4A9C-4AAF-BC9C-F4D58C7D8C50}" destId="{53DFF712-AAD8-403B-9BAF-071F46F9D19C}" srcOrd="0" destOrd="0" presId="urn:microsoft.com/office/officeart/2005/8/layout/vList2"/>
    <dgm:cxn modelId="{0C920745-9E90-4DC5-9CCF-1D074A071AF6}" type="presParOf" srcId="{A11E92EE-4A9C-4AAF-BC9C-F4D58C7D8C50}" destId="{39B42B5A-899F-4630-B961-104DFEBBE249}" srcOrd="1" destOrd="0" presId="urn:microsoft.com/office/officeart/2005/8/layout/vList2"/>
    <dgm:cxn modelId="{380B3735-032A-4314-A898-CC40E82F8F6C}" type="presParOf" srcId="{A11E92EE-4A9C-4AAF-BC9C-F4D58C7D8C50}" destId="{D4D4A5FD-DC9A-401F-9C2B-167EB3B97E29}" srcOrd="2" destOrd="0" presId="urn:microsoft.com/office/officeart/2005/8/layout/vList2"/>
    <dgm:cxn modelId="{51AF330A-1983-43DC-9CAB-175D177733A0}" type="presParOf" srcId="{A11E92EE-4A9C-4AAF-BC9C-F4D58C7D8C50}" destId="{6685F735-0098-4E13-9E30-BBFE6DC9D110}" srcOrd="3" destOrd="0" presId="urn:microsoft.com/office/officeart/2005/8/layout/vList2"/>
    <dgm:cxn modelId="{953C701C-535E-4075-A0C6-5471F8EF55A4}" type="presParOf" srcId="{A11E92EE-4A9C-4AAF-BC9C-F4D58C7D8C50}" destId="{EB1F1AAD-1C91-4B52-8EB0-FBD99D41EADF}" srcOrd="4" destOrd="0" presId="urn:microsoft.com/office/officeart/2005/8/layout/vList2"/>
    <dgm:cxn modelId="{969B8AC1-9E30-4F46-8C53-DBACE766F805}" type="presParOf" srcId="{A11E92EE-4A9C-4AAF-BC9C-F4D58C7D8C50}" destId="{301F9CE2-3D36-4A67-9517-99655D8AED58}" srcOrd="5" destOrd="0" presId="urn:microsoft.com/office/officeart/2005/8/layout/vList2"/>
    <dgm:cxn modelId="{0E7E3579-4BA8-4783-B8C2-7ED652097A39}" type="presParOf" srcId="{A11E92EE-4A9C-4AAF-BC9C-F4D58C7D8C50}" destId="{6BC09DE1-E257-4F1E-A3BD-1B0871FA534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F155FF-92CC-490E-9166-763E48054B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374DE19B-E4B2-4E02-B7AF-E4B3F4398D4E}">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buFont typeface="Wingdings" panose="05000000000000000000" pitchFamily="2" charset="2"/>
            <a:buChar char="§"/>
          </a:pPr>
          <a:r>
            <a:rPr lang="vi-VN" sz="2000">
              <a:solidFill>
                <a:schemeClr val="bg2"/>
              </a:solidFill>
              <a:latin typeface="+mj-lt"/>
            </a:rPr>
            <a:t>Quá trình mã hóa được tiến hành bằng cách áp dụng </a:t>
          </a:r>
          <a:r>
            <a:rPr lang="en-US" sz="2000">
              <a:solidFill>
                <a:schemeClr val="bg2"/>
              </a:solidFill>
              <a:latin typeface="Times New Roman" panose="02020603050405020304" pitchFamily="18" charset="0"/>
              <a:cs typeface="Times New Roman" panose="02020603050405020304" pitchFamily="18" charset="0"/>
            </a:rPr>
            <a:t>hàm mã</a:t>
          </a:r>
          <a:r>
            <a:rPr lang="vi-VN" sz="2000">
              <a:solidFill>
                <a:schemeClr val="bg2"/>
              </a:solidFill>
              <a:latin typeface="Times New Roman" panose="02020603050405020304" pitchFamily="18" charset="0"/>
              <a:cs typeface="Times New Roman" panose="02020603050405020304" pitchFamily="18" charset="0"/>
            </a:rPr>
            <a:t> </a:t>
          </a:r>
          <a:r>
            <a:rPr lang="en-US" sz="2000">
              <a:solidFill>
                <a:schemeClr val="bg2"/>
              </a:solidFill>
              <a:latin typeface="Times New Roman" panose="02020603050405020304" pitchFamily="18" charset="0"/>
              <a:cs typeface="Times New Roman" panose="02020603050405020304" pitchFamily="18" charset="0"/>
            </a:rPr>
            <a:t>hóa</a:t>
          </a:r>
          <a:r>
            <a:rPr lang="en-US" sz="2000">
              <a:solidFill>
                <a:schemeClr val="bg2"/>
              </a:solidFill>
              <a:latin typeface="+mj-lt"/>
            </a:rPr>
            <a:t> </a:t>
          </a:r>
          <a:r>
            <a:rPr lang="vi-VN" sz="2000">
              <a:solidFill>
                <a:schemeClr val="bg2"/>
              </a:solidFill>
              <a:latin typeface="+mj-lt"/>
            </a:rPr>
            <a:t>lên thông tin, vốn được biểu diễn dưới dạng số, để trở thành thông tin đã mã hóa.</a:t>
          </a:r>
          <a:endParaRPr lang="en-ID" sz="2000" b="0">
            <a:latin typeface="+mj-lt"/>
            <a:cs typeface="Times New Roman" panose="02020603050405020304" pitchFamily="18" charset="0"/>
          </a:endParaRPr>
        </a:p>
      </dgm:t>
    </dgm:pt>
    <dgm:pt modelId="{33224AC0-22E1-46C0-8E79-8B108B6AB5BC}" type="parTrans" cxnId="{4C594774-202C-471A-952E-273254B1AEE5}">
      <dgm:prSet/>
      <dgm:spPr/>
      <dgm:t>
        <a:bodyPr/>
        <a:lstStyle/>
        <a:p>
          <a:endParaRPr lang="en-ID"/>
        </a:p>
      </dgm:t>
    </dgm:pt>
    <dgm:pt modelId="{DAE80422-A09E-48B7-BAD2-F00709197306}" type="sibTrans" cxnId="{4C594774-202C-471A-952E-273254B1AEE5}">
      <dgm:prSet/>
      <dgm:spPr/>
      <dgm:t>
        <a:bodyPr/>
        <a:lstStyle/>
        <a:p>
          <a:endParaRPr lang="en-ID"/>
        </a:p>
      </dgm:t>
    </dgm:pt>
    <dgm:pt modelId="{6CC812D9-33EE-4CF8-9106-C2E955D03F23}">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buFont typeface="Wingdings" panose="05000000000000000000" pitchFamily="2" charset="2"/>
            <a:buChar char="§"/>
          </a:pPr>
          <a:r>
            <a:rPr lang="vi-VN" sz="2000">
              <a:solidFill>
                <a:schemeClr val="bg2"/>
              </a:solidFill>
              <a:latin typeface="+mj-lt"/>
            </a:rPr>
            <a:t>Quá trình giải mã được tiến hành ngược lại: áp dụng hàm </a:t>
          </a:r>
          <a:r>
            <a:rPr lang="en-US" sz="2000" i="0">
              <a:solidFill>
                <a:schemeClr val="bg2"/>
              </a:solidFill>
              <a:latin typeface="Times New Roman" panose="02020603050405020304" pitchFamily="18" charset="0"/>
              <a:cs typeface="Times New Roman" panose="02020603050405020304" pitchFamily="18" charset="0"/>
            </a:rPr>
            <a:t>giải mã</a:t>
          </a:r>
          <a:r>
            <a:rPr lang="vi-VN" sz="2000" i="0">
              <a:solidFill>
                <a:schemeClr val="bg2"/>
              </a:solidFill>
              <a:latin typeface="Times New Roman" panose="02020603050405020304" pitchFamily="18" charset="0"/>
              <a:cs typeface="Times New Roman" panose="02020603050405020304" pitchFamily="18" charset="0"/>
            </a:rPr>
            <a:t> </a:t>
          </a:r>
          <a:r>
            <a:rPr lang="vi-VN" sz="2000">
              <a:solidFill>
                <a:schemeClr val="bg2"/>
              </a:solidFill>
              <a:latin typeface="+mj-lt"/>
            </a:rPr>
            <a:t>lên thông tin </a:t>
          </a:r>
          <a:r>
            <a:rPr lang="en-US" sz="2000" i="0">
              <a:solidFill>
                <a:schemeClr val="bg2"/>
              </a:solidFill>
              <a:latin typeface="Times New Roman" panose="02020603050405020304" pitchFamily="18" charset="0"/>
              <a:cs typeface="Times New Roman" panose="02020603050405020304" pitchFamily="18" charset="0"/>
            </a:rPr>
            <a:t>đã mã hóa</a:t>
          </a:r>
          <a:r>
            <a:rPr lang="vi-VN" sz="2000" i="0">
              <a:solidFill>
                <a:schemeClr val="bg2"/>
              </a:solidFill>
              <a:latin typeface="Times New Roman" panose="02020603050405020304" pitchFamily="18" charset="0"/>
              <a:cs typeface="Times New Roman" panose="02020603050405020304" pitchFamily="18" charset="0"/>
            </a:rPr>
            <a:t> </a:t>
          </a:r>
          <a:r>
            <a:rPr lang="vi-VN" sz="2000">
              <a:solidFill>
                <a:schemeClr val="bg2"/>
              </a:solidFill>
              <a:latin typeface="+mj-lt"/>
            </a:rPr>
            <a:t>để được thông tin đã giải mã.</a:t>
          </a:r>
          <a:endParaRPr lang="en-ID" sz="2000" b="0">
            <a:latin typeface="+mj-lt"/>
          </a:endParaRPr>
        </a:p>
      </dgm:t>
    </dgm:pt>
    <dgm:pt modelId="{B8CC8868-7565-49B2-AC11-FAF7D9ED0DDD}" type="parTrans" cxnId="{908921D1-6B19-4927-ADD9-29AB3DC96E16}">
      <dgm:prSet/>
      <dgm:spPr/>
      <dgm:t>
        <a:bodyPr/>
        <a:lstStyle/>
        <a:p>
          <a:endParaRPr lang="en-ID"/>
        </a:p>
      </dgm:t>
    </dgm:pt>
    <dgm:pt modelId="{379B9164-1514-486D-8037-33871425F467}" type="sibTrans" cxnId="{908921D1-6B19-4927-ADD9-29AB3DC96E16}">
      <dgm:prSet/>
      <dgm:spPr/>
      <dgm:t>
        <a:bodyPr/>
        <a:lstStyle/>
        <a:p>
          <a:endParaRPr lang="en-ID"/>
        </a:p>
      </dgm:t>
    </dgm:pt>
    <dgm:pt modelId="{A11E92EE-4A9C-4AAF-BC9C-F4D58C7D8C50}" type="pres">
      <dgm:prSet presAssocID="{DBF155FF-92CC-490E-9166-763E48054BFA}" presName="linear" presStyleCnt="0">
        <dgm:presLayoutVars>
          <dgm:animLvl val="lvl"/>
          <dgm:resizeHandles val="exact"/>
        </dgm:presLayoutVars>
      </dgm:prSet>
      <dgm:spPr/>
    </dgm:pt>
    <dgm:pt modelId="{53DFF712-AAD8-403B-9BAF-071F46F9D19C}" type="pres">
      <dgm:prSet presAssocID="{374DE19B-E4B2-4E02-B7AF-E4B3F4398D4E}" presName="parentText" presStyleLbl="node1" presStyleIdx="0" presStyleCnt="2" custLinFactNeighborX="3835" custLinFactNeighborY="50011">
        <dgm:presLayoutVars>
          <dgm:chMax val="0"/>
          <dgm:bulletEnabled val="1"/>
        </dgm:presLayoutVars>
      </dgm:prSet>
      <dgm:spPr/>
    </dgm:pt>
    <dgm:pt modelId="{39B42B5A-899F-4630-B961-104DFEBBE249}" type="pres">
      <dgm:prSet presAssocID="{DAE80422-A09E-48B7-BAD2-F00709197306}" presName="spacer" presStyleCnt="0"/>
      <dgm:spPr/>
    </dgm:pt>
    <dgm:pt modelId="{D4D4A5FD-DC9A-401F-9C2B-167EB3B97E29}" type="pres">
      <dgm:prSet presAssocID="{6CC812D9-33EE-4CF8-9106-C2E955D03F23}" presName="parentText" presStyleLbl="node1" presStyleIdx="1" presStyleCnt="2" custLinFactY="13567" custLinFactNeighborY="100000">
        <dgm:presLayoutVars>
          <dgm:chMax val="0"/>
          <dgm:bulletEnabled val="1"/>
        </dgm:presLayoutVars>
      </dgm:prSet>
      <dgm:spPr/>
    </dgm:pt>
  </dgm:ptLst>
  <dgm:cxnLst>
    <dgm:cxn modelId="{4C594774-202C-471A-952E-273254B1AEE5}" srcId="{DBF155FF-92CC-490E-9166-763E48054BFA}" destId="{374DE19B-E4B2-4E02-B7AF-E4B3F4398D4E}" srcOrd="0" destOrd="0" parTransId="{33224AC0-22E1-46C0-8E79-8B108B6AB5BC}" sibTransId="{DAE80422-A09E-48B7-BAD2-F00709197306}"/>
    <dgm:cxn modelId="{321E4A77-5BB1-4C8F-BC5F-7FF9E76B55A9}" type="presOf" srcId="{DBF155FF-92CC-490E-9166-763E48054BFA}" destId="{A11E92EE-4A9C-4AAF-BC9C-F4D58C7D8C50}" srcOrd="0" destOrd="0" presId="urn:microsoft.com/office/officeart/2005/8/layout/vList2"/>
    <dgm:cxn modelId="{2F5A1995-07FC-4760-92C2-AE61BEA225D1}" type="presOf" srcId="{374DE19B-E4B2-4E02-B7AF-E4B3F4398D4E}" destId="{53DFF712-AAD8-403B-9BAF-071F46F9D19C}" srcOrd="0" destOrd="0" presId="urn:microsoft.com/office/officeart/2005/8/layout/vList2"/>
    <dgm:cxn modelId="{21996C98-4E75-440F-884D-9BBD835B2B76}" type="presOf" srcId="{6CC812D9-33EE-4CF8-9106-C2E955D03F23}" destId="{D4D4A5FD-DC9A-401F-9C2B-167EB3B97E29}" srcOrd="0" destOrd="0" presId="urn:microsoft.com/office/officeart/2005/8/layout/vList2"/>
    <dgm:cxn modelId="{908921D1-6B19-4927-ADD9-29AB3DC96E16}" srcId="{DBF155FF-92CC-490E-9166-763E48054BFA}" destId="{6CC812D9-33EE-4CF8-9106-C2E955D03F23}" srcOrd="1" destOrd="0" parTransId="{B8CC8868-7565-49B2-AC11-FAF7D9ED0DDD}" sibTransId="{379B9164-1514-486D-8037-33871425F467}"/>
    <dgm:cxn modelId="{EBAB26DF-CE84-4769-BCEA-1BFEE4690CB7}" type="presParOf" srcId="{A11E92EE-4A9C-4AAF-BC9C-F4D58C7D8C50}" destId="{53DFF712-AAD8-403B-9BAF-071F46F9D19C}" srcOrd="0" destOrd="0" presId="urn:microsoft.com/office/officeart/2005/8/layout/vList2"/>
    <dgm:cxn modelId="{0C920745-9E90-4DC5-9CCF-1D074A071AF6}" type="presParOf" srcId="{A11E92EE-4A9C-4AAF-BC9C-F4D58C7D8C50}" destId="{39B42B5A-899F-4630-B961-104DFEBBE249}" srcOrd="1" destOrd="0" presId="urn:microsoft.com/office/officeart/2005/8/layout/vList2"/>
    <dgm:cxn modelId="{380B3735-032A-4314-A898-CC40E82F8F6C}" type="presParOf" srcId="{A11E92EE-4A9C-4AAF-BC9C-F4D58C7D8C50}" destId="{D4D4A5FD-DC9A-401F-9C2B-167EB3B97E2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F155FF-92CC-490E-9166-763E48054B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D"/>
        </a:p>
      </dgm:t>
    </dgm:pt>
    <dgm:pt modelId="{374DE19B-E4B2-4E02-B7AF-E4B3F4398D4E}">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buFont typeface="Wingdings" panose="05000000000000000000" pitchFamily="2" charset="2"/>
            <a:buChar char="§"/>
          </a:pPr>
          <a:r>
            <a:rPr lang="en-US" sz="2000" b="0">
              <a:solidFill>
                <a:schemeClr val="bg2"/>
              </a:solidFill>
              <a:latin typeface="Times New Roman" panose="02020603050405020304" pitchFamily="18" charset="0"/>
              <a:cs typeface="Times New Roman" panose="02020603050405020304" pitchFamily="18" charset="0"/>
            </a:rPr>
            <a:t>Phương pháp mã hóa đầu tiên được sử dụng</a:t>
          </a:r>
          <a:endParaRPr lang="en-ID" sz="2000" b="0">
            <a:solidFill>
              <a:schemeClr val="bg2"/>
            </a:solidFill>
            <a:latin typeface="Times New Roman" panose="02020603050405020304" pitchFamily="18" charset="0"/>
            <a:cs typeface="Times New Roman" panose="02020603050405020304" pitchFamily="18" charset="0"/>
          </a:endParaRPr>
        </a:p>
      </dgm:t>
    </dgm:pt>
    <dgm:pt modelId="{33224AC0-22E1-46C0-8E79-8B108B6AB5BC}" type="parTrans" cxnId="{4C594774-202C-471A-952E-273254B1AEE5}">
      <dgm:prSet/>
      <dgm:spPr/>
      <dgm:t>
        <a:bodyPr/>
        <a:lstStyle/>
        <a:p>
          <a:endParaRPr lang="en-ID" sz="2000"/>
        </a:p>
      </dgm:t>
    </dgm:pt>
    <dgm:pt modelId="{DAE80422-A09E-48B7-BAD2-F00709197306}" type="sibTrans" cxnId="{4C594774-202C-471A-952E-273254B1AEE5}">
      <dgm:prSet/>
      <dgm:spPr/>
      <dgm:t>
        <a:bodyPr/>
        <a:lstStyle/>
        <a:p>
          <a:endParaRPr lang="en-ID" sz="2000"/>
        </a:p>
      </dgm:t>
    </dgm:pt>
    <dgm:pt modelId="{6CC812D9-33EE-4CF8-9106-C2E955D03F23}">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just">
            <a:buFont typeface="Wingdings" panose="05000000000000000000" pitchFamily="2" charset="2"/>
            <a:buChar char="§"/>
          </a:pPr>
          <a:r>
            <a:rPr lang="en-US" sz="2000" b="0" i="0">
              <a:latin typeface="Times New Roman" panose="02020603050405020304" pitchFamily="18" charset="0"/>
              <a:cs typeface="Times New Roman" panose="02020603050405020304" pitchFamily="18" charset="0"/>
            </a:rPr>
            <a:t>C</a:t>
          </a:r>
          <a:r>
            <a:rPr lang="vi-VN" sz="2000" b="0" i="0">
              <a:latin typeface="Times New Roman" panose="02020603050405020304" pitchFamily="18" charset="0"/>
              <a:cs typeface="Times New Roman" panose="02020603050405020304" pitchFamily="18" charset="0"/>
            </a:rPr>
            <a:t>hủ yếu dựa trên mật mã hóa hoán v</a:t>
          </a:r>
          <a:r>
            <a:rPr lang="en-US" sz="2000" b="0" i="0">
              <a:latin typeface="Times New Roman" panose="02020603050405020304" pitchFamily="18" charset="0"/>
              <a:cs typeface="Times New Roman" panose="02020603050405020304" pitchFamily="18" charset="0"/>
            </a:rPr>
            <a:t>ị &amp;</a:t>
          </a:r>
          <a:r>
            <a:rPr lang="vi-VN" sz="2000" b="0" i="0">
              <a:latin typeface="Times New Roman" panose="02020603050405020304" pitchFamily="18" charset="0"/>
              <a:cs typeface="Times New Roman" panose="02020603050405020304" pitchFamily="18" charset="0"/>
            </a:rPr>
            <a:t> mật mã hóa thay th</a:t>
          </a:r>
          <a:r>
            <a:rPr lang="en-US" sz="2000" b="0" i="0">
              <a:latin typeface="Times New Roman" panose="02020603050405020304" pitchFamily="18" charset="0"/>
              <a:cs typeface="Times New Roman" panose="02020603050405020304" pitchFamily="18" charset="0"/>
            </a:rPr>
            <a:t>ế</a:t>
          </a:r>
          <a:r>
            <a:rPr lang="vi-VN" sz="2000" b="0" i="0">
              <a:latin typeface="Times New Roman" panose="02020603050405020304" pitchFamily="18" charset="0"/>
              <a:cs typeface="Times New Roman" panose="02020603050405020304" pitchFamily="18" charset="0"/>
            </a:rPr>
            <a:t> </a:t>
          </a:r>
          <a:endParaRPr lang="en-ID" sz="2000" b="0" i="0">
            <a:solidFill>
              <a:schemeClr val="bg2"/>
            </a:solidFill>
            <a:latin typeface="Times New Roman" panose="02020603050405020304" pitchFamily="18" charset="0"/>
            <a:cs typeface="Times New Roman" panose="02020603050405020304" pitchFamily="18" charset="0"/>
          </a:endParaRPr>
        </a:p>
      </dgm:t>
    </dgm:pt>
    <dgm:pt modelId="{B8CC8868-7565-49B2-AC11-FAF7D9ED0DDD}" type="parTrans" cxnId="{908921D1-6B19-4927-ADD9-29AB3DC96E16}">
      <dgm:prSet/>
      <dgm:spPr/>
      <dgm:t>
        <a:bodyPr/>
        <a:lstStyle/>
        <a:p>
          <a:endParaRPr lang="en-ID" sz="2000"/>
        </a:p>
      </dgm:t>
    </dgm:pt>
    <dgm:pt modelId="{379B9164-1514-486D-8037-33871425F467}" type="sibTrans" cxnId="{908921D1-6B19-4927-ADD9-29AB3DC96E16}">
      <dgm:prSet/>
      <dgm:spPr/>
      <dgm:t>
        <a:bodyPr/>
        <a:lstStyle/>
        <a:p>
          <a:endParaRPr lang="en-ID" sz="2000"/>
        </a:p>
      </dgm:t>
    </dgm:pt>
    <dgm:pt modelId="{3AA1895C-5ADC-49C5-A5B7-EF83AE09A593}">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buFont typeface="Wingdings" panose="05000000000000000000" pitchFamily="2" charset="2"/>
            <a:buChar char="§"/>
          </a:pPr>
          <a:r>
            <a:rPr lang="en-US" sz="2000" b="0">
              <a:solidFill>
                <a:schemeClr val="bg2"/>
              </a:solidFill>
              <a:latin typeface="Times New Roman" panose="02020603050405020304" pitchFamily="18" charset="0"/>
              <a:cs typeface="Times New Roman" panose="02020603050405020304" pitchFamily="18" charset="0"/>
            </a:rPr>
            <a:t>Đơn giản, dễ bị bẻ khóa</a:t>
          </a:r>
          <a:endParaRPr lang="en-ID" sz="2000" b="0">
            <a:solidFill>
              <a:schemeClr val="bg2"/>
            </a:solidFill>
            <a:latin typeface="Times New Roman" panose="02020603050405020304" pitchFamily="18" charset="0"/>
            <a:cs typeface="Times New Roman" panose="02020603050405020304" pitchFamily="18" charset="0"/>
          </a:endParaRPr>
        </a:p>
      </dgm:t>
    </dgm:pt>
    <dgm:pt modelId="{F08B1ADF-3493-495B-A7BC-91B296CC15CB}" type="parTrans" cxnId="{8D3811CE-4B8E-4F24-BD7D-87A8563A44A1}">
      <dgm:prSet/>
      <dgm:spPr/>
      <dgm:t>
        <a:bodyPr/>
        <a:lstStyle/>
        <a:p>
          <a:endParaRPr lang="en-ID" sz="2000"/>
        </a:p>
      </dgm:t>
    </dgm:pt>
    <dgm:pt modelId="{0CDC1ACE-A5EE-4E61-B948-0EF805F828DE}" type="sibTrans" cxnId="{8D3811CE-4B8E-4F24-BD7D-87A8563A44A1}">
      <dgm:prSet/>
      <dgm:spPr/>
      <dgm:t>
        <a:bodyPr/>
        <a:lstStyle/>
        <a:p>
          <a:endParaRPr lang="en-ID" sz="2000"/>
        </a:p>
      </dgm:t>
    </dgm:pt>
    <dgm:pt modelId="{FFD6EBE7-4F81-4B8E-BE24-F665810F2F1F}">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buFont typeface="Wingdings" panose="05000000000000000000" pitchFamily="2" charset="2"/>
            <a:buChar char="§"/>
          </a:pPr>
          <a:r>
            <a:rPr lang="en-US" sz="2000" b="0">
              <a:solidFill>
                <a:schemeClr val="bg2"/>
              </a:solidFill>
              <a:latin typeface="Times New Roman" panose="02020603050405020304" pitchFamily="18" charset="0"/>
              <a:cs typeface="Times New Roman" panose="02020603050405020304" pitchFamily="18" charset="0"/>
            </a:rPr>
            <a:t>Hiện nay rất ít được sử dụng</a:t>
          </a:r>
          <a:endParaRPr lang="en-ID" sz="2000" b="0">
            <a:solidFill>
              <a:schemeClr val="bg2"/>
            </a:solidFill>
            <a:latin typeface="Times New Roman" panose="02020603050405020304" pitchFamily="18" charset="0"/>
            <a:cs typeface="Times New Roman" panose="02020603050405020304" pitchFamily="18" charset="0"/>
          </a:endParaRPr>
        </a:p>
      </dgm:t>
    </dgm:pt>
    <dgm:pt modelId="{8B230818-6346-40CB-9349-E7B9BB899947}" type="parTrans" cxnId="{AE155274-81CD-44A6-9492-15F1EC34C8D0}">
      <dgm:prSet/>
      <dgm:spPr/>
      <dgm:t>
        <a:bodyPr/>
        <a:lstStyle/>
        <a:p>
          <a:endParaRPr lang="en-ID" sz="2000"/>
        </a:p>
      </dgm:t>
    </dgm:pt>
    <dgm:pt modelId="{1E393647-0FBB-45E9-BA43-9EF0A4F51D7C}" type="sibTrans" cxnId="{AE155274-81CD-44A6-9492-15F1EC34C8D0}">
      <dgm:prSet/>
      <dgm:spPr/>
      <dgm:t>
        <a:bodyPr/>
        <a:lstStyle/>
        <a:p>
          <a:endParaRPr lang="en-ID" sz="2000"/>
        </a:p>
      </dgm:t>
    </dgm:pt>
    <dgm:pt modelId="{A11E92EE-4A9C-4AAF-BC9C-F4D58C7D8C50}" type="pres">
      <dgm:prSet presAssocID="{DBF155FF-92CC-490E-9166-763E48054BFA}" presName="linear" presStyleCnt="0">
        <dgm:presLayoutVars>
          <dgm:animLvl val="lvl"/>
          <dgm:resizeHandles val="exact"/>
        </dgm:presLayoutVars>
      </dgm:prSet>
      <dgm:spPr/>
    </dgm:pt>
    <dgm:pt modelId="{53DFF712-AAD8-403B-9BAF-071F46F9D19C}" type="pres">
      <dgm:prSet presAssocID="{374DE19B-E4B2-4E02-B7AF-E4B3F4398D4E}" presName="parentText" presStyleLbl="node1" presStyleIdx="0" presStyleCnt="4" custLinFactNeighborX="3528" custLinFactNeighborY="50003">
        <dgm:presLayoutVars>
          <dgm:chMax val="0"/>
          <dgm:bulletEnabled val="1"/>
        </dgm:presLayoutVars>
      </dgm:prSet>
      <dgm:spPr/>
    </dgm:pt>
    <dgm:pt modelId="{39B42B5A-899F-4630-B961-104DFEBBE249}" type="pres">
      <dgm:prSet presAssocID="{DAE80422-A09E-48B7-BAD2-F00709197306}" presName="spacer" presStyleCnt="0"/>
      <dgm:spPr/>
    </dgm:pt>
    <dgm:pt modelId="{D4D4A5FD-DC9A-401F-9C2B-167EB3B97E29}" type="pres">
      <dgm:prSet presAssocID="{6CC812D9-33EE-4CF8-9106-C2E955D03F23}" presName="parentText" presStyleLbl="node1" presStyleIdx="1" presStyleCnt="4" custLinFactNeighborY="-95333">
        <dgm:presLayoutVars>
          <dgm:chMax val="0"/>
          <dgm:bulletEnabled val="1"/>
        </dgm:presLayoutVars>
      </dgm:prSet>
      <dgm:spPr/>
    </dgm:pt>
    <dgm:pt modelId="{6685F735-0098-4E13-9E30-BBFE6DC9D110}" type="pres">
      <dgm:prSet presAssocID="{379B9164-1514-486D-8037-33871425F467}" presName="spacer" presStyleCnt="0"/>
      <dgm:spPr/>
    </dgm:pt>
    <dgm:pt modelId="{EB1F1AAD-1C91-4B52-8EB0-FBD99D41EADF}" type="pres">
      <dgm:prSet presAssocID="{3AA1895C-5ADC-49C5-A5B7-EF83AE09A593}" presName="parentText" presStyleLbl="node1" presStyleIdx="2" presStyleCnt="4" custLinFactNeighborY="-70321">
        <dgm:presLayoutVars>
          <dgm:chMax val="0"/>
          <dgm:bulletEnabled val="1"/>
        </dgm:presLayoutVars>
      </dgm:prSet>
      <dgm:spPr/>
    </dgm:pt>
    <dgm:pt modelId="{985DBE2B-E0B5-435B-AA39-52AC93456472}" type="pres">
      <dgm:prSet presAssocID="{0CDC1ACE-A5EE-4E61-B948-0EF805F828DE}" presName="spacer" presStyleCnt="0"/>
      <dgm:spPr/>
    </dgm:pt>
    <dgm:pt modelId="{124D30B8-A30E-48B4-8918-99BF8CC91967}" type="pres">
      <dgm:prSet presAssocID="{FFD6EBE7-4F81-4B8E-BE24-F665810F2F1F}" presName="parentText" presStyleLbl="node1" presStyleIdx="3" presStyleCnt="4" custLinFactNeighborY="-94431">
        <dgm:presLayoutVars>
          <dgm:chMax val="0"/>
          <dgm:bulletEnabled val="1"/>
        </dgm:presLayoutVars>
      </dgm:prSet>
      <dgm:spPr/>
    </dgm:pt>
  </dgm:ptLst>
  <dgm:cxnLst>
    <dgm:cxn modelId="{034D7017-B8C3-4CAA-8ABA-87B11340D33D}" type="presOf" srcId="{3AA1895C-5ADC-49C5-A5B7-EF83AE09A593}" destId="{EB1F1AAD-1C91-4B52-8EB0-FBD99D41EADF}" srcOrd="0" destOrd="0" presId="urn:microsoft.com/office/officeart/2005/8/layout/vList2"/>
    <dgm:cxn modelId="{4C594774-202C-471A-952E-273254B1AEE5}" srcId="{DBF155FF-92CC-490E-9166-763E48054BFA}" destId="{374DE19B-E4B2-4E02-B7AF-E4B3F4398D4E}" srcOrd="0" destOrd="0" parTransId="{33224AC0-22E1-46C0-8E79-8B108B6AB5BC}" sibTransId="{DAE80422-A09E-48B7-BAD2-F00709197306}"/>
    <dgm:cxn modelId="{AE155274-81CD-44A6-9492-15F1EC34C8D0}" srcId="{DBF155FF-92CC-490E-9166-763E48054BFA}" destId="{FFD6EBE7-4F81-4B8E-BE24-F665810F2F1F}" srcOrd="3" destOrd="0" parTransId="{8B230818-6346-40CB-9349-E7B9BB899947}" sibTransId="{1E393647-0FBB-45E9-BA43-9EF0A4F51D7C}"/>
    <dgm:cxn modelId="{321E4A77-5BB1-4C8F-BC5F-7FF9E76B55A9}" type="presOf" srcId="{DBF155FF-92CC-490E-9166-763E48054BFA}" destId="{A11E92EE-4A9C-4AAF-BC9C-F4D58C7D8C50}" srcOrd="0" destOrd="0" presId="urn:microsoft.com/office/officeart/2005/8/layout/vList2"/>
    <dgm:cxn modelId="{2F5A1995-07FC-4760-92C2-AE61BEA225D1}" type="presOf" srcId="{374DE19B-E4B2-4E02-B7AF-E4B3F4398D4E}" destId="{53DFF712-AAD8-403B-9BAF-071F46F9D19C}" srcOrd="0" destOrd="0" presId="urn:microsoft.com/office/officeart/2005/8/layout/vList2"/>
    <dgm:cxn modelId="{21996C98-4E75-440F-884D-9BBD835B2B76}" type="presOf" srcId="{6CC812D9-33EE-4CF8-9106-C2E955D03F23}" destId="{D4D4A5FD-DC9A-401F-9C2B-167EB3B97E29}" srcOrd="0" destOrd="0" presId="urn:microsoft.com/office/officeart/2005/8/layout/vList2"/>
    <dgm:cxn modelId="{1A34EFC9-BC9C-461E-BAA5-966CA8028B66}" type="presOf" srcId="{FFD6EBE7-4F81-4B8E-BE24-F665810F2F1F}" destId="{124D30B8-A30E-48B4-8918-99BF8CC91967}" srcOrd="0" destOrd="0" presId="urn:microsoft.com/office/officeart/2005/8/layout/vList2"/>
    <dgm:cxn modelId="{8D3811CE-4B8E-4F24-BD7D-87A8563A44A1}" srcId="{DBF155FF-92CC-490E-9166-763E48054BFA}" destId="{3AA1895C-5ADC-49C5-A5B7-EF83AE09A593}" srcOrd="2" destOrd="0" parTransId="{F08B1ADF-3493-495B-A7BC-91B296CC15CB}" sibTransId="{0CDC1ACE-A5EE-4E61-B948-0EF805F828DE}"/>
    <dgm:cxn modelId="{908921D1-6B19-4927-ADD9-29AB3DC96E16}" srcId="{DBF155FF-92CC-490E-9166-763E48054BFA}" destId="{6CC812D9-33EE-4CF8-9106-C2E955D03F23}" srcOrd="1" destOrd="0" parTransId="{B8CC8868-7565-49B2-AC11-FAF7D9ED0DDD}" sibTransId="{379B9164-1514-486D-8037-33871425F467}"/>
    <dgm:cxn modelId="{EBAB26DF-CE84-4769-BCEA-1BFEE4690CB7}" type="presParOf" srcId="{A11E92EE-4A9C-4AAF-BC9C-F4D58C7D8C50}" destId="{53DFF712-AAD8-403B-9BAF-071F46F9D19C}" srcOrd="0" destOrd="0" presId="urn:microsoft.com/office/officeart/2005/8/layout/vList2"/>
    <dgm:cxn modelId="{0C920745-9E90-4DC5-9CCF-1D074A071AF6}" type="presParOf" srcId="{A11E92EE-4A9C-4AAF-BC9C-F4D58C7D8C50}" destId="{39B42B5A-899F-4630-B961-104DFEBBE249}" srcOrd="1" destOrd="0" presId="urn:microsoft.com/office/officeart/2005/8/layout/vList2"/>
    <dgm:cxn modelId="{380B3735-032A-4314-A898-CC40E82F8F6C}" type="presParOf" srcId="{A11E92EE-4A9C-4AAF-BC9C-F4D58C7D8C50}" destId="{D4D4A5FD-DC9A-401F-9C2B-167EB3B97E29}" srcOrd="2" destOrd="0" presId="urn:microsoft.com/office/officeart/2005/8/layout/vList2"/>
    <dgm:cxn modelId="{51AF330A-1983-43DC-9CAB-175D177733A0}" type="presParOf" srcId="{A11E92EE-4A9C-4AAF-BC9C-F4D58C7D8C50}" destId="{6685F735-0098-4E13-9E30-BBFE6DC9D110}" srcOrd="3" destOrd="0" presId="urn:microsoft.com/office/officeart/2005/8/layout/vList2"/>
    <dgm:cxn modelId="{953C701C-535E-4075-A0C6-5471F8EF55A4}" type="presParOf" srcId="{A11E92EE-4A9C-4AAF-BC9C-F4D58C7D8C50}" destId="{EB1F1AAD-1C91-4B52-8EB0-FBD99D41EADF}" srcOrd="4" destOrd="0" presId="urn:microsoft.com/office/officeart/2005/8/layout/vList2"/>
    <dgm:cxn modelId="{1640D51A-0749-4A43-A22F-7AF75DE1BA0C}" type="presParOf" srcId="{A11E92EE-4A9C-4AAF-BC9C-F4D58C7D8C50}" destId="{985DBE2B-E0B5-435B-AA39-52AC93456472}" srcOrd="5" destOrd="0" presId="urn:microsoft.com/office/officeart/2005/8/layout/vList2"/>
    <dgm:cxn modelId="{AB16132F-9340-44B9-B3C6-5D321FBB18B8}" type="presParOf" srcId="{A11E92EE-4A9C-4AAF-BC9C-F4D58C7D8C50}" destId="{124D30B8-A30E-48B4-8918-99BF8CC9196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1A5427-6EA4-4ADA-A124-B3FCCD9B1444}"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ID"/>
        </a:p>
      </dgm:t>
    </dgm:pt>
    <dgm:pt modelId="{439B22C2-FF4A-4760-B86E-07E3B680EEA1}">
      <dgm:prSet phldrT="[Text]" custT="1"/>
      <dgm:spPr/>
      <dgm:t>
        <a:bodyPr/>
        <a:lstStyle/>
        <a:p>
          <a:r>
            <a:rPr lang="en-US" sz="1600">
              <a:latin typeface="Times New Roman"/>
              <a:cs typeface="Times New Roman"/>
            </a:rPr>
            <a:t>2.1</a:t>
          </a:r>
          <a:endParaRPr lang="en-ID" sz="1600">
            <a:latin typeface="Times New Roman" panose="02020603050405020304" pitchFamily="18" charset="0"/>
            <a:cs typeface="Times New Roman" panose="02020603050405020304" pitchFamily="18" charset="0"/>
          </a:endParaRPr>
        </a:p>
      </dgm:t>
    </dgm:pt>
    <dgm:pt modelId="{006D6A95-29CE-4AF6-BC10-0F96E4E26BC4}" type="parTrans" cxnId="{CD7B2029-B9BB-444E-BFB8-0BAEF247389C}">
      <dgm:prSet/>
      <dgm:spPr/>
      <dgm:t>
        <a:bodyPr/>
        <a:lstStyle/>
        <a:p>
          <a:endParaRPr lang="en-ID"/>
        </a:p>
      </dgm:t>
    </dgm:pt>
    <dgm:pt modelId="{E7FD33BA-000D-4408-B273-F2F62EB0A9D5}" type="sibTrans" cxnId="{CD7B2029-B9BB-444E-BFB8-0BAEF247389C}">
      <dgm:prSet/>
      <dgm:spPr/>
      <dgm:t>
        <a:bodyPr/>
        <a:lstStyle/>
        <a:p>
          <a:endParaRPr lang="en-ID"/>
        </a:p>
      </dgm:t>
    </dgm:pt>
    <dgm:pt modelId="{E7AED4CD-5E95-40B4-BB10-0540BEE716E6}">
      <dgm:prSet phldrT="[Text]" phldr="0" custT="1"/>
      <dgm:spPr/>
      <dgm:t>
        <a:bodyPr/>
        <a:lstStyle/>
        <a:p>
          <a:pPr rtl="0">
            <a:buFont typeface="Wingdings" panose="05000000000000000000" pitchFamily="2" charset="2"/>
            <a:buChar char="§"/>
          </a:pPr>
          <a:r>
            <a:rPr lang="en-US" sz="2000" err="1">
              <a:solidFill>
                <a:schemeClr val="accent1">
                  <a:lumMod val="75000"/>
                </a:schemeClr>
              </a:solidFill>
              <a:latin typeface="Times New Roman"/>
              <a:cs typeface="Times New Roman"/>
            </a:rPr>
            <a:t>Lịch</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sử</a:t>
          </a:r>
          <a:r>
            <a:rPr lang="en-US" sz="2000">
              <a:solidFill>
                <a:schemeClr val="accent1">
                  <a:lumMod val="75000"/>
                </a:schemeClr>
              </a:solidFill>
              <a:latin typeface="Times New Roman"/>
              <a:cs typeface="Times New Roman"/>
            </a:rPr>
            <a:t> ra </a:t>
          </a:r>
          <a:r>
            <a:rPr lang="en-US" sz="2000" err="1">
              <a:solidFill>
                <a:schemeClr val="accent1">
                  <a:lumMod val="75000"/>
                </a:schemeClr>
              </a:solidFill>
              <a:latin typeface="Times New Roman"/>
              <a:cs typeface="Times New Roman"/>
            </a:rPr>
            <a:t>đời</a:t>
          </a:r>
          <a:r>
            <a:rPr lang="en-US" sz="2000">
              <a:solidFill>
                <a:schemeClr val="accent1">
                  <a:lumMod val="75000"/>
                </a:schemeClr>
              </a:solidFill>
              <a:latin typeface="Times New Roman"/>
              <a:cs typeface="Times New Roman"/>
            </a:rPr>
            <a:t> của DES</a:t>
          </a:r>
        </a:p>
      </dgm:t>
    </dgm:pt>
    <dgm:pt modelId="{69E9353F-3921-4BC2-BCF7-BCF20AEB3615}" type="parTrans" cxnId="{C256D340-54F0-4D9C-9679-5B5A0C0B1377}">
      <dgm:prSet/>
      <dgm:spPr/>
      <dgm:t>
        <a:bodyPr/>
        <a:lstStyle/>
        <a:p>
          <a:endParaRPr lang="en-ID"/>
        </a:p>
      </dgm:t>
    </dgm:pt>
    <dgm:pt modelId="{51D77E8D-35B0-40B2-B2FD-6AC5FC4EF2A9}" type="sibTrans" cxnId="{C256D340-54F0-4D9C-9679-5B5A0C0B1377}">
      <dgm:prSet/>
      <dgm:spPr/>
      <dgm:t>
        <a:bodyPr/>
        <a:lstStyle/>
        <a:p>
          <a:endParaRPr lang="en-ID"/>
        </a:p>
      </dgm:t>
    </dgm:pt>
    <dgm:pt modelId="{486B83FD-A2B5-4F93-825A-A1CB378D6EDE}">
      <dgm:prSet phldrT="[Text]"/>
      <dgm:spPr/>
      <dgm:t>
        <a:bodyPr/>
        <a:lstStyle/>
        <a:p>
          <a:r>
            <a:rPr lang="en-US">
              <a:latin typeface="Times New Roman"/>
              <a:cs typeface="Times New Roman"/>
            </a:rPr>
            <a:t>2.2</a:t>
          </a:r>
          <a:endParaRPr lang="en-ID">
            <a:latin typeface="Times New Roman" panose="02020603050405020304" pitchFamily="18" charset="0"/>
            <a:cs typeface="Times New Roman" panose="02020603050405020304" pitchFamily="18" charset="0"/>
          </a:endParaRPr>
        </a:p>
      </dgm:t>
    </dgm:pt>
    <dgm:pt modelId="{7D88F8F9-0FF2-4619-BCF6-62E6DEAFD108}" type="parTrans" cxnId="{4B4744AF-BF9C-4CEB-A493-B0D3ACE8BE81}">
      <dgm:prSet/>
      <dgm:spPr/>
      <dgm:t>
        <a:bodyPr/>
        <a:lstStyle/>
        <a:p>
          <a:endParaRPr lang="en-ID"/>
        </a:p>
      </dgm:t>
    </dgm:pt>
    <dgm:pt modelId="{32C48684-93BF-4276-B8FC-4360D5A47071}" type="sibTrans" cxnId="{4B4744AF-BF9C-4CEB-A493-B0D3ACE8BE81}">
      <dgm:prSet/>
      <dgm:spPr/>
      <dgm:t>
        <a:bodyPr/>
        <a:lstStyle/>
        <a:p>
          <a:endParaRPr lang="en-ID"/>
        </a:p>
      </dgm:t>
    </dgm:pt>
    <dgm:pt modelId="{6DF85471-4E5D-4CA3-82C6-AE4CF31469DA}">
      <dgm:prSet phldrT="[Text]" phldr="0" custT="1"/>
      <dgm:spPr/>
      <dgm:t>
        <a:bodyPr/>
        <a:lstStyle/>
        <a:p>
          <a:pPr rtl="0">
            <a:buFont typeface="Wingdings" panose="05000000000000000000" pitchFamily="2" charset="2"/>
            <a:buChar char="§"/>
          </a:pPr>
          <a:r>
            <a:rPr lang="en-US" sz="2000" err="1">
              <a:solidFill>
                <a:schemeClr val="accent1">
                  <a:lumMod val="75000"/>
                </a:schemeClr>
              </a:solidFill>
              <a:latin typeface="Times New Roman"/>
              <a:cs typeface="Times New Roman"/>
            </a:rPr>
            <a:t>Thuật</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toán</a:t>
          </a:r>
          <a:r>
            <a:rPr lang="en-US" sz="2000">
              <a:solidFill>
                <a:schemeClr val="accent1">
                  <a:lumMod val="75000"/>
                </a:schemeClr>
              </a:solidFill>
              <a:latin typeface="Times New Roman"/>
              <a:cs typeface="Times New Roman"/>
            </a:rPr>
            <a:t> DES</a:t>
          </a:r>
        </a:p>
      </dgm:t>
    </dgm:pt>
    <dgm:pt modelId="{87A53000-1B30-45A3-AA35-6D57BF874F61}" type="parTrans" cxnId="{AF60FC7F-3340-47DE-90EC-064BBFAD315A}">
      <dgm:prSet/>
      <dgm:spPr/>
      <dgm:t>
        <a:bodyPr/>
        <a:lstStyle/>
        <a:p>
          <a:endParaRPr lang="en-ID"/>
        </a:p>
      </dgm:t>
    </dgm:pt>
    <dgm:pt modelId="{D5FF43B8-45BF-48A9-B998-22326B0FDB98}" type="sibTrans" cxnId="{AF60FC7F-3340-47DE-90EC-064BBFAD315A}">
      <dgm:prSet/>
      <dgm:spPr/>
      <dgm:t>
        <a:bodyPr/>
        <a:lstStyle/>
        <a:p>
          <a:endParaRPr lang="en-ID"/>
        </a:p>
      </dgm:t>
    </dgm:pt>
    <dgm:pt modelId="{24CCB993-004C-4350-9934-AF7A54CA1086}">
      <dgm:prSet phldrT="[Text]"/>
      <dgm:spPr/>
      <dgm:t>
        <a:bodyPr/>
        <a:lstStyle/>
        <a:p>
          <a:r>
            <a:rPr lang="en-US">
              <a:latin typeface="Times New Roman"/>
              <a:cs typeface="Times New Roman"/>
            </a:rPr>
            <a:t>2.3</a:t>
          </a:r>
          <a:endParaRPr lang="en-ID">
            <a:latin typeface="Times New Roman" panose="02020603050405020304" pitchFamily="18" charset="0"/>
            <a:cs typeface="Times New Roman" panose="02020603050405020304" pitchFamily="18" charset="0"/>
          </a:endParaRPr>
        </a:p>
      </dgm:t>
    </dgm:pt>
    <dgm:pt modelId="{38A0C4F7-BCA7-42CC-8A7B-9838E6C45839}" type="parTrans" cxnId="{78F8FC6D-C12C-49FD-A645-658D1AF569E9}">
      <dgm:prSet/>
      <dgm:spPr/>
      <dgm:t>
        <a:bodyPr/>
        <a:lstStyle/>
        <a:p>
          <a:endParaRPr lang="en-ID"/>
        </a:p>
      </dgm:t>
    </dgm:pt>
    <dgm:pt modelId="{3B91B600-1F86-43BD-8A0C-361584BE2D8B}" type="sibTrans" cxnId="{78F8FC6D-C12C-49FD-A645-658D1AF569E9}">
      <dgm:prSet/>
      <dgm:spPr/>
      <dgm:t>
        <a:bodyPr/>
        <a:lstStyle/>
        <a:p>
          <a:endParaRPr lang="en-ID"/>
        </a:p>
      </dgm:t>
    </dgm:pt>
    <dgm:pt modelId="{444D6A17-D585-4E41-A94C-0E86A51300B2}">
      <dgm:prSet phldrT="[Text]"/>
      <dgm:spPr/>
      <dgm:t>
        <a:bodyPr/>
        <a:lstStyle/>
        <a:p>
          <a:r>
            <a:rPr lang="en-US">
              <a:latin typeface="Times New Roman"/>
              <a:cs typeface="Times New Roman"/>
            </a:rPr>
            <a:t>2.4</a:t>
          </a:r>
          <a:endParaRPr lang="en-ID">
            <a:latin typeface="Times New Roman" panose="02020603050405020304" pitchFamily="18" charset="0"/>
            <a:cs typeface="Times New Roman" panose="02020603050405020304" pitchFamily="18" charset="0"/>
          </a:endParaRPr>
        </a:p>
      </dgm:t>
    </dgm:pt>
    <dgm:pt modelId="{BF3EAFE1-45CB-433B-97CB-09AB25C71DDB}" type="parTrans" cxnId="{76C0DEFC-D993-4596-A442-0D126D72DDA7}">
      <dgm:prSet/>
      <dgm:spPr/>
      <dgm:t>
        <a:bodyPr/>
        <a:lstStyle/>
        <a:p>
          <a:endParaRPr lang="en-ID"/>
        </a:p>
      </dgm:t>
    </dgm:pt>
    <dgm:pt modelId="{587E2DE2-63DA-4403-9D67-886FA4F654AE}" type="sibTrans" cxnId="{76C0DEFC-D993-4596-A442-0D126D72DDA7}">
      <dgm:prSet/>
      <dgm:spPr/>
      <dgm:t>
        <a:bodyPr/>
        <a:lstStyle/>
        <a:p>
          <a:endParaRPr lang="en-ID"/>
        </a:p>
      </dgm:t>
    </dgm:pt>
    <dgm:pt modelId="{013AC98D-4007-43BE-9D65-FF58B2EFCD1A}">
      <dgm:prSet phldrT="[Text]" custT="1"/>
      <dgm:spPr/>
      <dgm:t>
        <a:bodyPr/>
        <a:lstStyle/>
        <a:p>
          <a:pPr rtl="0">
            <a:buFont typeface="Wingdings" panose="05000000000000000000" pitchFamily="2" charset="2"/>
            <a:buChar char="§"/>
          </a:pPr>
          <a:r>
            <a:rPr lang="en-US" sz="2000" err="1">
              <a:solidFill>
                <a:schemeClr val="accent1">
                  <a:lumMod val="75000"/>
                </a:schemeClr>
              </a:solidFill>
              <a:latin typeface="Times New Roman"/>
              <a:cs typeface="Times New Roman"/>
            </a:rPr>
            <a:t>Ưu</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điểm</a:t>
          </a:r>
          <a:r>
            <a:rPr lang="en-US" sz="2000">
              <a:solidFill>
                <a:schemeClr val="accent1">
                  <a:lumMod val="75000"/>
                </a:schemeClr>
              </a:solidFill>
              <a:latin typeface="Times New Roman"/>
              <a:cs typeface="Times New Roman"/>
            </a:rPr>
            <a:t> &amp; </a:t>
          </a:r>
          <a:r>
            <a:rPr lang="en-US" sz="2000" err="1">
              <a:solidFill>
                <a:schemeClr val="accent1">
                  <a:lumMod val="75000"/>
                </a:schemeClr>
              </a:solidFill>
              <a:latin typeface="Times New Roman"/>
              <a:cs typeface="Times New Roman"/>
            </a:rPr>
            <a:t>nhược</a:t>
          </a:r>
          <a:r>
            <a:rPr lang="en-US" sz="2000">
              <a:solidFill>
                <a:schemeClr val="accent1">
                  <a:lumMod val="75000"/>
                </a:schemeClr>
              </a:solidFill>
              <a:latin typeface="Times New Roman"/>
              <a:cs typeface="Times New Roman"/>
            </a:rPr>
            <a:t> điểm của DES</a:t>
          </a:r>
        </a:p>
      </dgm:t>
    </dgm:pt>
    <dgm:pt modelId="{9B4B5240-B71C-4057-B32D-BF2FB89453B9}" type="sibTrans" cxnId="{3C33976B-7CE3-44D6-A7D1-CDFA7F4D6C21}">
      <dgm:prSet/>
      <dgm:spPr/>
      <dgm:t>
        <a:bodyPr/>
        <a:lstStyle/>
        <a:p>
          <a:endParaRPr lang="en-ID"/>
        </a:p>
      </dgm:t>
    </dgm:pt>
    <dgm:pt modelId="{B1590470-B01C-4D01-960C-42CA7843EBE5}" type="parTrans" cxnId="{3C33976B-7CE3-44D6-A7D1-CDFA7F4D6C21}">
      <dgm:prSet/>
      <dgm:spPr/>
      <dgm:t>
        <a:bodyPr/>
        <a:lstStyle/>
        <a:p>
          <a:endParaRPr lang="en-ID"/>
        </a:p>
      </dgm:t>
    </dgm:pt>
    <dgm:pt modelId="{0895DD69-DF89-4ABF-B3C9-85472F9885B9}">
      <dgm:prSet phldr="0" custT="1"/>
      <dgm:spPr/>
      <dgm:t>
        <a:bodyPr/>
        <a:lstStyle/>
        <a:p>
          <a:pPr rtl="0">
            <a:buFont typeface="Wingdings" panose="05000000000000000000" pitchFamily="2" charset="2"/>
            <a:buChar char="§"/>
          </a:pPr>
          <a:r>
            <a:rPr lang="en-US" sz="2000" err="1">
              <a:solidFill>
                <a:schemeClr val="accent1">
                  <a:lumMod val="75000"/>
                </a:schemeClr>
              </a:solidFill>
              <a:latin typeface="Times New Roman"/>
              <a:cs typeface="Times New Roman"/>
            </a:rPr>
            <a:t>Tối</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ưu</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thuật</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toán</a:t>
          </a:r>
          <a:r>
            <a:rPr lang="en-US" sz="2000">
              <a:solidFill>
                <a:schemeClr val="accent1">
                  <a:lumMod val="75000"/>
                </a:schemeClr>
              </a:solidFill>
              <a:latin typeface="Times New Roman"/>
              <a:cs typeface="Times New Roman"/>
            </a:rPr>
            <a:t> DES</a:t>
          </a:r>
        </a:p>
      </dgm:t>
    </dgm:pt>
    <dgm:pt modelId="{F37D4930-9B25-4DC7-8F92-7F472B1600EC}" type="parTrans" cxnId="{BC453EA5-BFF5-4A6B-87FB-BC2459A612A8}">
      <dgm:prSet/>
      <dgm:spPr/>
      <dgm:t>
        <a:bodyPr/>
        <a:lstStyle/>
        <a:p>
          <a:endParaRPr lang="en-ID"/>
        </a:p>
      </dgm:t>
    </dgm:pt>
    <dgm:pt modelId="{60545F5F-FED6-4BDA-87D8-8CDCF6D2B38D}" type="sibTrans" cxnId="{BC453EA5-BFF5-4A6B-87FB-BC2459A612A8}">
      <dgm:prSet/>
      <dgm:spPr/>
      <dgm:t>
        <a:bodyPr/>
        <a:lstStyle/>
        <a:p>
          <a:endParaRPr lang="en-ID"/>
        </a:p>
      </dgm:t>
    </dgm:pt>
    <dgm:pt modelId="{2373E747-F4BB-49AE-960F-A168A7C12641}" type="pres">
      <dgm:prSet presAssocID="{D51A5427-6EA4-4ADA-A124-B3FCCD9B1444}" presName="linearFlow" presStyleCnt="0">
        <dgm:presLayoutVars>
          <dgm:dir/>
          <dgm:animLvl val="lvl"/>
          <dgm:resizeHandles val="exact"/>
        </dgm:presLayoutVars>
      </dgm:prSet>
      <dgm:spPr/>
    </dgm:pt>
    <dgm:pt modelId="{49594404-279A-4C79-811A-DFB878AB8ADD}" type="pres">
      <dgm:prSet presAssocID="{439B22C2-FF4A-4760-B86E-07E3B680EEA1}" presName="composite" presStyleCnt="0"/>
      <dgm:spPr/>
    </dgm:pt>
    <dgm:pt modelId="{1EFA05A2-4031-4986-849D-604068025D5C}" type="pres">
      <dgm:prSet presAssocID="{439B22C2-FF4A-4760-B86E-07E3B680EEA1}" presName="parentText" presStyleLbl="alignNode1" presStyleIdx="0" presStyleCnt="4">
        <dgm:presLayoutVars>
          <dgm:chMax val="1"/>
          <dgm:bulletEnabled val="1"/>
        </dgm:presLayoutVars>
      </dgm:prSet>
      <dgm:spPr/>
    </dgm:pt>
    <dgm:pt modelId="{4ECA03D0-7A7A-4B91-8DCC-3CB1FF4867AA}" type="pres">
      <dgm:prSet presAssocID="{439B22C2-FF4A-4760-B86E-07E3B680EEA1}" presName="descendantText" presStyleLbl="alignAcc1" presStyleIdx="0" presStyleCnt="4">
        <dgm:presLayoutVars>
          <dgm:bulletEnabled val="1"/>
        </dgm:presLayoutVars>
      </dgm:prSet>
      <dgm:spPr/>
    </dgm:pt>
    <dgm:pt modelId="{5A18BB01-313F-4A26-A981-394485807E83}" type="pres">
      <dgm:prSet presAssocID="{E7FD33BA-000D-4408-B273-F2F62EB0A9D5}" presName="sp" presStyleCnt="0"/>
      <dgm:spPr/>
    </dgm:pt>
    <dgm:pt modelId="{C6AD10EB-D17C-4314-B96B-E113FC8FDC8E}" type="pres">
      <dgm:prSet presAssocID="{486B83FD-A2B5-4F93-825A-A1CB378D6EDE}" presName="composite" presStyleCnt="0"/>
      <dgm:spPr/>
    </dgm:pt>
    <dgm:pt modelId="{AD9161DF-B7C3-4233-9652-FA5F698BDD79}" type="pres">
      <dgm:prSet presAssocID="{486B83FD-A2B5-4F93-825A-A1CB378D6EDE}" presName="parentText" presStyleLbl="alignNode1" presStyleIdx="1" presStyleCnt="4">
        <dgm:presLayoutVars>
          <dgm:chMax val="1"/>
          <dgm:bulletEnabled val="1"/>
        </dgm:presLayoutVars>
      </dgm:prSet>
      <dgm:spPr/>
    </dgm:pt>
    <dgm:pt modelId="{8BDB33D5-C406-423D-A14E-DED2ECFC573E}" type="pres">
      <dgm:prSet presAssocID="{486B83FD-A2B5-4F93-825A-A1CB378D6EDE}" presName="descendantText" presStyleLbl="alignAcc1" presStyleIdx="1" presStyleCnt="4" custLinFactNeighborX="104">
        <dgm:presLayoutVars>
          <dgm:bulletEnabled val="1"/>
        </dgm:presLayoutVars>
      </dgm:prSet>
      <dgm:spPr/>
    </dgm:pt>
    <dgm:pt modelId="{9F035E00-4F08-4022-BF5F-72288F374990}" type="pres">
      <dgm:prSet presAssocID="{32C48684-93BF-4276-B8FC-4360D5A47071}" presName="sp" presStyleCnt="0"/>
      <dgm:spPr/>
    </dgm:pt>
    <dgm:pt modelId="{04E67686-3424-4605-93C3-00DBD849E4C6}" type="pres">
      <dgm:prSet presAssocID="{24CCB993-004C-4350-9934-AF7A54CA1086}" presName="composite" presStyleCnt="0"/>
      <dgm:spPr/>
    </dgm:pt>
    <dgm:pt modelId="{36C67928-9E78-4A7A-9F6B-0AE5AAA990B4}" type="pres">
      <dgm:prSet presAssocID="{24CCB993-004C-4350-9934-AF7A54CA1086}" presName="parentText" presStyleLbl="alignNode1" presStyleIdx="2" presStyleCnt="4">
        <dgm:presLayoutVars>
          <dgm:chMax val="1"/>
          <dgm:bulletEnabled val="1"/>
        </dgm:presLayoutVars>
      </dgm:prSet>
      <dgm:spPr/>
    </dgm:pt>
    <dgm:pt modelId="{CDBF54D3-B4BB-4D5B-83B7-A22519DCBCB1}" type="pres">
      <dgm:prSet presAssocID="{24CCB993-004C-4350-9934-AF7A54CA1086}" presName="descendantText" presStyleLbl="alignAcc1" presStyleIdx="2" presStyleCnt="4" custLinFactNeighborX="0">
        <dgm:presLayoutVars>
          <dgm:bulletEnabled val="1"/>
        </dgm:presLayoutVars>
      </dgm:prSet>
      <dgm:spPr/>
    </dgm:pt>
    <dgm:pt modelId="{411F48AD-0A7E-49D7-A707-5132F14ACB0A}" type="pres">
      <dgm:prSet presAssocID="{3B91B600-1F86-43BD-8A0C-361584BE2D8B}" presName="sp" presStyleCnt="0"/>
      <dgm:spPr/>
    </dgm:pt>
    <dgm:pt modelId="{F9616766-7569-4BE8-898E-CFE51323887F}" type="pres">
      <dgm:prSet presAssocID="{444D6A17-D585-4E41-A94C-0E86A51300B2}" presName="composite" presStyleCnt="0"/>
      <dgm:spPr/>
    </dgm:pt>
    <dgm:pt modelId="{F8C36F27-8C38-49A3-8577-407452680579}" type="pres">
      <dgm:prSet presAssocID="{444D6A17-D585-4E41-A94C-0E86A51300B2}" presName="parentText" presStyleLbl="alignNode1" presStyleIdx="3" presStyleCnt="4" custLinFactNeighborY="0">
        <dgm:presLayoutVars>
          <dgm:chMax val="1"/>
          <dgm:bulletEnabled val="1"/>
        </dgm:presLayoutVars>
      </dgm:prSet>
      <dgm:spPr/>
    </dgm:pt>
    <dgm:pt modelId="{268B46D1-CBDE-4E5D-822B-D36181B5206B}" type="pres">
      <dgm:prSet presAssocID="{444D6A17-D585-4E41-A94C-0E86A51300B2}" presName="descendantText" presStyleLbl="alignAcc1" presStyleIdx="3" presStyleCnt="4">
        <dgm:presLayoutVars>
          <dgm:bulletEnabled val="1"/>
        </dgm:presLayoutVars>
      </dgm:prSet>
      <dgm:spPr/>
    </dgm:pt>
  </dgm:ptLst>
  <dgm:cxnLst>
    <dgm:cxn modelId="{36743C15-430E-4F0C-8107-226EFA86AA0C}" type="presOf" srcId="{444D6A17-D585-4E41-A94C-0E86A51300B2}" destId="{F8C36F27-8C38-49A3-8577-407452680579}" srcOrd="0" destOrd="0" presId="urn:microsoft.com/office/officeart/2005/8/layout/chevron2"/>
    <dgm:cxn modelId="{F0926F15-D265-4B52-8518-2A4FA032A63B}" type="presOf" srcId="{486B83FD-A2B5-4F93-825A-A1CB378D6EDE}" destId="{AD9161DF-B7C3-4233-9652-FA5F698BDD79}" srcOrd="0" destOrd="0" presId="urn:microsoft.com/office/officeart/2005/8/layout/chevron2"/>
    <dgm:cxn modelId="{CD7B2029-B9BB-444E-BFB8-0BAEF247389C}" srcId="{D51A5427-6EA4-4ADA-A124-B3FCCD9B1444}" destId="{439B22C2-FF4A-4760-B86E-07E3B680EEA1}" srcOrd="0" destOrd="0" parTransId="{006D6A95-29CE-4AF6-BC10-0F96E4E26BC4}" sibTransId="{E7FD33BA-000D-4408-B273-F2F62EB0A9D5}"/>
    <dgm:cxn modelId="{C256D340-54F0-4D9C-9679-5B5A0C0B1377}" srcId="{439B22C2-FF4A-4760-B86E-07E3B680EEA1}" destId="{E7AED4CD-5E95-40B4-BB10-0540BEE716E6}" srcOrd="0" destOrd="0" parTransId="{69E9353F-3921-4BC2-BCF7-BCF20AEB3615}" sibTransId="{51D77E8D-35B0-40B2-B2FD-6AC5FC4EF2A9}"/>
    <dgm:cxn modelId="{D551FD65-461C-465B-8E12-490838ACFA3C}" type="presOf" srcId="{6DF85471-4E5D-4CA3-82C6-AE4CF31469DA}" destId="{8BDB33D5-C406-423D-A14E-DED2ECFC573E}" srcOrd="0" destOrd="0" presId="urn:microsoft.com/office/officeart/2005/8/layout/chevron2"/>
    <dgm:cxn modelId="{3C33976B-7CE3-44D6-A7D1-CDFA7F4D6C21}" srcId="{24CCB993-004C-4350-9934-AF7A54CA1086}" destId="{013AC98D-4007-43BE-9D65-FF58B2EFCD1A}" srcOrd="0" destOrd="0" parTransId="{B1590470-B01C-4D01-960C-42CA7843EBE5}" sibTransId="{9B4B5240-B71C-4057-B32D-BF2FB89453B9}"/>
    <dgm:cxn modelId="{78F8FC6D-C12C-49FD-A645-658D1AF569E9}" srcId="{D51A5427-6EA4-4ADA-A124-B3FCCD9B1444}" destId="{24CCB993-004C-4350-9934-AF7A54CA1086}" srcOrd="2" destOrd="0" parTransId="{38A0C4F7-BCA7-42CC-8A7B-9838E6C45839}" sibTransId="{3B91B600-1F86-43BD-8A0C-361584BE2D8B}"/>
    <dgm:cxn modelId="{AF60FC7F-3340-47DE-90EC-064BBFAD315A}" srcId="{486B83FD-A2B5-4F93-825A-A1CB378D6EDE}" destId="{6DF85471-4E5D-4CA3-82C6-AE4CF31469DA}" srcOrd="0" destOrd="0" parTransId="{87A53000-1B30-45A3-AA35-6D57BF874F61}" sibTransId="{D5FF43B8-45BF-48A9-B998-22326B0FDB98}"/>
    <dgm:cxn modelId="{E747619A-9CF7-4D6A-9D96-5D70C0FC0D29}" type="presOf" srcId="{013AC98D-4007-43BE-9D65-FF58B2EFCD1A}" destId="{CDBF54D3-B4BB-4D5B-83B7-A22519DCBCB1}" srcOrd="0" destOrd="0" presId="urn:microsoft.com/office/officeart/2005/8/layout/chevron2"/>
    <dgm:cxn modelId="{BC453EA5-BFF5-4A6B-87FB-BC2459A612A8}" srcId="{444D6A17-D585-4E41-A94C-0E86A51300B2}" destId="{0895DD69-DF89-4ABF-B3C9-85472F9885B9}" srcOrd="0" destOrd="0" parTransId="{F37D4930-9B25-4DC7-8F92-7F472B1600EC}" sibTransId="{60545F5F-FED6-4BDA-87D8-8CDCF6D2B38D}"/>
    <dgm:cxn modelId="{4B4744AF-BF9C-4CEB-A493-B0D3ACE8BE81}" srcId="{D51A5427-6EA4-4ADA-A124-B3FCCD9B1444}" destId="{486B83FD-A2B5-4F93-825A-A1CB378D6EDE}" srcOrd="1" destOrd="0" parTransId="{7D88F8F9-0FF2-4619-BCF6-62E6DEAFD108}" sibTransId="{32C48684-93BF-4276-B8FC-4360D5A47071}"/>
    <dgm:cxn modelId="{23B628B7-24DC-4C80-8D83-36C5DEC21BF8}" type="presOf" srcId="{24CCB993-004C-4350-9934-AF7A54CA1086}" destId="{36C67928-9E78-4A7A-9F6B-0AE5AAA990B4}" srcOrd="0" destOrd="0" presId="urn:microsoft.com/office/officeart/2005/8/layout/chevron2"/>
    <dgm:cxn modelId="{B244E7C0-816E-4F81-80D9-30A11D672E2F}" type="presOf" srcId="{D51A5427-6EA4-4ADA-A124-B3FCCD9B1444}" destId="{2373E747-F4BB-49AE-960F-A168A7C12641}" srcOrd="0" destOrd="0" presId="urn:microsoft.com/office/officeart/2005/8/layout/chevron2"/>
    <dgm:cxn modelId="{82E6FFC4-A6D2-4FE2-B4CF-2A24CEE177EE}" type="presOf" srcId="{439B22C2-FF4A-4760-B86E-07E3B680EEA1}" destId="{1EFA05A2-4031-4986-849D-604068025D5C}" srcOrd="0" destOrd="0" presId="urn:microsoft.com/office/officeart/2005/8/layout/chevron2"/>
    <dgm:cxn modelId="{8FCD22CA-5AB5-4E8C-A6E2-DC7CEC7C9CB7}" type="presOf" srcId="{0895DD69-DF89-4ABF-B3C9-85472F9885B9}" destId="{268B46D1-CBDE-4E5D-822B-D36181B5206B}" srcOrd="0" destOrd="0" presId="urn:microsoft.com/office/officeart/2005/8/layout/chevron2"/>
    <dgm:cxn modelId="{00AFC4F4-2659-4591-A05E-A3B553843DB6}" type="presOf" srcId="{E7AED4CD-5E95-40B4-BB10-0540BEE716E6}" destId="{4ECA03D0-7A7A-4B91-8DCC-3CB1FF4867AA}" srcOrd="0" destOrd="0" presId="urn:microsoft.com/office/officeart/2005/8/layout/chevron2"/>
    <dgm:cxn modelId="{76C0DEFC-D993-4596-A442-0D126D72DDA7}" srcId="{D51A5427-6EA4-4ADA-A124-B3FCCD9B1444}" destId="{444D6A17-D585-4E41-A94C-0E86A51300B2}" srcOrd="3" destOrd="0" parTransId="{BF3EAFE1-45CB-433B-97CB-09AB25C71DDB}" sibTransId="{587E2DE2-63DA-4403-9D67-886FA4F654AE}"/>
    <dgm:cxn modelId="{B736C332-E7BD-4571-A389-BADACFAAE35F}" type="presParOf" srcId="{2373E747-F4BB-49AE-960F-A168A7C12641}" destId="{49594404-279A-4C79-811A-DFB878AB8ADD}" srcOrd="0" destOrd="0" presId="urn:microsoft.com/office/officeart/2005/8/layout/chevron2"/>
    <dgm:cxn modelId="{3FC4A4FE-6371-4F97-B35B-389250DE9A83}" type="presParOf" srcId="{49594404-279A-4C79-811A-DFB878AB8ADD}" destId="{1EFA05A2-4031-4986-849D-604068025D5C}" srcOrd="0" destOrd="0" presId="urn:microsoft.com/office/officeart/2005/8/layout/chevron2"/>
    <dgm:cxn modelId="{FF832699-5024-4119-993A-B47C86C0CC1A}" type="presParOf" srcId="{49594404-279A-4C79-811A-DFB878AB8ADD}" destId="{4ECA03D0-7A7A-4B91-8DCC-3CB1FF4867AA}" srcOrd="1" destOrd="0" presId="urn:microsoft.com/office/officeart/2005/8/layout/chevron2"/>
    <dgm:cxn modelId="{9D58579B-F0AF-4527-8AC4-1651292A00E1}" type="presParOf" srcId="{2373E747-F4BB-49AE-960F-A168A7C12641}" destId="{5A18BB01-313F-4A26-A981-394485807E83}" srcOrd="1" destOrd="0" presId="urn:microsoft.com/office/officeart/2005/8/layout/chevron2"/>
    <dgm:cxn modelId="{661253A8-D262-4F22-8CDF-D26734832345}" type="presParOf" srcId="{2373E747-F4BB-49AE-960F-A168A7C12641}" destId="{C6AD10EB-D17C-4314-B96B-E113FC8FDC8E}" srcOrd="2" destOrd="0" presId="urn:microsoft.com/office/officeart/2005/8/layout/chevron2"/>
    <dgm:cxn modelId="{EC13196E-7FEB-4ED3-8789-70BEC60FB690}" type="presParOf" srcId="{C6AD10EB-D17C-4314-B96B-E113FC8FDC8E}" destId="{AD9161DF-B7C3-4233-9652-FA5F698BDD79}" srcOrd="0" destOrd="0" presId="urn:microsoft.com/office/officeart/2005/8/layout/chevron2"/>
    <dgm:cxn modelId="{65B7FC1A-BCFB-43DD-B946-DB480D2A791C}" type="presParOf" srcId="{C6AD10EB-D17C-4314-B96B-E113FC8FDC8E}" destId="{8BDB33D5-C406-423D-A14E-DED2ECFC573E}" srcOrd="1" destOrd="0" presId="urn:microsoft.com/office/officeart/2005/8/layout/chevron2"/>
    <dgm:cxn modelId="{14481D5C-026D-496B-8508-B087D7136ADC}" type="presParOf" srcId="{2373E747-F4BB-49AE-960F-A168A7C12641}" destId="{9F035E00-4F08-4022-BF5F-72288F374990}" srcOrd="3" destOrd="0" presId="urn:microsoft.com/office/officeart/2005/8/layout/chevron2"/>
    <dgm:cxn modelId="{08AC913F-C713-4D77-9AF9-2F7666F31D2C}" type="presParOf" srcId="{2373E747-F4BB-49AE-960F-A168A7C12641}" destId="{04E67686-3424-4605-93C3-00DBD849E4C6}" srcOrd="4" destOrd="0" presId="urn:microsoft.com/office/officeart/2005/8/layout/chevron2"/>
    <dgm:cxn modelId="{0949B8E1-CB90-4E1F-B2DF-C07F5385A010}" type="presParOf" srcId="{04E67686-3424-4605-93C3-00DBD849E4C6}" destId="{36C67928-9E78-4A7A-9F6B-0AE5AAA990B4}" srcOrd="0" destOrd="0" presId="urn:microsoft.com/office/officeart/2005/8/layout/chevron2"/>
    <dgm:cxn modelId="{38BB5366-2107-47CA-8A52-2B504E36E874}" type="presParOf" srcId="{04E67686-3424-4605-93C3-00DBD849E4C6}" destId="{CDBF54D3-B4BB-4D5B-83B7-A22519DCBCB1}" srcOrd="1" destOrd="0" presId="urn:microsoft.com/office/officeart/2005/8/layout/chevron2"/>
    <dgm:cxn modelId="{83EBCFE6-F6FF-4E90-BF98-0B921C0A7649}" type="presParOf" srcId="{2373E747-F4BB-49AE-960F-A168A7C12641}" destId="{411F48AD-0A7E-49D7-A707-5132F14ACB0A}" srcOrd="5" destOrd="0" presId="urn:microsoft.com/office/officeart/2005/8/layout/chevron2"/>
    <dgm:cxn modelId="{ED92B40B-1FEB-4C28-91AE-DF612065EF0B}" type="presParOf" srcId="{2373E747-F4BB-49AE-960F-A168A7C12641}" destId="{F9616766-7569-4BE8-898E-CFE51323887F}" srcOrd="6" destOrd="0" presId="urn:microsoft.com/office/officeart/2005/8/layout/chevron2"/>
    <dgm:cxn modelId="{B0ACBC6D-C4A3-4275-8D78-2C8335DF2C31}" type="presParOf" srcId="{F9616766-7569-4BE8-898E-CFE51323887F}" destId="{F8C36F27-8C38-49A3-8577-407452680579}" srcOrd="0" destOrd="0" presId="urn:microsoft.com/office/officeart/2005/8/layout/chevron2"/>
    <dgm:cxn modelId="{BCE78486-C12A-42F2-B5E6-6B507583C726}" type="presParOf" srcId="{F9616766-7569-4BE8-898E-CFE51323887F}" destId="{268B46D1-CBDE-4E5D-822B-D36181B5206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1A5427-6EA4-4ADA-A124-B3FCCD9B1444}"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ID"/>
        </a:p>
      </dgm:t>
    </dgm:pt>
    <dgm:pt modelId="{439B22C2-FF4A-4760-B86E-07E3B680EEA1}">
      <dgm:prSet phldrT="[Text]" custT="1"/>
      <dgm:spPr/>
      <dgm:t>
        <a:bodyPr/>
        <a:lstStyle/>
        <a:p>
          <a:r>
            <a:rPr lang="en-US" sz="1600">
              <a:latin typeface="Times New Roman"/>
              <a:cs typeface="Times New Roman"/>
            </a:rPr>
            <a:t>3.1</a:t>
          </a:r>
          <a:endParaRPr lang="en-ID" sz="1600">
            <a:latin typeface="Times New Roman" panose="02020603050405020304" pitchFamily="18" charset="0"/>
            <a:cs typeface="Times New Roman" panose="02020603050405020304" pitchFamily="18" charset="0"/>
          </a:endParaRPr>
        </a:p>
      </dgm:t>
    </dgm:pt>
    <dgm:pt modelId="{006D6A95-29CE-4AF6-BC10-0F96E4E26BC4}" type="parTrans" cxnId="{CD7B2029-B9BB-444E-BFB8-0BAEF247389C}">
      <dgm:prSet/>
      <dgm:spPr/>
      <dgm:t>
        <a:bodyPr/>
        <a:lstStyle/>
        <a:p>
          <a:endParaRPr lang="en-ID"/>
        </a:p>
      </dgm:t>
    </dgm:pt>
    <dgm:pt modelId="{E7FD33BA-000D-4408-B273-F2F62EB0A9D5}" type="sibTrans" cxnId="{CD7B2029-B9BB-444E-BFB8-0BAEF247389C}">
      <dgm:prSet/>
      <dgm:spPr/>
      <dgm:t>
        <a:bodyPr/>
        <a:lstStyle/>
        <a:p>
          <a:endParaRPr lang="en-ID"/>
        </a:p>
      </dgm:t>
    </dgm:pt>
    <dgm:pt modelId="{E7AED4CD-5E95-40B4-BB10-0540BEE716E6}">
      <dgm:prSet phldrT="[Text]" phldr="0" custT="1"/>
      <dgm:spPr/>
      <dgm:t>
        <a:bodyPr/>
        <a:lstStyle/>
        <a:p>
          <a:pPr rtl="0">
            <a:buFont typeface="Wingdings" panose="05000000000000000000" pitchFamily="2" charset="2"/>
            <a:buChar char="§"/>
          </a:pPr>
          <a:r>
            <a:rPr lang="en-US" sz="2000" err="1">
              <a:solidFill>
                <a:schemeClr val="accent1">
                  <a:lumMod val="75000"/>
                </a:schemeClr>
              </a:solidFill>
              <a:latin typeface="Times New Roman"/>
              <a:cs typeface="Times New Roman"/>
            </a:rPr>
            <a:t>Lịch</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sử</a:t>
          </a:r>
          <a:r>
            <a:rPr lang="en-US" sz="2000">
              <a:solidFill>
                <a:schemeClr val="accent1">
                  <a:lumMod val="75000"/>
                </a:schemeClr>
              </a:solidFill>
              <a:latin typeface="Times New Roman"/>
              <a:cs typeface="Times New Roman"/>
            </a:rPr>
            <a:t> ra </a:t>
          </a:r>
          <a:r>
            <a:rPr lang="en-US" sz="2000" err="1">
              <a:solidFill>
                <a:schemeClr val="accent1">
                  <a:lumMod val="75000"/>
                </a:schemeClr>
              </a:solidFill>
              <a:latin typeface="Times New Roman"/>
              <a:cs typeface="Times New Roman"/>
            </a:rPr>
            <a:t>đời</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của</a:t>
          </a:r>
          <a:r>
            <a:rPr lang="en-US" sz="2000">
              <a:solidFill>
                <a:schemeClr val="accent1">
                  <a:lumMod val="75000"/>
                </a:schemeClr>
              </a:solidFill>
              <a:latin typeface="Times New Roman"/>
              <a:cs typeface="Times New Roman"/>
            </a:rPr>
            <a:t> RSA</a:t>
          </a:r>
        </a:p>
      </dgm:t>
    </dgm:pt>
    <dgm:pt modelId="{69E9353F-3921-4BC2-BCF7-BCF20AEB3615}" type="parTrans" cxnId="{C256D340-54F0-4D9C-9679-5B5A0C0B1377}">
      <dgm:prSet/>
      <dgm:spPr/>
      <dgm:t>
        <a:bodyPr/>
        <a:lstStyle/>
        <a:p>
          <a:endParaRPr lang="en-ID"/>
        </a:p>
      </dgm:t>
    </dgm:pt>
    <dgm:pt modelId="{51D77E8D-35B0-40B2-B2FD-6AC5FC4EF2A9}" type="sibTrans" cxnId="{C256D340-54F0-4D9C-9679-5B5A0C0B1377}">
      <dgm:prSet/>
      <dgm:spPr/>
      <dgm:t>
        <a:bodyPr/>
        <a:lstStyle/>
        <a:p>
          <a:endParaRPr lang="en-ID"/>
        </a:p>
      </dgm:t>
    </dgm:pt>
    <dgm:pt modelId="{486B83FD-A2B5-4F93-825A-A1CB378D6EDE}">
      <dgm:prSet phldrT="[Text]"/>
      <dgm:spPr/>
      <dgm:t>
        <a:bodyPr/>
        <a:lstStyle/>
        <a:p>
          <a:r>
            <a:rPr lang="en-US">
              <a:latin typeface="Times New Roman"/>
              <a:cs typeface="Times New Roman"/>
            </a:rPr>
            <a:t>3.2</a:t>
          </a:r>
          <a:endParaRPr lang="en-ID">
            <a:latin typeface="Times New Roman" panose="02020603050405020304" pitchFamily="18" charset="0"/>
            <a:cs typeface="Times New Roman" panose="02020603050405020304" pitchFamily="18" charset="0"/>
          </a:endParaRPr>
        </a:p>
      </dgm:t>
    </dgm:pt>
    <dgm:pt modelId="{7D88F8F9-0FF2-4619-BCF6-62E6DEAFD108}" type="parTrans" cxnId="{4B4744AF-BF9C-4CEB-A493-B0D3ACE8BE81}">
      <dgm:prSet/>
      <dgm:spPr/>
      <dgm:t>
        <a:bodyPr/>
        <a:lstStyle/>
        <a:p>
          <a:endParaRPr lang="en-ID"/>
        </a:p>
      </dgm:t>
    </dgm:pt>
    <dgm:pt modelId="{32C48684-93BF-4276-B8FC-4360D5A47071}" type="sibTrans" cxnId="{4B4744AF-BF9C-4CEB-A493-B0D3ACE8BE81}">
      <dgm:prSet/>
      <dgm:spPr/>
      <dgm:t>
        <a:bodyPr/>
        <a:lstStyle/>
        <a:p>
          <a:endParaRPr lang="en-ID"/>
        </a:p>
      </dgm:t>
    </dgm:pt>
    <dgm:pt modelId="{6DF85471-4E5D-4CA3-82C6-AE4CF31469DA}">
      <dgm:prSet phldrT="[Text]" phldr="0" custT="1"/>
      <dgm:spPr/>
      <dgm:t>
        <a:bodyPr/>
        <a:lstStyle/>
        <a:p>
          <a:pPr rtl="0">
            <a:buFont typeface="Wingdings" panose="05000000000000000000" pitchFamily="2" charset="2"/>
            <a:buChar char="§"/>
          </a:pPr>
          <a:r>
            <a:rPr lang="en-US" sz="2000" err="1">
              <a:solidFill>
                <a:schemeClr val="accent1">
                  <a:lumMod val="75000"/>
                </a:schemeClr>
              </a:solidFill>
              <a:latin typeface="Times New Roman"/>
              <a:cs typeface="Times New Roman"/>
            </a:rPr>
            <a:t>Thuật</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toán</a:t>
          </a:r>
          <a:r>
            <a:rPr lang="en-US" sz="2000">
              <a:solidFill>
                <a:schemeClr val="accent1">
                  <a:lumMod val="75000"/>
                </a:schemeClr>
              </a:solidFill>
              <a:latin typeface="Times New Roman"/>
              <a:cs typeface="Times New Roman"/>
            </a:rPr>
            <a:t> RSA</a:t>
          </a:r>
        </a:p>
      </dgm:t>
    </dgm:pt>
    <dgm:pt modelId="{87A53000-1B30-45A3-AA35-6D57BF874F61}" type="parTrans" cxnId="{AF60FC7F-3340-47DE-90EC-064BBFAD315A}">
      <dgm:prSet/>
      <dgm:spPr/>
      <dgm:t>
        <a:bodyPr/>
        <a:lstStyle/>
        <a:p>
          <a:endParaRPr lang="en-ID"/>
        </a:p>
      </dgm:t>
    </dgm:pt>
    <dgm:pt modelId="{D5FF43B8-45BF-48A9-B998-22326B0FDB98}" type="sibTrans" cxnId="{AF60FC7F-3340-47DE-90EC-064BBFAD315A}">
      <dgm:prSet/>
      <dgm:spPr/>
      <dgm:t>
        <a:bodyPr/>
        <a:lstStyle/>
        <a:p>
          <a:endParaRPr lang="en-ID"/>
        </a:p>
      </dgm:t>
    </dgm:pt>
    <dgm:pt modelId="{24CCB993-004C-4350-9934-AF7A54CA1086}">
      <dgm:prSet phldrT="[Text]"/>
      <dgm:spPr/>
      <dgm:t>
        <a:bodyPr/>
        <a:lstStyle/>
        <a:p>
          <a:r>
            <a:rPr lang="en-US">
              <a:latin typeface="Times New Roman"/>
              <a:cs typeface="Times New Roman"/>
            </a:rPr>
            <a:t>3.3</a:t>
          </a:r>
          <a:endParaRPr lang="en-ID">
            <a:latin typeface="Times New Roman" panose="02020603050405020304" pitchFamily="18" charset="0"/>
            <a:cs typeface="Times New Roman" panose="02020603050405020304" pitchFamily="18" charset="0"/>
          </a:endParaRPr>
        </a:p>
      </dgm:t>
    </dgm:pt>
    <dgm:pt modelId="{38A0C4F7-BCA7-42CC-8A7B-9838E6C45839}" type="parTrans" cxnId="{78F8FC6D-C12C-49FD-A645-658D1AF569E9}">
      <dgm:prSet/>
      <dgm:spPr/>
      <dgm:t>
        <a:bodyPr/>
        <a:lstStyle/>
        <a:p>
          <a:endParaRPr lang="en-ID"/>
        </a:p>
      </dgm:t>
    </dgm:pt>
    <dgm:pt modelId="{3B91B600-1F86-43BD-8A0C-361584BE2D8B}" type="sibTrans" cxnId="{78F8FC6D-C12C-49FD-A645-658D1AF569E9}">
      <dgm:prSet/>
      <dgm:spPr/>
      <dgm:t>
        <a:bodyPr/>
        <a:lstStyle/>
        <a:p>
          <a:endParaRPr lang="en-ID"/>
        </a:p>
      </dgm:t>
    </dgm:pt>
    <dgm:pt modelId="{013AC98D-4007-43BE-9D65-FF58B2EFCD1A}">
      <dgm:prSet phldrT="[Text]" custT="1"/>
      <dgm:spPr/>
      <dgm:t>
        <a:bodyPr/>
        <a:lstStyle/>
        <a:p>
          <a:pPr rtl="0">
            <a:buFont typeface="Wingdings" panose="05000000000000000000" pitchFamily="2" charset="2"/>
            <a:buChar char="§"/>
          </a:pPr>
          <a:r>
            <a:rPr lang="en-US" sz="2000" err="1">
              <a:solidFill>
                <a:schemeClr val="accent1">
                  <a:lumMod val="75000"/>
                </a:schemeClr>
              </a:solidFill>
              <a:latin typeface="Times New Roman"/>
              <a:cs typeface="Times New Roman"/>
            </a:rPr>
            <a:t>Ưu</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điểm</a:t>
          </a:r>
          <a:r>
            <a:rPr lang="en-US" sz="2000">
              <a:solidFill>
                <a:schemeClr val="accent1">
                  <a:lumMod val="75000"/>
                </a:schemeClr>
              </a:solidFill>
              <a:latin typeface="Times New Roman"/>
              <a:cs typeface="Times New Roman"/>
            </a:rPr>
            <a:t> &amp; </a:t>
          </a:r>
          <a:r>
            <a:rPr lang="en-US" sz="2000" err="1">
              <a:solidFill>
                <a:schemeClr val="accent1">
                  <a:lumMod val="75000"/>
                </a:schemeClr>
              </a:solidFill>
              <a:latin typeface="Times New Roman"/>
              <a:cs typeface="Times New Roman"/>
            </a:rPr>
            <a:t>nhược</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điểm</a:t>
          </a:r>
          <a:r>
            <a:rPr lang="en-US" sz="2000">
              <a:solidFill>
                <a:schemeClr val="accent1">
                  <a:lumMod val="75000"/>
                </a:schemeClr>
              </a:solidFill>
              <a:latin typeface="Times New Roman"/>
              <a:cs typeface="Times New Roman"/>
            </a:rPr>
            <a:t> </a:t>
          </a:r>
          <a:r>
            <a:rPr lang="en-US" sz="2000" err="1">
              <a:solidFill>
                <a:schemeClr val="accent1">
                  <a:lumMod val="75000"/>
                </a:schemeClr>
              </a:solidFill>
              <a:latin typeface="Times New Roman"/>
              <a:cs typeface="Times New Roman"/>
            </a:rPr>
            <a:t>của</a:t>
          </a:r>
          <a:r>
            <a:rPr lang="en-US" sz="2000">
              <a:solidFill>
                <a:schemeClr val="accent1">
                  <a:lumMod val="75000"/>
                </a:schemeClr>
              </a:solidFill>
              <a:latin typeface="Times New Roman"/>
              <a:cs typeface="Times New Roman"/>
            </a:rPr>
            <a:t> RSA</a:t>
          </a:r>
        </a:p>
      </dgm:t>
    </dgm:pt>
    <dgm:pt modelId="{9B4B5240-B71C-4057-B32D-BF2FB89453B9}" type="sibTrans" cxnId="{3C33976B-7CE3-44D6-A7D1-CDFA7F4D6C21}">
      <dgm:prSet/>
      <dgm:spPr/>
      <dgm:t>
        <a:bodyPr/>
        <a:lstStyle/>
        <a:p>
          <a:endParaRPr lang="en-ID"/>
        </a:p>
      </dgm:t>
    </dgm:pt>
    <dgm:pt modelId="{B1590470-B01C-4D01-960C-42CA7843EBE5}" type="parTrans" cxnId="{3C33976B-7CE3-44D6-A7D1-CDFA7F4D6C21}">
      <dgm:prSet/>
      <dgm:spPr/>
      <dgm:t>
        <a:bodyPr/>
        <a:lstStyle/>
        <a:p>
          <a:endParaRPr lang="en-ID"/>
        </a:p>
      </dgm:t>
    </dgm:pt>
    <dgm:pt modelId="{2373E747-F4BB-49AE-960F-A168A7C12641}" type="pres">
      <dgm:prSet presAssocID="{D51A5427-6EA4-4ADA-A124-B3FCCD9B1444}" presName="linearFlow" presStyleCnt="0">
        <dgm:presLayoutVars>
          <dgm:dir/>
          <dgm:animLvl val="lvl"/>
          <dgm:resizeHandles val="exact"/>
        </dgm:presLayoutVars>
      </dgm:prSet>
      <dgm:spPr/>
    </dgm:pt>
    <dgm:pt modelId="{49594404-279A-4C79-811A-DFB878AB8ADD}" type="pres">
      <dgm:prSet presAssocID="{439B22C2-FF4A-4760-B86E-07E3B680EEA1}" presName="composite" presStyleCnt="0"/>
      <dgm:spPr/>
    </dgm:pt>
    <dgm:pt modelId="{1EFA05A2-4031-4986-849D-604068025D5C}" type="pres">
      <dgm:prSet presAssocID="{439B22C2-FF4A-4760-B86E-07E3B680EEA1}" presName="parentText" presStyleLbl="alignNode1" presStyleIdx="0" presStyleCnt="3">
        <dgm:presLayoutVars>
          <dgm:chMax val="1"/>
          <dgm:bulletEnabled val="1"/>
        </dgm:presLayoutVars>
      </dgm:prSet>
      <dgm:spPr/>
    </dgm:pt>
    <dgm:pt modelId="{4ECA03D0-7A7A-4B91-8DCC-3CB1FF4867AA}" type="pres">
      <dgm:prSet presAssocID="{439B22C2-FF4A-4760-B86E-07E3B680EEA1}" presName="descendantText" presStyleLbl="alignAcc1" presStyleIdx="0" presStyleCnt="3">
        <dgm:presLayoutVars>
          <dgm:bulletEnabled val="1"/>
        </dgm:presLayoutVars>
      </dgm:prSet>
      <dgm:spPr/>
    </dgm:pt>
    <dgm:pt modelId="{5A18BB01-313F-4A26-A981-394485807E83}" type="pres">
      <dgm:prSet presAssocID="{E7FD33BA-000D-4408-B273-F2F62EB0A9D5}" presName="sp" presStyleCnt="0"/>
      <dgm:spPr/>
    </dgm:pt>
    <dgm:pt modelId="{C6AD10EB-D17C-4314-B96B-E113FC8FDC8E}" type="pres">
      <dgm:prSet presAssocID="{486B83FD-A2B5-4F93-825A-A1CB378D6EDE}" presName="composite" presStyleCnt="0"/>
      <dgm:spPr/>
    </dgm:pt>
    <dgm:pt modelId="{AD9161DF-B7C3-4233-9652-FA5F698BDD79}" type="pres">
      <dgm:prSet presAssocID="{486B83FD-A2B5-4F93-825A-A1CB378D6EDE}" presName="parentText" presStyleLbl="alignNode1" presStyleIdx="1" presStyleCnt="3">
        <dgm:presLayoutVars>
          <dgm:chMax val="1"/>
          <dgm:bulletEnabled val="1"/>
        </dgm:presLayoutVars>
      </dgm:prSet>
      <dgm:spPr/>
    </dgm:pt>
    <dgm:pt modelId="{8BDB33D5-C406-423D-A14E-DED2ECFC573E}" type="pres">
      <dgm:prSet presAssocID="{486B83FD-A2B5-4F93-825A-A1CB378D6EDE}" presName="descendantText" presStyleLbl="alignAcc1" presStyleIdx="1" presStyleCnt="3" custLinFactNeighborX="104">
        <dgm:presLayoutVars>
          <dgm:bulletEnabled val="1"/>
        </dgm:presLayoutVars>
      </dgm:prSet>
      <dgm:spPr/>
    </dgm:pt>
    <dgm:pt modelId="{9F035E00-4F08-4022-BF5F-72288F374990}" type="pres">
      <dgm:prSet presAssocID="{32C48684-93BF-4276-B8FC-4360D5A47071}" presName="sp" presStyleCnt="0"/>
      <dgm:spPr/>
    </dgm:pt>
    <dgm:pt modelId="{04E67686-3424-4605-93C3-00DBD849E4C6}" type="pres">
      <dgm:prSet presAssocID="{24CCB993-004C-4350-9934-AF7A54CA1086}" presName="composite" presStyleCnt="0"/>
      <dgm:spPr/>
    </dgm:pt>
    <dgm:pt modelId="{36C67928-9E78-4A7A-9F6B-0AE5AAA990B4}" type="pres">
      <dgm:prSet presAssocID="{24CCB993-004C-4350-9934-AF7A54CA1086}" presName="parentText" presStyleLbl="alignNode1" presStyleIdx="2" presStyleCnt="3">
        <dgm:presLayoutVars>
          <dgm:chMax val="1"/>
          <dgm:bulletEnabled val="1"/>
        </dgm:presLayoutVars>
      </dgm:prSet>
      <dgm:spPr/>
    </dgm:pt>
    <dgm:pt modelId="{CDBF54D3-B4BB-4D5B-83B7-A22519DCBCB1}" type="pres">
      <dgm:prSet presAssocID="{24CCB993-004C-4350-9934-AF7A54CA1086}" presName="descendantText" presStyleLbl="alignAcc1" presStyleIdx="2" presStyleCnt="3" custLinFactNeighborX="0">
        <dgm:presLayoutVars>
          <dgm:bulletEnabled val="1"/>
        </dgm:presLayoutVars>
      </dgm:prSet>
      <dgm:spPr/>
    </dgm:pt>
  </dgm:ptLst>
  <dgm:cxnLst>
    <dgm:cxn modelId="{F0926F15-D265-4B52-8518-2A4FA032A63B}" type="presOf" srcId="{486B83FD-A2B5-4F93-825A-A1CB378D6EDE}" destId="{AD9161DF-B7C3-4233-9652-FA5F698BDD79}" srcOrd="0" destOrd="0" presId="urn:microsoft.com/office/officeart/2005/8/layout/chevron2"/>
    <dgm:cxn modelId="{CD7B2029-B9BB-444E-BFB8-0BAEF247389C}" srcId="{D51A5427-6EA4-4ADA-A124-B3FCCD9B1444}" destId="{439B22C2-FF4A-4760-B86E-07E3B680EEA1}" srcOrd="0" destOrd="0" parTransId="{006D6A95-29CE-4AF6-BC10-0F96E4E26BC4}" sibTransId="{E7FD33BA-000D-4408-B273-F2F62EB0A9D5}"/>
    <dgm:cxn modelId="{C256D340-54F0-4D9C-9679-5B5A0C0B1377}" srcId="{439B22C2-FF4A-4760-B86E-07E3B680EEA1}" destId="{E7AED4CD-5E95-40B4-BB10-0540BEE716E6}" srcOrd="0" destOrd="0" parTransId="{69E9353F-3921-4BC2-BCF7-BCF20AEB3615}" sibTransId="{51D77E8D-35B0-40B2-B2FD-6AC5FC4EF2A9}"/>
    <dgm:cxn modelId="{D551FD65-461C-465B-8E12-490838ACFA3C}" type="presOf" srcId="{6DF85471-4E5D-4CA3-82C6-AE4CF31469DA}" destId="{8BDB33D5-C406-423D-A14E-DED2ECFC573E}" srcOrd="0" destOrd="0" presId="urn:microsoft.com/office/officeart/2005/8/layout/chevron2"/>
    <dgm:cxn modelId="{3C33976B-7CE3-44D6-A7D1-CDFA7F4D6C21}" srcId="{24CCB993-004C-4350-9934-AF7A54CA1086}" destId="{013AC98D-4007-43BE-9D65-FF58B2EFCD1A}" srcOrd="0" destOrd="0" parTransId="{B1590470-B01C-4D01-960C-42CA7843EBE5}" sibTransId="{9B4B5240-B71C-4057-B32D-BF2FB89453B9}"/>
    <dgm:cxn modelId="{78F8FC6D-C12C-49FD-A645-658D1AF569E9}" srcId="{D51A5427-6EA4-4ADA-A124-B3FCCD9B1444}" destId="{24CCB993-004C-4350-9934-AF7A54CA1086}" srcOrd="2" destOrd="0" parTransId="{38A0C4F7-BCA7-42CC-8A7B-9838E6C45839}" sibTransId="{3B91B600-1F86-43BD-8A0C-361584BE2D8B}"/>
    <dgm:cxn modelId="{AF60FC7F-3340-47DE-90EC-064BBFAD315A}" srcId="{486B83FD-A2B5-4F93-825A-A1CB378D6EDE}" destId="{6DF85471-4E5D-4CA3-82C6-AE4CF31469DA}" srcOrd="0" destOrd="0" parTransId="{87A53000-1B30-45A3-AA35-6D57BF874F61}" sibTransId="{D5FF43B8-45BF-48A9-B998-22326B0FDB98}"/>
    <dgm:cxn modelId="{E747619A-9CF7-4D6A-9D96-5D70C0FC0D29}" type="presOf" srcId="{013AC98D-4007-43BE-9D65-FF58B2EFCD1A}" destId="{CDBF54D3-B4BB-4D5B-83B7-A22519DCBCB1}" srcOrd="0" destOrd="0" presId="urn:microsoft.com/office/officeart/2005/8/layout/chevron2"/>
    <dgm:cxn modelId="{4B4744AF-BF9C-4CEB-A493-B0D3ACE8BE81}" srcId="{D51A5427-6EA4-4ADA-A124-B3FCCD9B1444}" destId="{486B83FD-A2B5-4F93-825A-A1CB378D6EDE}" srcOrd="1" destOrd="0" parTransId="{7D88F8F9-0FF2-4619-BCF6-62E6DEAFD108}" sibTransId="{32C48684-93BF-4276-B8FC-4360D5A47071}"/>
    <dgm:cxn modelId="{23B628B7-24DC-4C80-8D83-36C5DEC21BF8}" type="presOf" srcId="{24CCB993-004C-4350-9934-AF7A54CA1086}" destId="{36C67928-9E78-4A7A-9F6B-0AE5AAA990B4}" srcOrd="0" destOrd="0" presId="urn:microsoft.com/office/officeart/2005/8/layout/chevron2"/>
    <dgm:cxn modelId="{B244E7C0-816E-4F81-80D9-30A11D672E2F}" type="presOf" srcId="{D51A5427-6EA4-4ADA-A124-B3FCCD9B1444}" destId="{2373E747-F4BB-49AE-960F-A168A7C12641}" srcOrd="0" destOrd="0" presId="urn:microsoft.com/office/officeart/2005/8/layout/chevron2"/>
    <dgm:cxn modelId="{82E6FFC4-A6D2-4FE2-B4CF-2A24CEE177EE}" type="presOf" srcId="{439B22C2-FF4A-4760-B86E-07E3B680EEA1}" destId="{1EFA05A2-4031-4986-849D-604068025D5C}" srcOrd="0" destOrd="0" presId="urn:microsoft.com/office/officeart/2005/8/layout/chevron2"/>
    <dgm:cxn modelId="{00AFC4F4-2659-4591-A05E-A3B553843DB6}" type="presOf" srcId="{E7AED4CD-5E95-40B4-BB10-0540BEE716E6}" destId="{4ECA03D0-7A7A-4B91-8DCC-3CB1FF4867AA}" srcOrd="0" destOrd="0" presId="urn:microsoft.com/office/officeart/2005/8/layout/chevron2"/>
    <dgm:cxn modelId="{B736C332-E7BD-4571-A389-BADACFAAE35F}" type="presParOf" srcId="{2373E747-F4BB-49AE-960F-A168A7C12641}" destId="{49594404-279A-4C79-811A-DFB878AB8ADD}" srcOrd="0" destOrd="0" presId="urn:microsoft.com/office/officeart/2005/8/layout/chevron2"/>
    <dgm:cxn modelId="{3FC4A4FE-6371-4F97-B35B-389250DE9A83}" type="presParOf" srcId="{49594404-279A-4C79-811A-DFB878AB8ADD}" destId="{1EFA05A2-4031-4986-849D-604068025D5C}" srcOrd="0" destOrd="0" presId="urn:microsoft.com/office/officeart/2005/8/layout/chevron2"/>
    <dgm:cxn modelId="{FF832699-5024-4119-993A-B47C86C0CC1A}" type="presParOf" srcId="{49594404-279A-4C79-811A-DFB878AB8ADD}" destId="{4ECA03D0-7A7A-4B91-8DCC-3CB1FF4867AA}" srcOrd="1" destOrd="0" presId="urn:microsoft.com/office/officeart/2005/8/layout/chevron2"/>
    <dgm:cxn modelId="{9D58579B-F0AF-4527-8AC4-1651292A00E1}" type="presParOf" srcId="{2373E747-F4BB-49AE-960F-A168A7C12641}" destId="{5A18BB01-313F-4A26-A981-394485807E83}" srcOrd="1" destOrd="0" presId="urn:microsoft.com/office/officeart/2005/8/layout/chevron2"/>
    <dgm:cxn modelId="{661253A8-D262-4F22-8CDF-D26734832345}" type="presParOf" srcId="{2373E747-F4BB-49AE-960F-A168A7C12641}" destId="{C6AD10EB-D17C-4314-B96B-E113FC8FDC8E}" srcOrd="2" destOrd="0" presId="urn:microsoft.com/office/officeart/2005/8/layout/chevron2"/>
    <dgm:cxn modelId="{EC13196E-7FEB-4ED3-8789-70BEC60FB690}" type="presParOf" srcId="{C6AD10EB-D17C-4314-B96B-E113FC8FDC8E}" destId="{AD9161DF-B7C3-4233-9652-FA5F698BDD79}" srcOrd="0" destOrd="0" presId="urn:microsoft.com/office/officeart/2005/8/layout/chevron2"/>
    <dgm:cxn modelId="{65B7FC1A-BCFB-43DD-B946-DB480D2A791C}" type="presParOf" srcId="{C6AD10EB-D17C-4314-B96B-E113FC8FDC8E}" destId="{8BDB33D5-C406-423D-A14E-DED2ECFC573E}" srcOrd="1" destOrd="0" presId="urn:microsoft.com/office/officeart/2005/8/layout/chevron2"/>
    <dgm:cxn modelId="{14481D5C-026D-496B-8508-B087D7136ADC}" type="presParOf" srcId="{2373E747-F4BB-49AE-960F-A168A7C12641}" destId="{9F035E00-4F08-4022-BF5F-72288F374990}" srcOrd="3" destOrd="0" presId="urn:microsoft.com/office/officeart/2005/8/layout/chevron2"/>
    <dgm:cxn modelId="{08AC913F-C713-4D77-9AF9-2F7666F31D2C}" type="presParOf" srcId="{2373E747-F4BB-49AE-960F-A168A7C12641}" destId="{04E67686-3424-4605-93C3-00DBD849E4C6}" srcOrd="4" destOrd="0" presId="urn:microsoft.com/office/officeart/2005/8/layout/chevron2"/>
    <dgm:cxn modelId="{0949B8E1-CB90-4E1F-B2DF-C07F5385A010}" type="presParOf" srcId="{04E67686-3424-4605-93C3-00DBD849E4C6}" destId="{36C67928-9E78-4A7A-9F6B-0AE5AAA990B4}" srcOrd="0" destOrd="0" presId="urn:microsoft.com/office/officeart/2005/8/layout/chevron2"/>
    <dgm:cxn modelId="{38BB5366-2107-47CA-8A52-2B504E36E874}" type="presParOf" srcId="{04E67686-3424-4605-93C3-00DBD849E4C6}" destId="{CDBF54D3-B4BB-4D5B-83B7-A22519DCBCB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A05A2-4031-4986-849D-604068025D5C}">
      <dsp:nvSpPr>
        <dsp:cNvPr id="0" name=""/>
        <dsp:cNvSpPr/>
      </dsp:nvSpPr>
      <dsp:spPr>
        <a:xfrm rot="5400000">
          <a:off x="-105895" y="108610"/>
          <a:ext cx="705970" cy="4941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1.1</a:t>
          </a:r>
          <a:endParaRPr lang="en-ID" sz="1600" kern="1200">
            <a:latin typeface="Times New Roman" panose="02020603050405020304" pitchFamily="18" charset="0"/>
            <a:cs typeface="Times New Roman" panose="02020603050405020304" pitchFamily="18" charset="0"/>
          </a:endParaRPr>
        </a:p>
      </dsp:txBody>
      <dsp:txXfrm rot="-5400000">
        <a:off x="1" y="249805"/>
        <a:ext cx="494179" cy="211791"/>
      </dsp:txXfrm>
    </dsp:sp>
    <dsp:sp modelId="{4ECA03D0-7A7A-4B91-8DCC-3CB1FF4867AA}">
      <dsp:nvSpPr>
        <dsp:cNvPr id="0" name=""/>
        <dsp:cNvSpPr/>
      </dsp:nvSpPr>
      <dsp:spPr>
        <a:xfrm rot="5400000">
          <a:off x="2406647" y="-1909752"/>
          <a:ext cx="459122" cy="428405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solidFill>
                <a:schemeClr val="accent1">
                  <a:lumMod val="75000"/>
                </a:schemeClr>
              </a:solidFill>
              <a:latin typeface="Times New Roman" panose="02020603050405020304" pitchFamily="18" charset="0"/>
              <a:cs typeface="Times New Roman" panose="02020603050405020304" pitchFamily="18" charset="0"/>
            </a:rPr>
            <a:t>Các khái niệm về mã hóa</a:t>
          </a:r>
          <a:endParaRPr lang="en-ID" sz="2000" kern="1200">
            <a:solidFill>
              <a:schemeClr val="accent1">
                <a:lumMod val="75000"/>
              </a:schemeClr>
            </a:solidFill>
            <a:latin typeface="Times New Roman" panose="02020603050405020304" pitchFamily="18" charset="0"/>
            <a:cs typeface="Times New Roman" panose="02020603050405020304" pitchFamily="18" charset="0"/>
          </a:endParaRPr>
        </a:p>
      </dsp:txBody>
      <dsp:txXfrm rot="-5400000">
        <a:off x="494179" y="25128"/>
        <a:ext cx="4261646" cy="414298"/>
      </dsp:txXfrm>
    </dsp:sp>
    <dsp:sp modelId="{AD9161DF-B7C3-4233-9652-FA5F698BDD79}">
      <dsp:nvSpPr>
        <dsp:cNvPr id="0" name=""/>
        <dsp:cNvSpPr/>
      </dsp:nvSpPr>
      <dsp:spPr>
        <a:xfrm rot="5400000">
          <a:off x="-105895" y="690068"/>
          <a:ext cx="705970" cy="4941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1.2</a:t>
          </a:r>
          <a:endParaRPr lang="en-ID" sz="1400" kern="1200">
            <a:latin typeface="Times New Roman" panose="02020603050405020304" pitchFamily="18" charset="0"/>
            <a:cs typeface="Times New Roman" panose="02020603050405020304" pitchFamily="18" charset="0"/>
          </a:endParaRPr>
        </a:p>
      </dsp:txBody>
      <dsp:txXfrm rot="-5400000">
        <a:off x="1" y="831263"/>
        <a:ext cx="494179" cy="211791"/>
      </dsp:txXfrm>
    </dsp:sp>
    <dsp:sp modelId="{8BDB33D5-C406-423D-A14E-DED2ECFC573E}">
      <dsp:nvSpPr>
        <dsp:cNvPr id="0" name=""/>
        <dsp:cNvSpPr/>
      </dsp:nvSpPr>
      <dsp:spPr>
        <a:xfrm rot="5400000">
          <a:off x="2406768" y="-1328415"/>
          <a:ext cx="458881" cy="428405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solidFill>
                <a:schemeClr val="accent1">
                  <a:lumMod val="75000"/>
                </a:schemeClr>
              </a:solidFill>
              <a:latin typeface="Times New Roman" panose="02020603050405020304" pitchFamily="18" charset="0"/>
              <a:cs typeface="Times New Roman" panose="02020603050405020304" pitchFamily="18" charset="0"/>
            </a:rPr>
            <a:t>Mã hóa cổ điển</a:t>
          </a:r>
          <a:endParaRPr lang="en-ID" sz="2000" kern="1200">
            <a:solidFill>
              <a:schemeClr val="accent1">
                <a:lumMod val="75000"/>
              </a:schemeClr>
            </a:solidFill>
            <a:latin typeface="Times New Roman" panose="02020603050405020304" pitchFamily="18" charset="0"/>
            <a:cs typeface="Times New Roman" panose="02020603050405020304" pitchFamily="18" charset="0"/>
          </a:endParaRPr>
        </a:p>
      </dsp:txBody>
      <dsp:txXfrm rot="-5400000">
        <a:off x="494180" y="606574"/>
        <a:ext cx="4261657" cy="414079"/>
      </dsp:txXfrm>
    </dsp:sp>
    <dsp:sp modelId="{36C67928-9E78-4A7A-9F6B-0AE5AAA990B4}">
      <dsp:nvSpPr>
        <dsp:cNvPr id="0" name=""/>
        <dsp:cNvSpPr/>
      </dsp:nvSpPr>
      <dsp:spPr>
        <a:xfrm rot="5400000">
          <a:off x="-105895" y="1271526"/>
          <a:ext cx="705970" cy="4941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1.3</a:t>
          </a:r>
          <a:endParaRPr lang="en-ID" sz="1400" kern="1200">
            <a:latin typeface="Times New Roman" panose="02020603050405020304" pitchFamily="18" charset="0"/>
            <a:cs typeface="Times New Roman" panose="02020603050405020304" pitchFamily="18" charset="0"/>
          </a:endParaRPr>
        </a:p>
      </dsp:txBody>
      <dsp:txXfrm rot="-5400000">
        <a:off x="1" y="1412721"/>
        <a:ext cx="494179" cy="211791"/>
      </dsp:txXfrm>
    </dsp:sp>
    <dsp:sp modelId="{CDBF54D3-B4BB-4D5B-83B7-A22519DCBCB1}">
      <dsp:nvSpPr>
        <dsp:cNvPr id="0" name=""/>
        <dsp:cNvSpPr/>
      </dsp:nvSpPr>
      <dsp:spPr>
        <a:xfrm rot="5400000">
          <a:off x="2406768" y="-746957"/>
          <a:ext cx="458881" cy="428405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solidFill>
                <a:schemeClr val="accent1">
                  <a:lumMod val="75000"/>
                </a:schemeClr>
              </a:solidFill>
              <a:latin typeface="Times New Roman" panose="02020603050405020304" pitchFamily="18" charset="0"/>
              <a:cs typeface="Times New Roman" panose="02020603050405020304" pitchFamily="18" charset="0"/>
            </a:rPr>
            <a:t>Mã hóa một chiều</a:t>
          </a:r>
          <a:endParaRPr lang="en-ID" sz="2000" kern="1200">
            <a:solidFill>
              <a:schemeClr val="accent1">
                <a:lumMod val="75000"/>
              </a:schemeClr>
            </a:solidFill>
            <a:latin typeface="Times New Roman" panose="02020603050405020304" pitchFamily="18" charset="0"/>
            <a:cs typeface="Times New Roman" panose="02020603050405020304" pitchFamily="18" charset="0"/>
          </a:endParaRPr>
        </a:p>
      </dsp:txBody>
      <dsp:txXfrm rot="-5400000">
        <a:off x="494180" y="1188032"/>
        <a:ext cx="4261657" cy="414079"/>
      </dsp:txXfrm>
    </dsp:sp>
    <dsp:sp modelId="{F8C36F27-8C38-49A3-8577-407452680579}">
      <dsp:nvSpPr>
        <dsp:cNvPr id="0" name=""/>
        <dsp:cNvSpPr/>
      </dsp:nvSpPr>
      <dsp:spPr>
        <a:xfrm rot="5400000">
          <a:off x="-105895" y="1852984"/>
          <a:ext cx="705970" cy="4941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1.4</a:t>
          </a:r>
          <a:endParaRPr lang="en-ID" sz="1400" kern="1200">
            <a:latin typeface="Times New Roman" panose="02020603050405020304" pitchFamily="18" charset="0"/>
            <a:cs typeface="Times New Roman" panose="02020603050405020304" pitchFamily="18" charset="0"/>
          </a:endParaRPr>
        </a:p>
      </dsp:txBody>
      <dsp:txXfrm rot="-5400000">
        <a:off x="1" y="1994179"/>
        <a:ext cx="494179" cy="211791"/>
      </dsp:txXfrm>
    </dsp:sp>
    <dsp:sp modelId="{268B46D1-CBDE-4E5D-822B-D36181B5206B}">
      <dsp:nvSpPr>
        <dsp:cNvPr id="0" name=""/>
        <dsp:cNvSpPr/>
      </dsp:nvSpPr>
      <dsp:spPr>
        <a:xfrm rot="5400000">
          <a:off x="2406768" y="-165499"/>
          <a:ext cx="458881" cy="428405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solidFill>
                <a:schemeClr val="accent1">
                  <a:lumMod val="75000"/>
                </a:schemeClr>
              </a:solidFill>
              <a:latin typeface="Times New Roman" panose="02020603050405020304" pitchFamily="18" charset="0"/>
              <a:cs typeface="Times New Roman" panose="02020603050405020304" pitchFamily="18" charset="0"/>
            </a:rPr>
            <a:t>Mã hóa đối xứng</a:t>
          </a:r>
          <a:endParaRPr lang="en-ID" sz="2000" kern="1200">
            <a:solidFill>
              <a:schemeClr val="accent1">
                <a:lumMod val="75000"/>
              </a:schemeClr>
            </a:solidFill>
            <a:latin typeface="Times New Roman" panose="02020603050405020304" pitchFamily="18" charset="0"/>
            <a:cs typeface="Times New Roman" panose="02020603050405020304" pitchFamily="18" charset="0"/>
          </a:endParaRPr>
        </a:p>
      </dsp:txBody>
      <dsp:txXfrm rot="-5400000">
        <a:off x="494180" y="1769490"/>
        <a:ext cx="4261657" cy="414079"/>
      </dsp:txXfrm>
    </dsp:sp>
    <dsp:sp modelId="{9AAFCE87-0E26-4168-BBC7-BEB40CD56A46}">
      <dsp:nvSpPr>
        <dsp:cNvPr id="0" name=""/>
        <dsp:cNvSpPr/>
      </dsp:nvSpPr>
      <dsp:spPr>
        <a:xfrm rot="5400000">
          <a:off x="-105895" y="2434442"/>
          <a:ext cx="705970" cy="49417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1.5 </a:t>
          </a:r>
          <a:endParaRPr lang="en-ID" sz="1400" kern="1200">
            <a:latin typeface="Times New Roman" panose="02020603050405020304" pitchFamily="18" charset="0"/>
            <a:cs typeface="Times New Roman" panose="02020603050405020304" pitchFamily="18" charset="0"/>
          </a:endParaRPr>
        </a:p>
      </dsp:txBody>
      <dsp:txXfrm rot="-5400000">
        <a:off x="1" y="2575637"/>
        <a:ext cx="494179" cy="211791"/>
      </dsp:txXfrm>
    </dsp:sp>
    <dsp:sp modelId="{044880C3-7783-4978-9C23-E708317DA385}">
      <dsp:nvSpPr>
        <dsp:cNvPr id="0" name=""/>
        <dsp:cNvSpPr/>
      </dsp:nvSpPr>
      <dsp:spPr>
        <a:xfrm rot="5400000">
          <a:off x="2406768" y="415958"/>
          <a:ext cx="458881" cy="428405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solidFill>
                <a:schemeClr val="accent1">
                  <a:lumMod val="75000"/>
                </a:schemeClr>
              </a:solidFill>
              <a:latin typeface="Times New Roman" panose="02020603050405020304" pitchFamily="18" charset="0"/>
              <a:cs typeface="Times New Roman" panose="02020603050405020304" pitchFamily="18" charset="0"/>
            </a:rPr>
            <a:t>Mã hóa bất đối xứng</a:t>
          </a:r>
          <a:endParaRPr lang="en-ID" sz="2000" kern="1200">
            <a:solidFill>
              <a:schemeClr val="accent1">
                <a:lumMod val="75000"/>
              </a:schemeClr>
            </a:solidFill>
            <a:latin typeface="Times New Roman" panose="02020603050405020304" pitchFamily="18" charset="0"/>
            <a:cs typeface="Times New Roman" panose="02020603050405020304" pitchFamily="18" charset="0"/>
          </a:endParaRPr>
        </a:p>
      </dsp:txBody>
      <dsp:txXfrm rot="-5400000">
        <a:off x="494180" y="2350948"/>
        <a:ext cx="4261657" cy="414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FF712-AAD8-403B-9BAF-071F46F9D19C}">
      <dsp:nvSpPr>
        <dsp:cNvPr id="0" name=""/>
        <dsp:cNvSpPr/>
      </dsp:nvSpPr>
      <dsp:spPr>
        <a:xfrm>
          <a:off x="0" y="7478"/>
          <a:ext cx="6479209" cy="996373"/>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Font typeface="Wingdings" panose="05000000000000000000" pitchFamily="2" charset="2"/>
            <a:buNone/>
          </a:pPr>
          <a:r>
            <a:rPr lang="en-US" sz="2000" b="1" kern="120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Mã </a:t>
          </a:r>
          <a:r>
            <a:rPr lang="vi-VN" sz="2000" b="1" kern="120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hóa</a:t>
          </a:r>
          <a:r>
            <a:rPr lang="vi-VN" sz="2000" b="1" kern="1200">
              <a:solidFill>
                <a:schemeClr val="bg2"/>
              </a:solidFill>
              <a:latin typeface="Times New Roman" panose="02020603050405020304" pitchFamily="18" charset="0"/>
              <a:cs typeface="Times New Roman" panose="02020603050405020304" pitchFamily="18" charset="0"/>
            </a:rPr>
            <a:t> </a:t>
          </a:r>
          <a:r>
            <a:rPr lang="vi-VN" sz="2000" b="0" kern="1200">
              <a:solidFill>
                <a:schemeClr val="bg2"/>
              </a:solidFill>
              <a:latin typeface="Times New Roman" panose="02020603050405020304" pitchFamily="18" charset="0"/>
              <a:cs typeface="Times New Roman" panose="02020603050405020304" pitchFamily="18" charset="0"/>
            </a:rPr>
            <a:t>là phương pháp để biến thông tin (văn bản, hình ảnh</a:t>
          </a:r>
          <a:r>
            <a:rPr lang="en-US" sz="2000" b="0" kern="1200">
              <a:solidFill>
                <a:schemeClr val="bg2"/>
              </a:solidFill>
              <a:latin typeface="Times New Roman" panose="02020603050405020304" pitchFamily="18" charset="0"/>
              <a:cs typeface="Times New Roman" panose="02020603050405020304" pitchFamily="18" charset="0"/>
            </a:rPr>
            <a:t>,</a:t>
          </a:r>
          <a:r>
            <a:rPr lang="vi-VN" sz="2000" b="0" kern="1200">
              <a:solidFill>
                <a:schemeClr val="bg2"/>
              </a:solidFill>
              <a:latin typeface="Times New Roman" panose="02020603050405020304" pitchFamily="18" charset="0"/>
              <a:cs typeface="Times New Roman" panose="02020603050405020304" pitchFamily="18" charset="0"/>
            </a:rPr>
            <a:t>...) từ định dạng bình thường sang dạng thông tin không thể hiểu được nếu không có phương tiện giải mã.</a:t>
          </a:r>
          <a:endParaRPr lang="en-ID" sz="2000" b="0" kern="1200">
            <a:latin typeface="Times New Roman" panose="02020603050405020304" pitchFamily="18" charset="0"/>
            <a:cs typeface="Times New Roman" panose="02020603050405020304" pitchFamily="18" charset="0"/>
          </a:endParaRPr>
        </a:p>
      </dsp:txBody>
      <dsp:txXfrm>
        <a:off x="48639" y="56117"/>
        <a:ext cx="6381931" cy="899095"/>
      </dsp:txXfrm>
    </dsp:sp>
    <dsp:sp modelId="{D4D4A5FD-DC9A-401F-9C2B-167EB3B97E29}">
      <dsp:nvSpPr>
        <dsp:cNvPr id="0" name=""/>
        <dsp:cNvSpPr/>
      </dsp:nvSpPr>
      <dsp:spPr>
        <a:xfrm>
          <a:off x="0" y="1011330"/>
          <a:ext cx="6479209" cy="996373"/>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Font typeface="Wingdings" panose="05000000000000000000" pitchFamily="2" charset="2"/>
            <a:buNone/>
          </a:pPr>
          <a:r>
            <a:rPr lang="vi-VN" sz="2000" b="1" kern="1200">
              <a:ln w="12700">
                <a:solidFill>
                  <a:schemeClr val="accent5"/>
                </a:solidFill>
                <a:prstDash val="solid"/>
              </a:ln>
              <a:pattFill prst="ltDnDiag">
                <a:fgClr>
                  <a:schemeClr val="accent5">
                    <a:lumMod val="60000"/>
                    <a:lumOff val="40000"/>
                  </a:schemeClr>
                </a:fgClr>
                <a:bgClr>
                  <a:schemeClr val="bg1"/>
                </a:bgClr>
              </a:pattFill>
              <a:latin typeface="+mj-lt"/>
            </a:rPr>
            <a:t>Giải mã </a:t>
          </a:r>
          <a:r>
            <a:rPr lang="vi-VN" sz="2000" b="0" kern="1200">
              <a:solidFill>
                <a:schemeClr val="bg2"/>
              </a:solidFill>
              <a:latin typeface="+mj-lt"/>
            </a:rPr>
            <a:t>là phương pháp để đưa từ dạng thông tin đã được mã hóa về dạng thông tin ban đầu</a:t>
          </a:r>
          <a:r>
            <a:rPr lang="en-US" sz="2000" b="0" kern="1200">
              <a:solidFill>
                <a:schemeClr val="bg2"/>
              </a:solidFill>
              <a:latin typeface="+mj-lt"/>
            </a:rPr>
            <a:t>.</a:t>
          </a:r>
          <a:endParaRPr lang="en-ID" sz="2000" b="0" kern="1200">
            <a:latin typeface="+mj-lt"/>
          </a:endParaRPr>
        </a:p>
      </dsp:txBody>
      <dsp:txXfrm>
        <a:off x="48639" y="1059969"/>
        <a:ext cx="6381931" cy="899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FF712-AAD8-403B-9BAF-071F46F9D19C}">
      <dsp:nvSpPr>
        <dsp:cNvPr id="0" name=""/>
        <dsp:cNvSpPr/>
      </dsp:nvSpPr>
      <dsp:spPr>
        <a:xfrm>
          <a:off x="0" y="15562"/>
          <a:ext cx="6545471" cy="482625"/>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Font typeface="Wingdings" panose="05000000000000000000" pitchFamily="2" charset="2"/>
            <a:buNone/>
          </a:pPr>
          <a:r>
            <a:rPr lang="en-US" sz="2000" kern="1200">
              <a:solidFill>
                <a:schemeClr val="bg2"/>
              </a:solidFill>
              <a:latin typeface="Times New Roman" panose="02020603050405020304" pitchFamily="18" charset="0"/>
              <a:cs typeface="Times New Roman" panose="02020603050405020304" pitchFamily="18" charset="0"/>
            </a:rPr>
            <a:t>T</a:t>
          </a:r>
          <a:r>
            <a:rPr lang="vi-VN" sz="2000" kern="1200">
              <a:solidFill>
                <a:schemeClr val="bg2"/>
              </a:solidFill>
              <a:latin typeface="Times New Roman" panose="02020603050405020304" pitchFamily="18" charset="0"/>
              <a:cs typeface="Times New Roman" panose="02020603050405020304" pitchFamily="18" charset="0"/>
            </a:rPr>
            <a:t>hông tin trước khi mã hóa</a:t>
          </a:r>
          <a:endParaRPr lang="en-ID" sz="2000" b="0" kern="1200">
            <a:solidFill>
              <a:schemeClr val="bg2"/>
            </a:solidFill>
            <a:latin typeface="Times New Roman" panose="02020603050405020304" pitchFamily="18" charset="0"/>
            <a:cs typeface="Times New Roman" panose="02020603050405020304" pitchFamily="18" charset="0"/>
          </a:endParaRPr>
        </a:p>
      </dsp:txBody>
      <dsp:txXfrm>
        <a:off x="23560" y="39122"/>
        <a:ext cx="6498351" cy="435505"/>
      </dsp:txXfrm>
    </dsp:sp>
    <dsp:sp modelId="{D4D4A5FD-DC9A-401F-9C2B-167EB3B97E29}">
      <dsp:nvSpPr>
        <dsp:cNvPr id="0" name=""/>
        <dsp:cNvSpPr/>
      </dsp:nvSpPr>
      <dsp:spPr>
        <a:xfrm>
          <a:off x="0" y="570618"/>
          <a:ext cx="6545471" cy="482625"/>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Font typeface="Wingdings" panose="05000000000000000000" pitchFamily="2" charset="2"/>
            <a:buNone/>
          </a:pPr>
          <a:r>
            <a:rPr lang="en-US" sz="2000" kern="1200">
              <a:solidFill>
                <a:schemeClr val="bg2"/>
              </a:solidFill>
              <a:latin typeface="Times New Roman" panose="02020603050405020304" pitchFamily="18" charset="0"/>
              <a:cs typeface="Times New Roman" panose="02020603050405020304" pitchFamily="18" charset="0"/>
            </a:rPr>
            <a:t>T</a:t>
          </a:r>
          <a:r>
            <a:rPr lang="vi-VN" sz="2000" kern="1200">
              <a:solidFill>
                <a:schemeClr val="bg2"/>
              </a:solidFill>
              <a:latin typeface="Times New Roman" panose="02020603050405020304" pitchFamily="18" charset="0"/>
              <a:cs typeface="Times New Roman" panose="02020603050405020304" pitchFamily="18" charset="0"/>
            </a:rPr>
            <a:t>hông tin sau khi mã hóa</a:t>
          </a:r>
          <a:endParaRPr lang="en-ID" sz="2000" b="0" kern="1200">
            <a:solidFill>
              <a:schemeClr val="bg2"/>
            </a:solidFill>
            <a:latin typeface="+mj-lt"/>
          </a:endParaRPr>
        </a:p>
      </dsp:txBody>
      <dsp:txXfrm>
        <a:off x="23560" y="594178"/>
        <a:ext cx="6498351" cy="435505"/>
      </dsp:txXfrm>
    </dsp:sp>
    <dsp:sp modelId="{EB1F1AAD-1C91-4B52-8EB0-FBD99D41EADF}">
      <dsp:nvSpPr>
        <dsp:cNvPr id="0" name=""/>
        <dsp:cNvSpPr/>
      </dsp:nvSpPr>
      <dsp:spPr>
        <a:xfrm>
          <a:off x="0" y="1076283"/>
          <a:ext cx="6545471" cy="482625"/>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2"/>
              </a:solidFill>
              <a:latin typeface="Times New Roman" panose="02020603050405020304" pitchFamily="18" charset="0"/>
              <a:cs typeface="Times New Roman" panose="02020603050405020304" pitchFamily="18" charset="0"/>
            </a:rPr>
            <a:t>C</a:t>
          </a:r>
          <a:r>
            <a:rPr lang="vi-VN" sz="2000" kern="1200">
              <a:solidFill>
                <a:schemeClr val="bg2"/>
              </a:solidFill>
              <a:latin typeface="Times New Roman" panose="02020603050405020304" pitchFamily="18" charset="0"/>
              <a:cs typeface="Times New Roman" panose="02020603050405020304" pitchFamily="18" charset="0"/>
            </a:rPr>
            <a:t>hìa khóa</a:t>
          </a:r>
          <a:endParaRPr lang="en-ID" sz="2000" b="0" kern="1200">
            <a:solidFill>
              <a:schemeClr val="bg2"/>
            </a:solidFill>
            <a:latin typeface="+mj-lt"/>
          </a:endParaRPr>
        </a:p>
      </dsp:txBody>
      <dsp:txXfrm>
        <a:off x="23560" y="1099843"/>
        <a:ext cx="6498351" cy="435505"/>
      </dsp:txXfrm>
    </dsp:sp>
    <dsp:sp modelId="{6BC09DE1-E257-4F1E-A3BD-1B0871FA534C}">
      <dsp:nvSpPr>
        <dsp:cNvPr id="0" name=""/>
        <dsp:cNvSpPr/>
      </dsp:nvSpPr>
      <dsp:spPr>
        <a:xfrm>
          <a:off x="0" y="1525079"/>
          <a:ext cx="6545471" cy="482625"/>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kern="1200">
              <a:solidFill>
                <a:schemeClr val="bg2"/>
              </a:solidFill>
              <a:latin typeface="Times New Roman" panose="02020603050405020304" pitchFamily="18" charset="0"/>
              <a:cs typeface="Times New Roman" panose="02020603050405020304" pitchFamily="18" charset="0"/>
            </a:rPr>
            <a:t>P</a:t>
          </a:r>
          <a:r>
            <a:rPr lang="vi-VN" sz="2000" kern="1200">
              <a:solidFill>
                <a:schemeClr val="bg2"/>
              </a:solidFill>
              <a:latin typeface="Times New Roman" panose="02020603050405020304" pitchFamily="18" charset="0"/>
              <a:cs typeface="Times New Roman" panose="02020603050405020304" pitchFamily="18" charset="0"/>
            </a:rPr>
            <a:t>hương pháp mã hóa/giải mã</a:t>
          </a:r>
          <a:endParaRPr lang="en-ID" sz="2000" b="0" kern="1200">
            <a:solidFill>
              <a:schemeClr val="bg2"/>
            </a:solidFill>
            <a:latin typeface="+mj-lt"/>
          </a:endParaRPr>
        </a:p>
      </dsp:txBody>
      <dsp:txXfrm>
        <a:off x="23560" y="1548639"/>
        <a:ext cx="6498351" cy="435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FF712-AAD8-403B-9BAF-071F46F9D19C}">
      <dsp:nvSpPr>
        <dsp:cNvPr id="0" name=""/>
        <dsp:cNvSpPr/>
      </dsp:nvSpPr>
      <dsp:spPr>
        <a:xfrm>
          <a:off x="0" y="7479"/>
          <a:ext cx="6479209" cy="996373"/>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Font typeface="Wingdings" panose="05000000000000000000" pitchFamily="2" charset="2"/>
            <a:buNone/>
          </a:pPr>
          <a:r>
            <a:rPr lang="vi-VN" sz="2000" kern="1200">
              <a:solidFill>
                <a:schemeClr val="bg2"/>
              </a:solidFill>
              <a:latin typeface="+mj-lt"/>
            </a:rPr>
            <a:t>Quá trình mã hóa được tiến hành bằng cách áp dụng </a:t>
          </a:r>
          <a:r>
            <a:rPr lang="en-US" sz="2000" kern="1200">
              <a:solidFill>
                <a:schemeClr val="bg2"/>
              </a:solidFill>
              <a:latin typeface="Times New Roman" panose="02020603050405020304" pitchFamily="18" charset="0"/>
              <a:cs typeface="Times New Roman" panose="02020603050405020304" pitchFamily="18" charset="0"/>
            </a:rPr>
            <a:t>hàm mã</a:t>
          </a:r>
          <a:r>
            <a:rPr lang="vi-VN" sz="2000" kern="1200">
              <a:solidFill>
                <a:schemeClr val="bg2"/>
              </a:solidFill>
              <a:latin typeface="Times New Roman" panose="02020603050405020304" pitchFamily="18" charset="0"/>
              <a:cs typeface="Times New Roman" panose="02020603050405020304" pitchFamily="18" charset="0"/>
            </a:rPr>
            <a:t> </a:t>
          </a:r>
          <a:r>
            <a:rPr lang="en-US" sz="2000" kern="1200">
              <a:solidFill>
                <a:schemeClr val="bg2"/>
              </a:solidFill>
              <a:latin typeface="Times New Roman" panose="02020603050405020304" pitchFamily="18" charset="0"/>
              <a:cs typeface="Times New Roman" panose="02020603050405020304" pitchFamily="18" charset="0"/>
            </a:rPr>
            <a:t>hóa</a:t>
          </a:r>
          <a:r>
            <a:rPr lang="en-US" sz="2000" kern="1200">
              <a:solidFill>
                <a:schemeClr val="bg2"/>
              </a:solidFill>
              <a:latin typeface="+mj-lt"/>
            </a:rPr>
            <a:t> </a:t>
          </a:r>
          <a:r>
            <a:rPr lang="vi-VN" sz="2000" kern="1200">
              <a:solidFill>
                <a:schemeClr val="bg2"/>
              </a:solidFill>
              <a:latin typeface="+mj-lt"/>
            </a:rPr>
            <a:t>lên thông tin, vốn được biểu diễn dưới dạng số, để trở thành thông tin đã mã hóa.</a:t>
          </a:r>
          <a:endParaRPr lang="en-ID" sz="2000" b="0" kern="1200">
            <a:latin typeface="+mj-lt"/>
            <a:cs typeface="Times New Roman" panose="02020603050405020304" pitchFamily="18" charset="0"/>
          </a:endParaRPr>
        </a:p>
      </dsp:txBody>
      <dsp:txXfrm>
        <a:off x="48639" y="56118"/>
        <a:ext cx="6381931" cy="899095"/>
      </dsp:txXfrm>
    </dsp:sp>
    <dsp:sp modelId="{D4D4A5FD-DC9A-401F-9C2B-167EB3B97E29}">
      <dsp:nvSpPr>
        <dsp:cNvPr id="0" name=""/>
        <dsp:cNvSpPr/>
      </dsp:nvSpPr>
      <dsp:spPr>
        <a:xfrm>
          <a:off x="0" y="1011330"/>
          <a:ext cx="6479209" cy="996373"/>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Font typeface="Wingdings" panose="05000000000000000000" pitchFamily="2" charset="2"/>
            <a:buNone/>
          </a:pPr>
          <a:r>
            <a:rPr lang="vi-VN" sz="2000" kern="1200">
              <a:solidFill>
                <a:schemeClr val="bg2"/>
              </a:solidFill>
              <a:latin typeface="+mj-lt"/>
            </a:rPr>
            <a:t>Quá trình giải mã được tiến hành ngược lại: áp dụng hàm </a:t>
          </a:r>
          <a:r>
            <a:rPr lang="en-US" sz="2000" i="0" kern="1200">
              <a:solidFill>
                <a:schemeClr val="bg2"/>
              </a:solidFill>
              <a:latin typeface="Times New Roman" panose="02020603050405020304" pitchFamily="18" charset="0"/>
              <a:cs typeface="Times New Roman" panose="02020603050405020304" pitchFamily="18" charset="0"/>
            </a:rPr>
            <a:t>giải mã</a:t>
          </a:r>
          <a:r>
            <a:rPr lang="vi-VN" sz="2000" i="0" kern="1200">
              <a:solidFill>
                <a:schemeClr val="bg2"/>
              </a:solidFill>
              <a:latin typeface="Times New Roman" panose="02020603050405020304" pitchFamily="18" charset="0"/>
              <a:cs typeface="Times New Roman" panose="02020603050405020304" pitchFamily="18" charset="0"/>
            </a:rPr>
            <a:t> </a:t>
          </a:r>
          <a:r>
            <a:rPr lang="vi-VN" sz="2000" kern="1200">
              <a:solidFill>
                <a:schemeClr val="bg2"/>
              </a:solidFill>
              <a:latin typeface="+mj-lt"/>
            </a:rPr>
            <a:t>lên thông tin </a:t>
          </a:r>
          <a:r>
            <a:rPr lang="en-US" sz="2000" i="0" kern="1200">
              <a:solidFill>
                <a:schemeClr val="bg2"/>
              </a:solidFill>
              <a:latin typeface="Times New Roman" panose="02020603050405020304" pitchFamily="18" charset="0"/>
              <a:cs typeface="Times New Roman" panose="02020603050405020304" pitchFamily="18" charset="0"/>
            </a:rPr>
            <a:t>đã mã hóa</a:t>
          </a:r>
          <a:r>
            <a:rPr lang="vi-VN" sz="2000" i="0" kern="1200">
              <a:solidFill>
                <a:schemeClr val="bg2"/>
              </a:solidFill>
              <a:latin typeface="Times New Roman" panose="02020603050405020304" pitchFamily="18" charset="0"/>
              <a:cs typeface="Times New Roman" panose="02020603050405020304" pitchFamily="18" charset="0"/>
            </a:rPr>
            <a:t> </a:t>
          </a:r>
          <a:r>
            <a:rPr lang="vi-VN" sz="2000" kern="1200">
              <a:solidFill>
                <a:schemeClr val="bg2"/>
              </a:solidFill>
              <a:latin typeface="+mj-lt"/>
            </a:rPr>
            <a:t>để được thông tin đã giải mã.</a:t>
          </a:r>
          <a:endParaRPr lang="en-ID" sz="2000" b="0" kern="1200">
            <a:latin typeface="+mj-lt"/>
          </a:endParaRPr>
        </a:p>
      </dsp:txBody>
      <dsp:txXfrm>
        <a:off x="48639" y="1059969"/>
        <a:ext cx="6381931" cy="8990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FF712-AAD8-403B-9BAF-071F46F9D19C}">
      <dsp:nvSpPr>
        <dsp:cNvPr id="0" name=""/>
        <dsp:cNvSpPr/>
      </dsp:nvSpPr>
      <dsp:spPr>
        <a:xfrm>
          <a:off x="0" y="30503"/>
          <a:ext cx="6545471" cy="465075"/>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Font typeface="Wingdings" panose="05000000000000000000" pitchFamily="2" charset="2"/>
            <a:buNone/>
          </a:pPr>
          <a:r>
            <a:rPr lang="en-US" sz="2000" b="0" kern="1200">
              <a:solidFill>
                <a:schemeClr val="bg2"/>
              </a:solidFill>
              <a:latin typeface="Times New Roman" panose="02020603050405020304" pitchFamily="18" charset="0"/>
              <a:cs typeface="Times New Roman" panose="02020603050405020304" pitchFamily="18" charset="0"/>
            </a:rPr>
            <a:t>Phương pháp mã hóa đầu tiên được sử dụng</a:t>
          </a:r>
          <a:endParaRPr lang="en-ID" sz="2000" b="0" kern="1200">
            <a:solidFill>
              <a:schemeClr val="bg2"/>
            </a:solidFill>
            <a:latin typeface="Times New Roman" panose="02020603050405020304" pitchFamily="18" charset="0"/>
            <a:cs typeface="Times New Roman" panose="02020603050405020304" pitchFamily="18" charset="0"/>
          </a:endParaRPr>
        </a:p>
      </dsp:txBody>
      <dsp:txXfrm>
        <a:off x="22703" y="53206"/>
        <a:ext cx="6500065" cy="419669"/>
      </dsp:txXfrm>
    </dsp:sp>
    <dsp:sp modelId="{D4D4A5FD-DC9A-401F-9C2B-167EB3B97E29}">
      <dsp:nvSpPr>
        <dsp:cNvPr id="0" name=""/>
        <dsp:cNvSpPr/>
      </dsp:nvSpPr>
      <dsp:spPr>
        <a:xfrm>
          <a:off x="0" y="475993"/>
          <a:ext cx="6545471" cy="465075"/>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Font typeface="Wingdings" panose="05000000000000000000" pitchFamily="2" charset="2"/>
            <a:buNone/>
          </a:pPr>
          <a:r>
            <a:rPr lang="en-US" sz="2000" b="0" i="0" kern="1200">
              <a:latin typeface="Times New Roman" panose="02020603050405020304" pitchFamily="18" charset="0"/>
              <a:cs typeface="Times New Roman" panose="02020603050405020304" pitchFamily="18" charset="0"/>
            </a:rPr>
            <a:t>C</a:t>
          </a:r>
          <a:r>
            <a:rPr lang="vi-VN" sz="2000" b="0" i="0" kern="1200">
              <a:latin typeface="Times New Roman" panose="02020603050405020304" pitchFamily="18" charset="0"/>
              <a:cs typeface="Times New Roman" panose="02020603050405020304" pitchFamily="18" charset="0"/>
            </a:rPr>
            <a:t>hủ yếu dựa trên mật mã hóa hoán v</a:t>
          </a:r>
          <a:r>
            <a:rPr lang="en-US" sz="2000" b="0" i="0" kern="1200">
              <a:latin typeface="Times New Roman" panose="02020603050405020304" pitchFamily="18" charset="0"/>
              <a:cs typeface="Times New Roman" panose="02020603050405020304" pitchFamily="18" charset="0"/>
            </a:rPr>
            <a:t>ị &amp;</a:t>
          </a:r>
          <a:r>
            <a:rPr lang="vi-VN" sz="2000" b="0" i="0" kern="1200">
              <a:latin typeface="Times New Roman" panose="02020603050405020304" pitchFamily="18" charset="0"/>
              <a:cs typeface="Times New Roman" panose="02020603050405020304" pitchFamily="18" charset="0"/>
            </a:rPr>
            <a:t> mật mã hóa thay th</a:t>
          </a:r>
          <a:r>
            <a:rPr lang="en-US" sz="2000" b="0" i="0" kern="1200">
              <a:latin typeface="Times New Roman" panose="02020603050405020304" pitchFamily="18" charset="0"/>
              <a:cs typeface="Times New Roman" panose="02020603050405020304" pitchFamily="18" charset="0"/>
            </a:rPr>
            <a:t>ế</a:t>
          </a:r>
          <a:r>
            <a:rPr lang="vi-VN" sz="2000" b="0" i="0" kern="1200">
              <a:latin typeface="Times New Roman" panose="02020603050405020304" pitchFamily="18" charset="0"/>
              <a:cs typeface="Times New Roman" panose="02020603050405020304" pitchFamily="18" charset="0"/>
            </a:rPr>
            <a:t> </a:t>
          </a:r>
          <a:endParaRPr lang="en-ID" sz="2000" b="0" i="0" kern="1200">
            <a:solidFill>
              <a:schemeClr val="bg2"/>
            </a:solidFill>
            <a:latin typeface="Times New Roman" panose="02020603050405020304" pitchFamily="18" charset="0"/>
            <a:cs typeface="Times New Roman" panose="02020603050405020304" pitchFamily="18" charset="0"/>
          </a:endParaRPr>
        </a:p>
      </dsp:txBody>
      <dsp:txXfrm>
        <a:off x="22703" y="498696"/>
        <a:ext cx="6500065" cy="419669"/>
      </dsp:txXfrm>
    </dsp:sp>
    <dsp:sp modelId="{EB1F1AAD-1C91-4B52-8EB0-FBD99D41EADF}">
      <dsp:nvSpPr>
        <dsp:cNvPr id="0" name=""/>
        <dsp:cNvSpPr/>
      </dsp:nvSpPr>
      <dsp:spPr>
        <a:xfrm>
          <a:off x="0" y="995073"/>
          <a:ext cx="6545471" cy="465075"/>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b="0" kern="1200">
              <a:solidFill>
                <a:schemeClr val="bg2"/>
              </a:solidFill>
              <a:latin typeface="Times New Roman" panose="02020603050405020304" pitchFamily="18" charset="0"/>
              <a:cs typeface="Times New Roman" panose="02020603050405020304" pitchFamily="18" charset="0"/>
            </a:rPr>
            <a:t>Đơn giản, dễ bị bẻ khóa</a:t>
          </a:r>
          <a:endParaRPr lang="en-ID" sz="2000" b="0" kern="1200">
            <a:solidFill>
              <a:schemeClr val="bg2"/>
            </a:solidFill>
            <a:latin typeface="Times New Roman" panose="02020603050405020304" pitchFamily="18" charset="0"/>
            <a:cs typeface="Times New Roman" panose="02020603050405020304" pitchFamily="18" charset="0"/>
          </a:endParaRPr>
        </a:p>
      </dsp:txBody>
      <dsp:txXfrm>
        <a:off x="22703" y="1017776"/>
        <a:ext cx="6500065" cy="419669"/>
      </dsp:txXfrm>
    </dsp:sp>
    <dsp:sp modelId="{124D30B8-A30E-48B4-8918-99BF8CC91967}">
      <dsp:nvSpPr>
        <dsp:cNvPr id="0" name=""/>
        <dsp:cNvSpPr/>
      </dsp:nvSpPr>
      <dsp:spPr>
        <a:xfrm>
          <a:off x="0" y="1492932"/>
          <a:ext cx="6545471" cy="465075"/>
        </a:xfrm>
        <a:prstGeom prst="roundRect">
          <a:avLst/>
        </a:prstGeom>
        <a:solidFill>
          <a:schemeClr val="accent1">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US" sz="2000" b="0" kern="1200">
              <a:solidFill>
                <a:schemeClr val="bg2"/>
              </a:solidFill>
              <a:latin typeface="Times New Roman" panose="02020603050405020304" pitchFamily="18" charset="0"/>
              <a:cs typeface="Times New Roman" panose="02020603050405020304" pitchFamily="18" charset="0"/>
            </a:rPr>
            <a:t>Hiện nay rất ít được sử dụng</a:t>
          </a:r>
          <a:endParaRPr lang="en-ID" sz="2000" b="0" kern="1200">
            <a:solidFill>
              <a:schemeClr val="bg2"/>
            </a:solidFill>
            <a:latin typeface="Times New Roman" panose="02020603050405020304" pitchFamily="18" charset="0"/>
            <a:cs typeface="Times New Roman" panose="02020603050405020304" pitchFamily="18" charset="0"/>
          </a:endParaRPr>
        </a:p>
      </dsp:txBody>
      <dsp:txXfrm>
        <a:off x="22703" y="1515635"/>
        <a:ext cx="6500065" cy="4196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A05A2-4031-4986-849D-604068025D5C}">
      <dsp:nvSpPr>
        <dsp:cNvPr id="0" name=""/>
        <dsp:cNvSpPr/>
      </dsp:nvSpPr>
      <dsp:spPr>
        <a:xfrm rot="5400000">
          <a:off x="-131247" y="131378"/>
          <a:ext cx="874984" cy="6124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2.1</a:t>
          </a:r>
          <a:endParaRPr lang="en-ID" sz="1600" kern="1200">
            <a:latin typeface="Times New Roman" panose="02020603050405020304" pitchFamily="18" charset="0"/>
            <a:cs typeface="Times New Roman" panose="02020603050405020304" pitchFamily="18" charset="0"/>
          </a:endParaRPr>
        </a:p>
      </dsp:txBody>
      <dsp:txXfrm rot="-5400000">
        <a:off x="1" y="306374"/>
        <a:ext cx="612488" cy="262496"/>
      </dsp:txXfrm>
    </dsp:sp>
    <dsp:sp modelId="{4ECA03D0-7A7A-4B91-8DCC-3CB1FF4867AA}">
      <dsp:nvSpPr>
        <dsp:cNvPr id="0" name=""/>
        <dsp:cNvSpPr/>
      </dsp:nvSpPr>
      <dsp:spPr>
        <a:xfrm rot="5400000">
          <a:off x="2410993" y="-1798373"/>
          <a:ext cx="568739" cy="416574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en-US" sz="2000" kern="1200" err="1">
              <a:solidFill>
                <a:schemeClr val="accent1">
                  <a:lumMod val="75000"/>
                </a:schemeClr>
              </a:solidFill>
              <a:latin typeface="Times New Roman"/>
              <a:cs typeface="Times New Roman"/>
            </a:rPr>
            <a:t>Lịch</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sử</a:t>
          </a:r>
          <a:r>
            <a:rPr lang="en-US" sz="2000" kern="1200">
              <a:solidFill>
                <a:schemeClr val="accent1">
                  <a:lumMod val="75000"/>
                </a:schemeClr>
              </a:solidFill>
              <a:latin typeface="Times New Roman"/>
              <a:cs typeface="Times New Roman"/>
            </a:rPr>
            <a:t> ra </a:t>
          </a:r>
          <a:r>
            <a:rPr lang="en-US" sz="2000" kern="1200" err="1">
              <a:solidFill>
                <a:schemeClr val="accent1">
                  <a:lumMod val="75000"/>
                </a:schemeClr>
              </a:solidFill>
              <a:latin typeface="Times New Roman"/>
              <a:cs typeface="Times New Roman"/>
            </a:rPr>
            <a:t>đời</a:t>
          </a:r>
          <a:r>
            <a:rPr lang="en-US" sz="2000" kern="1200">
              <a:solidFill>
                <a:schemeClr val="accent1">
                  <a:lumMod val="75000"/>
                </a:schemeClr>
              </a:solidFill>
              <a:latin typeface="Times New Roman"/>
              <a:cs typeface="Times New Roman"/>
            </a:rPr>
            <a:t> của DES</a:t>
          </a:r>
        </a:p>
      </dsp:txBody>
      <dsp:txXfrm rot="-5400000">
        <a:off x="612488" y="27896"/>
        <a:ext cx="4137985" cy="513211"/>
      </dsp:txXfrm>
    </dsp:sp>
    <dsp:sp modelId="{AD9161DF-B7C3-4233-9652-FA5F698BDD79}">
      <dsp:nvSpPr>
        <dsp:cNvPr id="0" name=""/>
        <dsp:cNvSpPr/>
      </dsp:nvSpPr>
      <dsp:spPr>
        <a:xfrm rot="5400000">
          <a:off x="-131247" y="852040"/>
          <a:ext cx="874984" cy="6124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2.2</a:t>
          </a:r>
          <a:endParaRPr lang="en-ID" sz="1800" kern="1200">
            <a:latin typeface="Times New Roman" panose="02020603050405020304" pitchFamily="18" charset="0"/>
            <a:cs typeface="Times New Roman" panose="02020603050405020304" pitchFamily="18" charset="0"/>
          </a:endParaRPr>
        </a:p>
      </dsp:txBody>
      <dsp:txXfrm rot="-5400000">
        <a:off x="1" y="1027036"/>
        <a:ext cx="612488" cy="262496"/>
      </dsp:txXfrm>
    </dsp:sp>
    <dsp:sp modelId="{8BDB33D5-C406-423D-A14E-DED2ECFC573E}">
      <dsp:nvSpPr>
        <dsp:cNvPr id="0" name=""/>
        <dsp:cNvSpPr/>
      </dsp:nvSpPr>
      <dsp:spPr>
        <a:xfrm rot="5400000">
          <a:off x="2410993" y="-1077711"/>
          <a:ext cx="568739" cy="416574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en-US" sz="2000" kern="1200" err="1">
              <a:solidFill>
                <a:schemeClr val="accent1">
                  <a:lumMod val="75000"/>
                </a:schemeClr>
              </a:solidFill>
              <a:latin typeface="Times New Roman"/>
              <a:cs typeface="Times New Roman"/>
            </a:rPr>
            <a:t>Thuật</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toán</a:t>
          </a:r>
          <a:r>
            <a:rPr lang="en-US" sz="2000" kern="1200">
              <a:solidFill>
                <a:schemeClr val="accent1">
                  <a:lumMod val="75000"/>
                </a:schemeClr>
              </a:solidFill>
              <a:latin typeface="Times New Roman"/>
              <a:cs typeface="Times New Roman"/>
            </a:rPr>
            <a:t> DES</a:t>
          </a:r>
        </a:p>
      </dsp:txBody>
      <dsp:txXfrm rot="-5400000">
        <a:off x="612488" y="748558"/>
        <a:ext cx="4137985" cy="513211"/>
      </dsp:txXfrm>
    </dsp:sp>
    <dsp:sp modelId="{36C67928-9E78-4A7A-9F6B-0AE5AAA990B4}">
      <dsp:nvSpPr>
        <dsp:cNvPr id="0" name=""/>
        <dsp:cNvSpPr/>
      </dsp:nvSpPr>
      <dsp:spPr>
        <a:xfrm rot="5400000">
          <a:off x="-131247" y="1572703"/>
          <a:ext cx="874984" cy="6124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2.3</a:t>
          </a:r>
          <a:endParaRPr lang="en-ID" sz="1800" kern="1200">
            <a:latin typeface="Times New Roman" panose="02020603050405020304" pitchFamily="18" charset="0"/>
            <a:cs typeface="Times New Roman" panose="02020603050405020304" pitchFamily="18" charset="0"/>
          </a:endParaRPr>
        </a:p>
      </dsp:txBody>
      <dsp:txXfrm rot="-5400000">
        <a:off x="1" y="1747699"/>
        <a:ext cx="612488" cy="262496"/>
      </dsp:txXfrm>
    </dsp:sp>
    <dsp:sp modelId="{CDBF54D3-B4BB-4D5B-83B7-A22519DCBCB1}">
      <dsp:nvSpPr>
        <dsp:cNvPr id="0" name=""/>
        <dsp:cNvSpPr/>
      </dsp:nvSpPr>
      <dsp:spPr>
        <a:xfrm rot="5400000">
          <a:off x="2410993" y="-357049"/>
          <a:ext cx="568739" cy="416574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en-US" sz="2000" kern="1200" err="1">
              <a:solidFill>
                <a:schemeClr val="accent1">
                  <a:lumMod val="75000"/>
                </a:schemeClr>
              </a:solidFill>
              <a:latin typeface="Times New Roman"/>
              <a:cs typeface="Times New Roman"/>
            </a:rPr>
            <a:t>Ưu</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điểm</a:t>
          </a:r>
          <a:r>
            <a:rPr lang="en-US" sz="2000" kern="1200">
              <a:solidFill>
                <a:schemeClr val="accent1">
                  <a:lumMod val="75000"/>
                </a:schemeClr>
              </a:solidFill>
              <a:latin typeface="Times New Roman"/>
              <a:cs typeface="Times New Roman"/>
            </a:rPr>
            <a:t> &amp; </a:t>
          </a:r>
          <a:r>
            <a:rPr lang="en-US" sz="2000" kern="1200" err="1">
              <a:solidFill>
                <a:schemeClr val="accent1">
                  <a:lumMod val="75000"/>
                </a:schemeClr>
              </a:solidFill>
              <a:latin typeface="Times New Roman"/>
              <a:cs typeface="Times New Roman"/>
            </a:rPr>
            <a:t>nhược</a:t>
          </a:r>
          <a:r>
            <a:rPr lang="en-US" sz="2000" kern="1200">
              <a:solidFill>
                <a:schemeClr val="accent1">
                  <a:lumMod val="75000"/>
                </a:schemeClr>
              </a:solidFill>
              <a:latin typeface="Times New Roman"/>
              <a:cs typeface="Times New Roman"/>
            </a:rPr>
            <a:t> điểm của DES</a:t>
          </a:r>
        </a:p>
      </dsp:txBody>
      <dsp:txXfrm rot="-5400000">
        <a:off x="612488" y="1469220"/>
        <a:ext cx="4137985" cy="513211"/>
      </dsp:txXfrm>
    </dsp:sp>
    <dsp:sp modelId="{F8C36F27-8C38-49A3-8577-407452680579}">
      <dsp:nvSpPr>
        <dsp:cNvPr id="0" name=""/>
        <dsp:cNvSpPr/>
      </dsp:nvSpPr>
      <dsp:spPr>
        <a:xfrm rot="5400000">
          <a:off x="-131247" y="2293365"/>
          <a:ext cx="874984" cy="61248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2.4</a:t>
          </a:r>
          <a:endParaRPr lang="en-ID" sz="1800" kern="1200">
            <a:latin typeface="Times New Roman" panose="02020603050405020304" pitchFamily="18" charset="0"/>
            <a:cs typeface="Times New Roman" panose="02020603050405020304" pitchFamily="18" charset="0"/>
          </a:endParaRPr>
        </a:p>
      </dsp:txBody>
      <dsp:txXfrm rot="-5400000">
        <a:off x="1" y="2468361"/>
        <a:ext cx="612488" cy="262496"/>
      </dsp:txXfrm>
    </dsp:sp>
    <dsp:sp modelId="{268B46D1-CBDE-4E5D-822B-D36181B5206B}">
      <dsp:nvSpPr>
        <dsp:cNvPr id="0" name=""/>
        <dsp:cNvSpPr/>
      </dsp:nvSpPr>
      <dsp:spPr>
        <a:xfrm rot="5400000">
          <a:off x="2410993" y="363613"/>
          <a:ext cx="568739" cy="416574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en-US" sz="2000" kern="1200" err="1">
              <a:solidFill>
                <a:schemeClr val="accent1">
                  <a:lumMod val="75000"/>
                </a:schemeClr>
              </a:solidFill>
              <a:latin typeface="Times New Roman"/>
              <a:cs typeface="Times New Roman"/>
            </a:rPr>
            <a:t>Tối</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ưu</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thuật</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toán</a:t>
          </a:r>
          <a:r>
            <a:rPr lang="en-US" sz="2000" kern="1200">
              <a:solidFill>
                <a:schemeClr val="accent1">
                  <a:lumMod val="75000"/>
                </a:schemeClr>
              </a:solidFill>
              <a:latin typeface="Times New Roman"/>
              <a:cs typeface="Times New Roman"/>
            </a:rPr>
            <a:t> DES</a:t>
          </a:r>
        </a:p>
      </dsp:txBody>
      <dsp:txXfrm rot="-5400000">
        <a:off x="612488" y="2189882"/>
        <a:ext cx="4137985" cy="5132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A05A2-4031-4986-849D-604068025D5C}">
      <dsp:nvSpPr>
        <dsp:cNvPr id="0" name=""/>
        <dsp:cNvSpPr/>
      </dsp:nvSpPr>
      <dsp:spPr>
        <a:xfrm rot="5400000">
          <a:off x="-171956" y="173194"/>
          <a:ext cx="1146377" cy="80246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3.1</a:t>
          </a:r>
          <a:endParaRPr lang="en-ID" sz="1600" kern="1200">
            <a:latin typeface="Times New Roman" panose="02020603050405020304" pitchFamily="18" charset="0"/>
            <a:cs typeface="Times New Roman" panose="02020603050405020304" pitchFamily="18" charset="0"/>
          </a:endParaRPr>
        </a:p>
      </dsp:txBody>
      <dsp:txXfrm rot="-5400000">
        <a:off x="1" y="402469"/>
        <a:ext cx="802464" cy="343913"/>
      </dsp:txXfrm>
    </dsp:sp>
    <dsp:sp modelId="{4ECA03D0-7A7A-4B91-8DCC-3CB1FF4867AA}">
      <dsp:nvSpPr>
        <dsp:cNvPr id="0" name=""/>
        <dsp:cNvSpPr/>
      </dsp:nvSpPr>
      <dsp:spPr>
        <a:xfrm rot="5400000">
          <a:off x="2417778" y="-1614076"/>
          <a:ext cx="745145" cy="397577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en-US" sz="2000" kern="1200" err="1">
              <a:solidFill>
                <a:schemeClr val="accent1">
                  <a:lumMod val="75000"/>
                </a:schemeClr>
              </a:solidFill>
              <a:latin typeface="Times New Roman"/>
              <a:cs typeface="Times New Roman"/>
            </a:rPr>
            <a:t>Lịch</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sử</a:t>
          </a:r>
          <a:r>
            <a:rPr lang="en-US" sz="2000" kern="1200">
              <a:solidFill>
                <a:schemeClr val="accent1">
                  <a:lumMod val="75000"/>
                </a:schemeClr>
              </a:solidFill>
              <a:latin typeface="Times New Roman"/>
              <a:cs typeface="Times New Roman"/>
            </a:rPr>
            <a:t> ra </a:t>
          </a:r>
          <a:r>
            <a:rPr lang="en-US" sz="2000" kern="1200" err="1">
              <a:solidFill>
                <a:schemeClr val="accent1">
                  <a:lumMod val="75000"/>
                </a:schemeClr>
              </a:solidFill>
              <a:latin typeface="Times New Roman"/>
              <a:cs typeface="Times New Roman"/>
            </a:rPr>
            <a:t>đời</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của</a:t>
          </a:r>
          <a:r>
            <a:rPr lang="en-US" sz="2000" kern="1200">
              <a:solidFill>
                <a:schemeClr val="accent1">
                  <a:lumMod val="75000"/>
                </a:schemeClr>
              </a:solidFill>
              <a:latin typeface="Times New Roman"/>
              <a:cs typeface="Times New Roman"/>
            </a:rPr>
            <a:t> RSA</a:t>
          </a:r>
        </a:p>
      </dsp:txBody>
      <dsp:txXfrm rot="-5400000">
        <a:off x="802465" y="37612"/>
        <a:ext cx="3939398" cy="672395"/>
      </dsp:txXfrm>
    </dsp:sp>
    <dsp:sp modelId="{AD9161DF-B7C3-4233-9652-FA5F698BDD79}">
      <dsp:nvSpPr>
        <dsp:cNvPr id="0" name=""/>
        <dsp:cNvSpPr/>
      </dsp:nvSpPr>
      <dsp:spPr>
        <a:xfrm rot="5400000">
          <a:off x="-171956" y="1117384"/>
          <a:ext cx="1146377" cy="80246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Times New Roman"/>
              <a:cs typeface="Times New Roman"/>
            </a:rPr>
            <a:t>3.2</a:t>
          </a:r>
          <a:endParaRPr lang="en-ID" sz="2300" kern="1200">
            <a:latin typeface="Times New Roman" panose="02020603050405020304" pitchFamily="18" charset="0"/>
            <a:cs typeface="Times New Roman" panose="02020603050405020304" pitchFamily="18" charset="0"/>
          </a:endParaRPr>
        </a:p>
      </dsp:txBody>
      <dsp:txXfrm rot="-5400000">
        <a:off x="1" y="1346659"/>
        <a:ext cx="802464" cy="343913"/>
      </dsp:txXfrm>
    </dsp:sp>
    <dsp:sp modelId="{8BDB33D5-C406-423D-A14E-DED2ECFC573E}">
      <dsp:nvSpPr>
        <dsp:cNvPr id="0" name=""/>
        <dsp:cNvSpPr/>
      </dsp:nvSpPr>
      <dsp:spPr>
        <a:xfrm rot="5400000">
          <a:off x="2417778" y="-669886"/>
          <a:ext cx="745145" cy="397577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en-US" sz="2000" kern="1200" err="1">
              <a:solidFill>
                <a:schemeClr val="accent1">
                  <a:lumMod val="75000"/>
                </a:schemeClr>
              </a:solidFill>
              <a:latin typeface="Times New Roman"/>
              <a:cs typeface="Times New Roman"/>
            </a:rPr>
            <a:t>Thuật</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toán</a:t>
          </a:r>
          <a:r>
            <a:rPr lang="en-US" sz="2000" kern="1200">
              <a:solidFill>
                <a:schemeClr val="accent1">
                  <a:lumMod val="75000"/>
                </a:schemeClr>
              </a:solidFill>
              <a:latin typeface="Times New Roman"/>
              <a:cs typeface="Times New Roman"/>
            </a:rPr>
            <a:t> RSA</a:t>
          </a:r>
        </a:p>
      </dsp:txBody>
      <dsp:txXfrm rot="-5400000">
        <a:off x="802465" y="981802"/>
        <a:ext cx="3939398" cy="672395"/>
      </dsp:txXfrm>
    </dsp:sp>
    <dsp:sp modelId="{36C67928-9E78-4A7A-9F6B-0AE5AAA990B4}">
      <dsp:nvSpPr>
        <dsp:cNvPr id="0" name=""/>
        <dsp:cNvSpPr/>
      </dsp:nvSpPr>
      <dsp:spPr>
        <a:xfrm rot="5400000">
          <a:off x="-171956" y="2061574"/>
          <a:ext cx="1146377" cy="80246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Times New Roman"/>
              <a:cs typeface="Times New Roman"/>
            </a:rPr>
            <a:t>3.3</a:t>
          </a:r>
          <a:endParaRPr lang="en-ID" sz="2300" kern="1200">
            <a:latin typeface="Times New Roman" panose="02020603050405020304" pitchFamily="18" charset="0"/>
            <a:cs typeface="Times New Roman" panose="02020603050405020304" pitchFamily="18" charset="0"/>
          </a:endParaRPr>
        </a:p>
      </dsp:txBody>
      <dsp:txXfrm rot="-5400000">
        <a:off x="1" y="2290849"/>
        <a:ext cx="802464" cy="343913"/>
      </dsp:txXfrm>
    </dsp:sp>
    <dsp:sp modelId="{CDBF54D3-B4BB-4D5B-83B7-A22519DCBCB1}">
      <dsp:nvSpPr>
        <dsp:cNvPr id="0" name=""/>
        <dsp:cNvSpPr/>
      </dsp:nvSpPr>
      <dsp:spPr>
        <a:xfrm rot="5400000">
          <a:off x="2417778" y="274303"/>
          <a:ext cx="745145" cy="397577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Font typeface="Wingdings" panose="05000000000000000000" pitchFamily="2" charset="2"/>
            <a:buChar char="§"/>
          </a:pPr>
          <a:r>
            <a:rPr lang="en-US" sz="2000" kern="1200" err="1">
              <a:solidFill>
                <a:schemeClr val="accent1">
                  <a:lumMod val="75000"/>
                </a:schemeClr>
              </a:solidFill>
              <a:latin typeface="Times New Roman"/>
              <a:cs typeface="Times New Roman"/>
            </a:rPr>
            <a:t>Ưu</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điểm</a:t>
          </a:r>
          <a:r>
            <a:rPr lang="en-US" sz="2000" kern="1200">
              <a:solidFill>
                <a:schemeClr val="accent1">
                  <a:lumMod val="75000"/>
                </a:schemeClr>
              </a:solidFill>
              <a:latin typeface="Times New Roman"/>
              <a:cs typeface="Times New Roman"/>
            </a:rPr>
            <a:t> &amp; </a:t>
          </a:r>
          <a:r>
            <a:rPr lang="en-US" sz="2000" kern="1200" err="1">
              <a:solidFill>
                <a:schemeClr val="accent1">
                  <a:lumMod val="75000"/>
                </a:schemeClr>
              </a:solidFill>
              <a:latin typeface="Times New Roman"/>
              <a:cs typeface="Times New Roman"/>
            </a:rPr>
            <a:t>nhược</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điểm</a:t>
          </a:r>
          <a:r>
            <a:rPr lang="en-US" sz="2000" kern="1200">
              <a:solidFill>
                <a:schemeClr val="accent1">
                  <a:lumMod val="75000"/>
                </a:schemeClr>
              </a:solidFill>
              <a:latin typeface="Times New Roman"/>
              <a:cs typeface="Times New Roman"/>
            </a:rPr>
            <a:t> </a:t>
          </a:r>
          <a:r>
            <a:rPr lang="en-US" sz="2000" kern="1200" err="1">
              <a:solidFill>
                <a:schemeClr val="accent1">
                  <a:lumMod val="75000"/>
                </a:schemeClr>
              </a:solidFill>
              <a:latin typeface="Times New Roman"/>
              <a:cs typeface="Times New Roman"/>
            </a:rPr>
            <a:t>của</a:t>
          </a:r>
          <a:r>
            <a:rPr lang="en-US" sz="2000" kern="1200">
              <a:solidFill>
                <a:schemeClr val="accent1">
                  <a:lumMod val="75000"/>
                </a:schemeClr>
              </a:solidFill>
              <a:latin typeface="Times New Roman"/>
              <a:cs typeface="Times New Roman"/>
            </a:rPr>
            <a:t> RSA</a:t>
          </a:r>
        </a:p>
      </dsp:txBody>
      <dsp:txXfrm rot="-5400000">
        <a:off x="802465" y="1925992"/>
        <a:ext cx="3939398" cy="6723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660B77-0662-465D-AAAE-F88C09C1E2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CF10D865-6D48-47B8-A7B2-4D8323CF79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7BA1D-D617-4EC6-8550-1967889BE707}" type="datetimeFigureOut">
              <a:rPr lang="en-ID" smtClean="0"/>
              <a:t>28/10/2019</a:t>
            </a:fld>
            <a:endParaRPr lang="en-ID"/>
          </a:p>
        </p:txBody>
      </p:sp>
      <p:sp>
        <p:nvSpPr>
          <p:cNvPr id="4" name="Footer Placeholder 3">
            <a:extLst>
              <a:ext uri="{FF2B5EF4-FFF2-40B4-BE49-F238E27FC236}">
                <a16:creationId xmlns:a16="http://schemas.microsoft.com/office/drawing/2014/main" id="{E166B9BE-CE79-4EE4-9349-686A0DE984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237554C6-DBA3-485E-B2A0-F8D257903C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5200A6-8D1D-40DD-9E6B-E7A8C94A0802}" type="slidenum">
              <a:rPr lang="en-ID" smtClean="0"/>
              <a:t>‹#›</a:t>
            </a:fld>
            <a:endParaRPr lang="en-ID"/>
          </a:p>
        </p:txBody>
      </p:sp>
    </p:spTree>
    <p:extLst>
      <p:ext uri="{BB962C8B-B14F-4D97-AF65-F5344CB8AC3E}">
        <p14:creationId xmlns:p14="http://schemas.microsoft.com/office/powerpoint/2010/main" val="3525793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F1F62-5EB6-4B28-828B-824C9707EC74}" type="datetimeFigureOut">
              <a:rPr lang="en-ID" smtClean="0"/>
              <a:t>28/10/2019</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6198E-10FB-45CC-B4C7-DC1B6E81693C}" type="slidenum">
              <a:rPr lang="en-ID" smtClean="0"/>
              <a:t>‹#›</a:t>
            </a:fld>
            <a:endParaRPr lang="en-ID"/>
          </a:p>
        </p:txBody>
      </p:sp>
    </p:spTree>
    <p:extLst>
      <p:ext uri="{BB962C8B-B14F-4D97-AF65-F5344CB8AC3E}">
        <p14:creationId xmlns:p14="http://schemas.microsoft.com/office/powerpoint/2010/main" val="3391301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8D76198E-10FB-45CC-B4C7-DC1B6E81693C}" type="slidenum">
              <a:rPr lang="en-ID" smtClean="0"/>
              <a:t>4</a:t>
            </a:fld>
            <a:endParaRPr lang="en-ID"/>
          </a:p>
        </p:txBody>
      </p:sp>
    </p:spTree>
    <p:extLst>
      <p:ext uri="{BB962C8B-B14F-4D97-AF65-F5344CB8AC3E}">
        <p14:creationId xmlns:p14="http://schemas.microsoft.com/office/powerpoint/2010/main" val="2251575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8D76198E-10FB-45CC-B4C7-DC1B6E81693C}" type="slidenum">
              <a:rPr lang="en-ID" smtClean="0"/>
              <a:t>8</a:t>
            </a:fld>
            <a:endParaRPr lang="en-ID"/>
          </a:p>
        </p:txBody>
      </p:sp>
    </p:spTree>
    <p:extLst>
      <p:ext uri="{BB962C8B-B14F-4D97-AF65-F5344CB8AC3E}">
        <p14:creationId xmlns:p14="http://schemas.microsoft.com/office/powerpoint/2010/main" val="8799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12CB-2181-4477-87BB-B39C6A29D4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EFCACC7-0855-4819-92F2-78DB5E339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4A883F3A-E8E5-4D41-8F50-49CCBCA5E52C}"/>
              </a:ext>
            </a:extLst>
          </p:cNvPr>
          <p:cNvSpPr>
            <a:spLocks noGrp="1"/>
          </p:cNvSpPr>
          <p:nvPr>
            <p:ph type="dt" sz="half" idx="10"/>
          </p:nvPr>
        </p:nvSpPr>
        <p:spPr/>
        <p:txBody>
          <a:bodyPr/>
          <a:lstStyle/>
          <a:p>
            <a:r>
              <a:rPr lang="en-US"/>
              <a:t>Nhóm 4 – Mạng máy tính DES - RSA</a:t>
            </a:r>
            <a:endParaRPr lang="en-ID"/>
          </a:p>
        </p:txBody>
      </p:sp>
      <p:sp>
        <p:nvSpPr>
          <p:cNvPr id="6" name="Slide Number Placeholder 5">
            <a:extLst>
              <a:ext uri="{FF2B5EF4-FFF2-40B4-BE49-F238E27FC236}">
                <a16:creationId xmlns:a16="http://schemas.microsoft.com/office/drawing/2014/main" id="{86E4A37D-BCC8-4F19-BCC5-22411DA71DCF}"/>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281074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D9A2-E016-4BC7-9C6C-B95757AC7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CB090D7-D5FC-42C1-8888-477C8AB11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778E62E-B534-4262-922C-D2980227E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1F894-B1D4-4005-9430-835A24FA7BC7}"/>
              </a:ext>
            </a:extLst>
          </p:cNvPr>
          <p:cNvSpPr>
            <a:spLocks noGrp="1"/>
          </p:cNvSpPr>
          <p:nvPr>
            <p:ph type="dt" sz="half" idx="10"/>
          </p:nvPr>
        </p:nvSpPr>
        <p:spPr/>
        <p:txBody>
          <a:bodyPr/>
          <a:lstStyle/>
          <a:p>
            <a:r>
              <a:rPr lang="en-US"/>
              <a:t>Nhóm 4 – Mạng máy tính DES - RSA</a:t>
            </a:r>
            <a:endParaRPr lang="en-ID"/>
          </a:p>
        </p:txBody>
      </p:sp>
      <p:sp>
        <p:nvSpPr>
          <p:cNvPr id="6" name="Footer Placeholder 5">
            <a:extLst>
              <a:ext uri="{FF2B5EF4-FFF2-40B4-BE49-F238E27FC236}">
                <a16:creationId xmlns:a16="http://schemas.microsoft.com/office/drawing/2014/main" id="{221335BF-5F10-45ED-9A85-F86937448C17}"/>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38E0A955-B4B1-418B-B2CC-EF2402A8608D}"/>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394558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A584-9076-427E-9F15-350A52106C73}"/>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1FA53E1-6C52-4D2E-ACC6-50E9605DF1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7F594CF-F20E-43D2-84AD-5A0F777C93AB}"/>
              </a:ext>
            </a:extLst>
          </p:cNvPr>
          <p:cNvSpPr>
            <a:spLocks noGrp="1"/>
          </p:cNvSpPr>
          <p:nvPr>
            <p:ph type="dt" sz="half" idx="10"/>
          </p:nvPr>
        </p:nvSpPr>
        <p:spPr/>
        <p:txBody>
          <a:bodyPr/>
          <a:lstStyle/>
          <a:p>
            <a:r>
              <a:rPr lang="en-US"/>
              <a:t>Nhóm 4 – Mạng máy tính DES - RSA</a:t>
            </a:r>
            <a:endParaRPr lang="en-ID"/>
          </a:p>
        </p:txBody>
      </p:sp>
      <p:sp>
        <p:nvSpPr>
          <p:cNvPr id="5" name="Footer Placeholder 4">
            <a:extLst>
              <a:ext uri="{FF2B5EF4-FFF2-40B4-BE49-F238E27FC236}">
                <a16:creationId xmlns:a16="http://schemas.microsoft.com/office/drawing/2014/main" id="{906542C5-BBD7-46B3-BDCA-EE5CBB97BB22}"/>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7F0A163E-B8FD-4AC2-A3EC-F46042EA4B64}"/>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143808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E2C037-AE30-4A49-BA80-DE6AA57FBC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A4E6920-B9D2-4290-97A3-528E795C9B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F1E3C86-17C7-4F0B-964F-98D3843EFBD7}"/>
              </a:ext>
            </a:extLst>
          </p:cNvPr>
          <p:cNvSpPr>
            <a:spLocks noGrp="1"/>
          </p:cNvSpPr>
          <p:nvPr>
            <p:ph type="dt" sz="half" idx="10"/>
          </p:nvPr>
        </p:nvSpPr>
        <p:spPr/>
        <p:txBody>
          <a:bodyPr/>
          <a:lstStyle/>
          <a:p>
            <a:r>
              <a:rPr lang="en-US"/>
              <a:t>Nhóm 4 – Mạng máy tính DES - RSA</a:t>
            </a:r>
            <a:endParaRPr lang="en-ID"/>
          </a:p>
        </p:txBody>
      </p:sp>
      <p:sp>
        <p:nvSpPr>
          <p:cNvPr id="5" name="Footer Placeholder 4">
            <a:extLst>
              <a:ext uri="{FF2B5EF4-FFF2-40B4-BE49-F238E27FC236}">
                <a16:creationId xmlns:a16="http://schemas.microsoft.com/office/drawing/2014/main" id="{5F544E90-C04A-422E-AA37-1386B5CD3268}"/>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5436B03B-4688-4D62-B5BD-B1A28A798CFB}"/>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128527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4C1E-FB30-42E5-86F0-9F05A20A1CA6}"/>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5FD4564-75FD-45A1-B9F0-CDF75D5BB991}"/>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AAC8925-E837-4C11-9FD1-1D52CC52D231}"/>
              </a:ext>
            </a:extLst>
          </p:cNvPr>
          <p:cNvSpPr>
            <a:spLocks noGrp="1"/>
          </p:cNvSpPr>
          <p:nvPr>
            <p:ph type="dt" sz="half" idx="10"/>
          </p:nvPr>
        </p:nvSpPr>
        <p:spPr>
          <a:xfrm>
            <a:off x="838200" y="6356350"/>
            <a:ext cx="1847850" cy="365125"/>
          </a:xfrm>
        </p:spPr>
        <p:txBody>
          <a:bodyPr/>
          <a:lstStyle>
            <a:lvl1pPr algn="r">
              <a:defRPr>
                <a:solidFill>
                  <a:schemeClr val="bg1"/>
                </a:solidFill>
              </a:defRPr>
            </a:lvl1pPr>
          </a:lstStyle>
          <a:p>
            <a:r>
              <a:rPr lang="en-US"/>
              <a:t>Nhóm 4 – Mạng máy tính DES - RSA</a:t>
            </a:r>
            <a:endParaRPr lang="en-ID"/>
          </a:p>
        </p:txBody>
      </p:sp>
      <p:pic>
        <p:nvPicPr>
          <p:cNvPr id="1030" name="Picture 6" descr="Káº¿t quáº£ hÃ¬nh áº£nh cho google logo">
            <a:extLst>
              <a:ext uri="{FF2B5EF4-FFF2-40B4-BE49-F238E27FC236}">
                <a16:creationId xmlns:a16="http://schemas.microsoft.com/office/drawing/2014/main" id="{BEE03C59-DD75-4660-AAB7-0934CF6B9ABE}"/>
              </a:ext>
            </a:extLst>
          </p:cNvPr>
          <p:cNvPicPr>
            <a:picLocks noChangeAspect="1" noChangeArrowheads="1"/>
          </p:cNvPicPr>
          <p:nvPr userDrawn="1"/>
        </p:nvPicPr>
        <p:blipFill>
          <a:blip r:embed="rId3" cstate="hqprint">
            <a:grayscl/>
            <a:extLst>
              <a:ext uri="{28A0092B-C50C-407E-A947-70E740481C1C}">
                <a14:useLocalDpi xmlns:a14="http://schemas.microsoft.com/office/drawing/2010/main" val="0"/>
              </a:ext>
            </a:extLst>
          </a:blip>
          <a:srcRect/>
          <a:stretch>
            <a:fillRect/>
          </a:stretch>
        </p:blipFill>
        <p:spPr bwMode="auto">
          <a:xfrm>
            <a:off x="10138571" y="6342062"/>
            <a:ext cx="365125" cy="365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microsoft logo">
            <a:extLst>
              <a:ext uri="{FF2B5EF4-FFF2-40B4-BE49-F238E27FC236}">
                <a16:creationId xmlns:a16="http://schemas.microsoft.com/office/drawing/2014/main" id="{4C22A7D7-66A2-46E8-9A0F-1514978803FC}"/>
              </a:ext>
            </a:extLst>
          </p:cNvPr>
          <p:cNvPicPr>
            <a:picLocks noChangeAspect="1" noChangeArrowheads="1"/>
          </p:cNvPicPr>
          <p:nvPr userDrawn="1"/>
        </p:nvPicPr>
        <p:blipFill>
          <a:blip r:embed="rId4" cstate="hq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614696" y="6281737"/>
            <a:ext cx="5238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áº¿t quáº£ hÃ¬nh áº£nh cho anonymous logo">
            <a:extLst>
              <a:ext uri="{FF2B5EF4-FFF2-40B4-BE49-F238E27FC236}">
                <a16:creationId xmlns:a16="http://schemas.microsoft.com/office/drawing/2014/main" id="{88F2FEA0-B843-404C-8714-72EC7BB38BC8}"/>
              </a:ext>
            </a:extLst>
          </p:cNvPr>
          <p:cNvPicPr>
            <a:picLocks noChangeAspect="1" noChangeArrowheads="1"/>
          </p:cNvPicPr>
          <p:nvPr userDrawn="1"/>
        </p:nvPicPr>
        <p:blipFill>
          <a:blip r:embed="rId5" cstate="hq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0557673" y="6304755"/>
            <a:ext cx="439738" cy="43973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6">
            <a:extLst>
              <a:ext uri="{FF2B5EF4-FFF2-40B4-BE49-F238E27FC236}">
                <a16:creationId xmlns:a16="http://schemas.microsoft.com/office/drawing/2014/main" id="{6D6300F7-4B6C-4078-8DE3-019D736BE16B}"/>
              </a:ext>
            </a:extLst>
          </p:cNvPr>
          <p:cNvSpPr>
            <a:spLocks noGrp="1"/>
          </p:cNvSpPr>
          <p:nvPr>
            <p:ph type="sldNum" sz="quarter" idx="12"/>
          </p:nvPr>
        </p:nvSpPr>
        <p:spPr>
          <a:xfrm>
            <a:off x="8610600" y="6356350"/>
            <a:ext cx="2743200" cy="365125"/>
          </a:xfrm>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246886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4C1E-FB30-42E5-86F0-9F05A20A1CA6}"/>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5FD4564-75FD-45A1-B9F0-CDF75D5BB991}"/>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AAC8925-E837-4C11-9FD1-1D52CC52D231}"/>
              </a:ext>
            </a:extLst>
          </p:cNvPr>
          <p:cNvSpPr>
            <a:spLocks noGrp="1"/>
          </p:cNvSpPr>
          <p:nvPr>
            <p:ph type="dt" sz="half" idx="10"/>
          </p:nvPr>
        </p:nvSpPr>
        <p:spPr>
          <a:xfrm>
            <a:off x="838200" y="6356350"/>
            <a:ext cx="1847850" cy="365125"/>
          </a:xfrm>
        </p:spPr>
        <p:txBody>
          <a:bodyPr/>
          <a:lstStyle>
            <a:lvl1pPr algn="r">
              <a:defRPr>
                <a:solidFill>
                  <a:schemeClr val="bg1"/>
                </a:solidFill>
              </a:defRPr>
            </a:lvl1pPr>
          </a:lstStyle>
          <a:p>
            <a:r>
              <a:rPr lang="en-US"/>
              <a:t>Nhóm 4 – Mạng máy tính DES - RSA</a:t>
            </a:r>
            <a:endParaRPr lang="en-ID"/>
          </a:p>
        </p:txBody>
      </p:sp>
      <p:pic>
        <p:nvPicPr>
          <p:cNvPr id="1030" name="Picture 6" descr="Káº¿t quáº£ hÃ¬nh áº£nh cho google logo">
            <a:extLst>
              <a:ext uri="{FF2B5EF4-FFF2-40B4-BE49-F238E27FC236}">
                <a16:creationId xmlns:a16="http://schemas.microsoft.com/office/drawing/2014/main" id="{BEE03C59-DD75-4660-AAB7-0934CF6B9ABE}"/>
              </a:ext>
            </a:extLst>
          </p:cNvPr>
          <p:cNvPicPr>
            <a:picLocks noChangeAspect="1" noChangeArrowheads="1"/>
          </p:cNvPicPr>
          <p:nvPr userDrawn="1"/>
        </p:nvPicPr>
        <p:blipFill>
          <a:blip r:embed="rId3">
            <a:grayscl/>
            <a:extLst>
              <a:ext uri="{28A0092B-C50C-407E-A947-70E740481C1C}">
                <a14:useLocalDpi xmlns:a14="http://schemas.microsoft.com/office/drawing/2010/main" val="0"/>
              </a:ext>
            </a:extLst>
          </a:blip>
          <a:srcRect/>
          <a:stretch>
            <a:fillRect/>
          </a:stretch>
        </p:blipFill>
        <p:spPr bwMode="auto">
          <a:xfrm>
            <a:off x="10138571" y="6342062"/>
            <a:ext cx="365125" cy="365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microsoft logo">
            <a:extLst>
              <a:ext uri="{FF2B5EF4-FFF2-40B4-BE49-F238E27FC236}">
                <a16:creationId xmlns:a16="http://schemas.microsoft.com/office/drawing/2014/main" id="{4C22A7D7-66A2-46E8-9A0F-1514978803FC}"/>
              </a:ext>
            </a:extLst>
          </p:cNvPr>
          <p:cNvPicPr>
            <a:picLocks noChangeAspect="1" noChangeArrowheads="1"/>
          </p:cNvPicPr>
          <p:nvPr userDrawn="1"/>
        </p:nvPicPr>
        <p:blipFill>
          <a:blip r:embed="rId4">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614696" y="6281737"/>
            <a:ext cx="5238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áº¿t quáº£ hÃ¬nh áº£nh cho anonymous logo">
            <a:extLst>
              <a:ext uri="{FF2B5EF4-FFF2-40B4-BE49-F238E27FC236}">
                <a16:creationId xmlns:a16="http://schemas.microsoft.com/office/drawing/2014/main" id="{88F2FEA0-B843-404C-8714-72EC7BB38BC8}"/>
              </a:ext>
            </a:extLst>
          </p:cNvPr>
          <p:cNvPicPr>
            <a:picLocks noChangeAspect="1" noChangeArrowheads="1"/>
          </p:cNvPicPr>
          <p:nvPr userDrawn="1"/>
        </p:nvPicPr>
        <p:blipFill>
          <a:blip r:embed="rId5">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flipH="1">
            <a:off x="10557673" y="6304755"/>
            <a:ext cx="439738" cy="43973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6">
            <a:extLst>
              <a:ext uri="{FF2B5EF4-FFF2-40B4-BE49-F238E27FC236}">
                <a16:creationId xmlns:a16="http://schemas.microsoft.com/office/drawing/2014/main" id="{6D6300F7-4B6C-4078-8DE3-019D736BE16B}"/>
              </a:ext>
            </a:extLst>
          </p:cNvPr>
          <p:cNvSpPr>
            <a:spLocks noGrp="1"/>
          </p:cNvSpPr>
          <p:nvPr>
            <p:ph type="sldNum" sz="quarter" idx="12"/>
          </p:nvPr>
        </p:nvSpPr>
        <p:spPr>
          <a:xfrm>
            <a:off x="8610600" y="6356350"/>
            <a:ext cx="2743200" cy="365125"/>
          </a:xfrm>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246886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C500-F02A-42C5-AF1D-49DECBDBC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7FC14B66-74B6-4C29-A582-D60695155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9E203-1E2B-4DE7-AD21-7C497580D91C}"/>
              </a:ext>
            </a:extLst>
          </p:cNvPr>
          <p:cNvSpPr>
            <a:spLocks noGrp="1"/>
          </p:cNvSpPr>
          <p:nvPr>
            <p:ph type="dt" sz="half" idx="10"/>
          </p:nvPr>
        </p:nvSpPr>
        <p:spPr/>
        <p:txBody>
          <a:bodyPr/>
          <a:lstStyle/>
          <a:p>
            <a:r>
              <a:rPr lang="en-US"/>
              <a:t>Nhóm 4 – Mạng máy tính DES - RSA</a:t>
            </a:r>
            <a:endParaRPr lang="en-ID"/>
          </a:p>
        </p:txBody>
      </p:sp>
      <p:sp>
        <p:nvSpPr>
          <p:cNvPr id="6" name="Slide Number Placeholder 5">
            <a:extLst>
              <a:ext uri="{FF2B5EF4-FFF2-40B4-BE49-F238E27FC236}">
                <a16:creationId xmlns:a16="http://schemas.microsoft.com/office/drawing/2014/main" id="{7EE9BBD4-E8EA-4500-B440-E2A19D572550}"/>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205288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20D0-080A-4A13-B629-4E9F7C36F17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4FF91FE-755B-49BD-892F-1CC7645583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986F355E-544F-43A5-99BB-F6D102DD0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904B370-86D7-42FB-9664-879CE852FCDF}"/>
              </a:ext>
            </a:extLst>
          </p:cNvPr>
          <p:cNvSpPr>
            <a:spLocks noGrp="1"/>
          </p:cNvSpPr>
          <p:nvPr>
            <p:ph type="dt" sz="half" idx="10"/>
          </p:nvPr>
        </p:nvSpPr>
        <p:spPr/>
        <p:txBody>
          <a:bodyPr/>
          <a:lstStyle/>
          <a:p>
            <a:r>
              <a:rPr lang="en-US"/>
              <a:t>Nhóm 4 – Mạng máy tính DES - RSA</a:t>
            </a:r>
            <a:endParaRPr lang="en-ID"/>
          </a:p>
        </p:txBody>
      </p:sp>
      <p:sp>
        <p:nvSpPr>
          <p:cNvPr id="7" name="Slide Number Placeholder 6">
            <a:extLst>
              <a:ext uri="{FF2B5EF4-FFF2-40B4-BE49-F238E27FC236}">
                <a16:creationId xmlns:a16="http://schemas.microsoft.com/office/drawing/2014/main" id="{3FCD7661-F0B2-4006-9CB2-743FB5CA4AAA}"/>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225657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CF95-EC06-43F4-AA93-0AEEFB34D4BA}"/>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DF15E2D-9BC8-42AD-9C21-AC4D5A1FF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72D0C-A0D1-403D-BD88-821E05506A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FCF64D6E-D188-4393-80AF-70068B11A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380DB7-3069-46DD-A018-5B3349EDD8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95A1E60-5709-48DB-B912-390B27A14394}"/>
              </a:ext>
            </a:extLst>
          </p:cNvPr>
          <p:cNvSpPr>
            <a:spLocks noGrp="1"/>
          </p:cNvSpPr>
          <p:nvPr>
            <p:ph type="dt" sz="half" idx="10"/>
          </p:nvPr>
        </p:nvSpPr>
        <p:spPr/>
        <p:txBody>
          <a:bodyPr/>
          <a:lstStyle/>
          <a:p>
            <a:r>
              <a:rPr lang="en-US"/>
              <a:t>Nhóm 4 – Mạng máy tính DES - RSA</a:t>
            </a:r>
            <a:endParaRPr lang="en-ID"/>
          </a:p>
        </p:txBody>
      </p:sp>
      <p:sp>
        <p:nvSpPr>
          <p:cNvPr id="9" name="Slide Number Placeholder 8">
            <a:extLst>
              <a:ext uri="{FF2B5EF4-FFF2-40B4-BE49-F238E27FC236}">
                <a16:creationId xmlns:a16="http://schemas.microsoft.com/office/drawing/2014/main" id="{FB6462D5-9624-4535-95AC-E963648F5B59}"/>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354761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87DD-326A-4D92-894B-CA9D95243D5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598810D4-EA18-47F8-A5A3-3E62A3E1C5D1}"/>
              </a:ext>
            </a:extLst>
          </p:cNvPr>
          <p:cNvSpPr>
            <a:spLocks noGrp="1"/>
          </p:cNvSpPr>
          <p:nvPr>
            <p:ph type="dt" sz="half" idx="10"/>
          </p:nvPr>
        </p:nvSpPr>
        <p:spPr/>
        <p:txBody>
          <a:bodyPr/>
          <a:lstStyle/>
          <a:p>
            <a:r>
              <a:rPr lang="en-US"/>
              <a:t>Nhóm 4 – Mạng máy tính DES - RSA</a:t>
            </a:r>
            <a:endParaRPr lang="en-ID"/>
          </a:p>
        </p:txBody>
      </p:sp>
      <p:sp>
        <p:nvSpPr>
          <p:cNvPr id="4" name="Footer Placeholder 3">
            <a:extLst>
              <a:ext uri="{FF2B5EF4-FFF2-40B4-BE49-F238E27FC236}">
                <a16:creationId xmlns:a16="http://schemas.microsoft.com/office/drawing/2014/main" id="{E1581ABC-D72E-4B39-80A4-46194A6F2F57}"/>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5" name="Slide Number Placeholder 4">
            <a:extLst>
              <a:ext uri="{FF2B5EF4-FFF2-40B4-BE49-F238E27FC236}">
                <a16:creationId xmlns:a16="http://schemas.microsoft.com/office/drawing/2014/main" id="{0044C866-EEBA-4E26-896F-A87C1D61D6D7}"/>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61901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BD55E-F799-4095-B1FF-409D0C62C7FC}"/>
              </a:ext>
            </a:extLst>
          </p:cNvPr>
          <p:cNvSpPr>
            <a:spLocks noGrp="1"/>
          </p:cNvSpPr>
          <p:nvPr>
            <p:ph type="dt" sz="half" idx="10"/>
          </p:nvPr>
        </p:nvSpPr>
        <p:spPr/>
        <p:txBody>
          <a:bodyPr/>
          <a:lstStyle/>
          <a:p>
            <a:r>
              <a:rPr lang="en-US"/>
              <a:t>Nhóm 4 – Mạng máy tính DES - RSA</a:t>
            </a:r>
            <a:endParaRPr lang="en-ID"/>
          </a:p>
        </p:txBody>
      </p:sp>
      <p:sp>
        <p:nvSpPr>
          <p:cNvPr id="3" name="Footer Placeholder 2">
            <a:extLst>
              <a:ext uri="{FF2B5EF4-FFF2-40B4-BE49-F238E27FC236}">
                <a16:creationId xmlns:a16="http://schemas.microsoft.com/office/drawing/2014/main" id="{32A2015C-B47E-46CF-9710-C2A58B822131}"/>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4" name="Slide Number Placeholder 3">
            <a:extLst>
              <a:ext uri="{FF2B5EF4-FFF2-40B4-BE49-F238E27FC236}">
                <a16:creationId xmlns:a16="http://schemas.microsoft.com/office/drawing/2014/main" id="{52B022A7-8A51-40B0-948E-C75E4A5DC14D}"/>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52100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C75E-2F7F-4AB1-9E40-3F48E168C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C2762C0-276C-4F83-9851-80D73B9A60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4666296-A9EF-4B6D-9163-500D21F84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B6918-A357-4B6C-9816-3CE9BF8EBF65}"/>
              </a:ext>
            </a:extLst>
          </p:cNvPr>
          <p:cNvSpPr>
            <a:spLocks noGrp="1"/>
          </p:cNvSpPr>
          <p:nvPr>
            <p:ph type="dt" sz="half" idx="10"/>
          </p:nvPr>
        </p:nvSpPr>
        <p:spPr/>
        <p:txBody>
          <a:bodyPr/>
          <a:lstStyle/>
          <a:p>
            <a:r>
              <a:rPr lang="en-US"/>
              <a:t>Nhóm 4 – Mạng máy tính DES - RSA</a:t>
            </a:r>
            <a:endParaRPr lang="en-ID"/>
          </a:p>
        </p:txBody>
      </p:sp>
      <p:sp>
        <p:nvSpPr>
          <p:cNvPr id="6" name="Footer Placeholder 5">
            <a:extLst>
              <a:ext uri="{FF2B5EF4-FFF2-40B4-BE49-F238E27FC236}">
                <a16:creationId xmlns:a16="http://schemas.microsoft.com/office/drawing/2014/main" id="{ACAEE061-FE25-4377-9168-AF67154212C6}"/>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C8BA9B2D-7D4F-445B-BA1B-E4BC385A34FF}"/>
              </a:ext>
            </a:extLst>
          </p:cNvPr>
          <p:cNvSpPr>
            <a:spLocks noGrp="1"/>
          </p:cNvSpPr>
          <p:nvPr>
            <p:ph type="sldNum" sz="quarter" idx="12"/>
          </p:nvPr>
        </p:nvSpPr>
        <p:spPr/>
        <p:txBody>
          <a:bodyPr/>
          <a:lstStyle/>
          <a:p>
            <a:fld id="{AE441803-877F-42B7-9E77-4F913D464FEC}" type="slidenum">
              <a:rPr lang="en-ID" smtClean="0"/>
              <a:t>‹#›</a:t>
            </a:fld>
            <a:endParaRPr lang="en-ID"/>
          </a:p>
        </p:txBody>
      </p:sp>
    </p:spTree>
    <p:extLst>
      <p:ext uri="{BB962C8B-B14F-4D97-AF65-F5344CB8AC3E}">
        <p14:creationId xmlns:p14="http://schemas.microsoft.com/office/powerpoint/2010/main" val="88418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3C84BA-EB08-4119-AB9F-321CCA831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ADAE4DF-911D-4995-AC5E-777773445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A6EED81-AF57-4CF2-AD3A-E68F0CE1F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Nhóm 4 – Mạng máy tính DES - RSA</a:t>
            </a:r>
            <a:endParaRPr lang="en-ID"/>
          </a:p>
        </p:txBody>
      </p:sp>
      <p:sp>
        <p:nvSpPr>
          <p:cNvPr id="6" name="Slide Number Placeholder 5">
            <a:extLst>
              <a:ext uri="{FF2B5EF4-FFF2-40B4-BE49-F238E27FC236}">
                <a16:creationId xmlns:a16="http://schemas.microsoft.com/office/drawing/2014/main" id="{E05C0253-C6E4-4029-9AC4-5DE75E187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41803-877F-42B7-9E77-4F913D464FEC}" type="slidenum">
              <a:rPr lang="en-ID" smtClean="0"/>
              <a:t>‹#›</a:t>
            </a:fld>
            <a:endParaRPr lang="en-ID"/>
          </a:p>
        </p:txBody>
      </p:sp>
    </p:spTree>
    <p:extLst>
      <p:ext uri="{BB962C8B-B14F-4D97-AF65-F5344CB8AC3E}">
        <p14:creationId xmlns:p14="http://schemas.microsoft.com/office/powerpoint/2010/main" val="34220375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1.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C97B-CB39-489C-A8C3-628906ED4DE7}"/>
              </a:ext>
            </a:extLst>
          </p:cNvPr>
          <p:cNvSpPr>
            <a:spLocks noGrp="1"/>
          </p:cNvSpPr>
          <p:nvPr>
            <p:ph type="ctrTitle"/>
          </p:nvPr>
        </p:nvSpPr>
        <p:spPr>
          <a:xfrm>
            <a:off x="1524000" y="3333622"/>
            <a:ext cx="9144000" cy="965200"/>
          </a:xfrm>
        </p:spPr>
        <p:txBody>
          <a:bodyPr/>
          <a:lstStyle/>
          <a:p>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 - RSA</a:t>
            </a:r>
            <a:endParaRPr lang="en-ID"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E112D2E-8E8F-4E1F-ABF6-875EF846F83D}"/>
              </a:ext>
            </a:extLst>
          </p:cNvPr>
          <p:cNvSpPr>
            <a:spLocks noGrp="1"/>
          </p:cNvSpPr>
          <p:nvPr>
            <p:ph type="subTitle" idx="1"/>
          </p:nvPr>
        </p:nvSpPr>
        <p:spPr>
          <a:xfrm>
            <a:off x="1524000" y="877499"/>
            <a:ext cx="9144000" cy="965201"/>
          </a:xfrm>
        </p:spPr>
        <p:txBody>
          <a:bodyPr/>
          <a:lstStyle/>
          <a:p>
            <a:r>
              <a:rPr lang="en-US">
                <a:solidFill>
                  <a:schemeClr val="bg1"/>
                </a:solidFill>
                <a:latin typeface="Times New Roman" panose="02020603050405020304" pitchFamily="18" charset="0"/>
                <a:cs typeface="Times New Roman" panose="02020603050405020304" pitchFamily="18" charset="0"/>
              </a:rPr>
              <a:t>MẠNG MÁY TÍNH</a:t>
            </a:r>
          </a:p>
          <a:p>
            <a:r>
              <a:rPr lang="en-US">
                <a:solidFill>
                  <a:schemeClr val="bg1"/>
                </a:solidFill>
                <a:latin typeface="Times New Roman" panose="02020603050405020304" pitchFamily="18" charset="0"/>
                <a:cs typeface="Times New Roman" panose="02020603050405020304" pitchFamily="18" charset="0"/>
              </a:rPr>
              <a:t>NHÓM 4</a:t>
            </a:r>
            <a:endParaRPr lang="en-ID">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D46702B1-AC97-41A0-B871-404586850A38}"/>
              </a:ext>
            </a:extLst>
          </p:cNvPr>
          <p:cNvSpPr>
            <a:spLocks noGrp="1"/>
          </p:cNvSpPr>
          <p:nvPr>
            <p:ph type="sldNum" sz="quarter" idx="12"/>
          </p:nvPr>
        </p:nvSpPr>
        <p:spPr/>
        <p:txBody>
          <a:bodyPr/>
          <a:lstStyle/>
          <a:p>
            <a:fld id="{AE441803-877F-42B7-9E77-4F913D464FEC}" type="slidenum">
              <a:rPr lang="en-ID" smtClean="0"/>
              <a:t>1</a:t>
            </a:fld>
            <a:endParaRPr lang="en-ID"/>
          </a:p>
        </p:txBody>
      </p:sp>
      <p:pic>
        <p:nvPicPr>
          <p:cNvPr id="4" name="Picture 4" descr="A picture containing meter&#10;&#10;Description generated with very high confidence">
            <a:extLst>
              <a:ext uri="{FF2B5EF4-FFF2-40B4-BE49-F238E27FC236}">
                <a16:creationId xmlns:a16="http://schemas.microsoft.com/office/drawing/2014/main" id="{9EAECF8F-DF6D-4A59-B3F1-A2FDBB1DA3D2}"/>
              </a:ext>
            </a:extLst>
          </p:cNvPr>
          <p:cNvPicPr>
            <a:picLocks noChangeAspect="1"/>
          </p:cNvPicPr>
          <p:nvPr/>
        </p:nvPicPr>
        <p:blipFill>
          <a:blip r:embed="rId2"/>
          <a:stretch>
            <a:fillRect/>
          </a:stretch>
        </p:blipFill>
        <p:spPr>
          <a:xfrm>
            <a:off x="2760870" y="3114261"/>
            <a:ext cx="1395895" cy="1406939"/>
          </a:xfrm>
          <a:prstGeom prst="rect">
            <a:avLst/>
          </a:prstGeom>
        </p:spPr>
      </p:pic>
    </p:spTree>
    <p:extLst>
      <p:ext uri="{BB962C8B-B14F-4D97-AF65-F5344CB8AC3E}">
        <p14:creationId xmlns:p14="http://schemas.microsoft.com/office/powerpoint/2010/main" val="379532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CE1D6-47B1-43AC-BFDC-CFDD7873E58A}"/>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6C2DA281-73EA-44BA-9F82-D0FC0D82861A}"/>
              </a:ext>
            </a:extLst>
          </p:cNvPr>
          <p:cNvSpPr>
            <a:spLocks noGrp="1"/>
          </p:cNvSpPr>
          <p:nvPr>
            <p:ph type="sldNum" sz="quarter" idx="12"/>
          </p:nvPr>
        </p:nvSpPr>
        <p:spPr/>
        <p:txBody>
          <a:bodyPr/>
          <a:lstStyle/>
          <a:p>
            <a:fld id="{AE441803-877F-42B7-9E77-4F913D464FEC}" type="slidenum">
              <a:rPr lang="en-ID" smtClean="0"/>
              <a:t>10</a:t>
            </a:fld>
            <a:endParaRPr lang="en-ID"/>
          </a:p>
        </p:txBody>
      </p:sp>
      <p:sp>
        <p:nvSpPr>
          <p:cNvPr id="7" name="Title 1">
            <a:extLst>
              <a:ext uri="{FF2B5EF4-FFF2-40B4-BE49-F238E27FC236}">
                <a16:creationId xmlns:a16="http://schemas.microsoft.com/office/drawing/2014/main" id="{9FEB3448-E1B9-4E7A-A704-1E97226C793F}"/>
              </a:ext>
            </a:extLst>
          </p:cNvPr>
          <p:cNvSpPr>
            <a:spLocks noGrp="1"/>
          </p:cNvSpPr>
          <p:nvPr>
            <p:ph type="title"/>
          </p:nvPr>
        </p:nvSpPr>
        <p:spPr>
          <a:xfrm>
            <a:off x="838200" y="821568"/>
            <a:ext cx="10515600" cy="877266"/>
          </a:xfrm>
        </p:spPr>
        <p:txBody>
          <a:bodyPr>
            <a:normAutofit/>
          </a:bodyPr>
          <a:lstStyle/>
          <a:p>
            <a:pPr algn="ctr"/>
            <a:r>
              <a:rPr lang="en-US" sz="4000">
                <a:latin typeface="Times New Roman"/>
                <a:cs typeface="Times New Roman"/>
              </a:rPr>
              <a:t>1.4 MÃ HÓA ĐỐI XỨNG</a:t>
            </a:r>
            <a:endParaRPr lang="en-ID" sz="4000">
              <a:latin typeface="Times New Roman"/>
              <a:cs typeface="Times New Roman"/>
            </a:endParaRPr>
          </a:p>
        </p:txBody>
      </p:sp>
      <p:sp>
        <p:nvSpPr>
          <p:cNvPr id="10" name="Rectangle 9">
            <a:extLst>
              <a:ext uri="{FF2B5EF4-FFF2-40B4-BE49-F238E27FC236}">
                <a16:creationId xmlns:a16="http://schemas.microsoft.com/office/drawing/2014/main" id="{3A8079EC-9F9C-4024-A8FB-BFC9E218C500}"/>
              </a:ext>
            </a:extLst>
          </p:cNvPr>
          <p:cNvSpPr/>
          <p:nvPr/>
        </p:nvSpPr>
        <p:spPr>
          <a:xfrm>
            <a:off x="6531182" y="2697342"/>
            <a:ext cx="5289343" cy="203132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Arial" panose="05000000000000000000" pitchFamily="2" charset="2"/>
              <a:buChar char="•"/>
            </a:pPr>
            <a:r>
              <a:rPr lang="en-US" err="1">
                <a:solidFill>
                  <a:schemeClr val="bg2"/>
                </a:solidFill>
                <a:latin typeface="Times New Roman"/>
                <a:cs typeface="Times New Roman"/>
              </a:rPr>
              <a:t>Là</a:t>
            </a:r>
            <a:r>
              <a:rPr lang="en-US">
                <a:solidFill>
                  <a:schemeClr val="bg2"/>
                </a:solidFill>
                <a:latin typeface="Times New Roman"/>
                <a:cs typeface="Times New Roman"/>
              </a:rPr>
              <a:t> </a:t>
            </a:r>
            <a:r>
              <a:rPr lang="en-US" err="1">
                <a:solidFill>
                  <a:schemeClr val="bg2"/>
                </a:solidFill>
                <a:latin typeface="Times New Roman"/>
                <a:cs typeface="Times New Roman"/>
              </a:rPr>
              <a:t>phương</a:t>
            </a:r>
            <a:r>
              <a:rPr lang="en-US">
                <a:solidFill>
                  <a:schemeClr val="bg2"/>
                </a:solidFill>
                <a:latin typeface="Times New Roman"/>
                <a:cs typeface="Times New Roman"/>
              </a:rPr>
              <a:t> </a:t>
            </a:r>
            <a:r>
              <a:rPr lang="en-US" err="1">
                <a:solidFill>
                  <a:schemeClr val="bg2"/>
                </a:solidFill>
                <a:latin typeface="Times New Roman"/>
                <a:cs typeface="Times New Roman"/>
              </a:rPr>
              <a:t>pháp</a:t>
            </a:r>
            <a:r>
              <a:rPr lang="en-US">
                <a:solidFill>
                  <a:schemeClr val="bg2"/>
                </a:solidFill>
                <a:latin typeface="Times New Roman"/>
                <a:cs typeface="Times New Roman"/>
              </a:rPr>
              <a:t> </a:t>
            </a:r>
            <a:r>
              <a:rPr lang="en-US" err="1">
                <a:solidFill>
                  <a:schemeClr val="bg2"/>
                </a:solidFill>
                <a:latin typeface="Times New Roman"/>
                <a:cs typeface="Times New Roman"/>
              </a:rPr>
              <a:t>thông</a:t>
            </a:r>
            <a:r>
              <a:rPr lang="en-US">
                <a:solidFill>
                  <a:schemeClr val="bg2"/>
                </a:solidFill>
                <a:latin typeface="Times New Roman"/>
                <a:cs typeface="Times New Roman"/>
              </a:rPr>
              <a:t> </a:t>
            </a:r>
            <a:r>
              <a:rPr lang="en-US" err="1">
                <a:solidFill>
                  <a:schemeClr val="bg2"/>
                </a:solidFill>
                <a:latin typeface="Times New Roman"/>
                <a:cs typeface="Times New Roman"/>
              </a:rPr>
              <a:t>dụng</a:t>
            </a:r>
            <a:r>
              <a:rPr lang="en-US">
                <a:solidFill>
                  <a:schemeClr val="bg2"/>
                </a:solidFill>
                <a:latin typeface="Times New Roman"/>
                <a:cs typeface="Times New Roman"/>
              </a:rPr>
              <a:t> </a:t>
            </a:r>
            <a:r>
              <a:rPr lang="en-US" err="1">
                <a:solidFill>
                  <a:schemeClr val="bg2"/>
                </a:solidFill>
                <a:latin typeface="Times New Roman"/>
                <a:cs typeface="Times New Roman"/>
              </a:rPr>
              <a:t>nhất</a:t>
            </a:r>
            <a:r>
              <a:rPr lang="en-US">
                <a:solidFill>
                  <a:schemeClr val="bg2"/>
                </a:solidFill>
                <a:latin typeface="Times New Roman"/>
                <a:cs typeface="Times New Roman"/>
              </a:rPr>
              <a:t> </a:t>
            </a:r>
            <a:r>
              <a:rPr lang="en-US" err="1">
                <a:solidFill>
                  <a:schemeClr val="bg2"/>
                </a:solidFill>
                <a:latin typeface="Times New Roman"/>
                <a:cs typeface="Times New Roman"/>
              </a:rPr>
              <a:t>hiện</a:t>
            </a:r>
            <a:r>
              <a:rPr lang="en-US">
                <a:solidFill>
                  <a:schemeClr val="bg2"/>
                </a:solidFill>
                <a:latin typeface="Times New Roman"/>
                <a:cs typeface="Times New Roman"/>
              </a:rPr>
              <a:t> nay </a:t>
            </a:r>
            <a:r>
              <a:rPr lang="en-US" err="1">
                <a:solidFill>
                  <a:schemeClr val="bg2"/>
                </a:solidFill>
                <a:latin typeface="Times New Roman"/>
                <a:cs typeface="Times New Roman"/>
              </a:rPr>
              <a:t>dùng</a:t>
            </a:r>
            <a:r>
              <a:rPr lang="en-US">
                <a:solidFill>
                  <a:schemeClr val="bg2"/>
                </a:solidFill>
                <a:latin typeface="Times New Roman"/>
                <a:cs typeface="Times New Roman"/>
              </a:rPr>
              <a:t> </a:t>
            </a:r>
            <a:r>
              <a:rPr lang="en-US" err="1">
                <a:solidFill>
                  <a:schemeClr val="bg2"/>
                </a:solidFill>
                <a:latin typeface="Times New Roman"/>
                <a:cs typeface="Times New Roman"/>
              </a:rPr>
              <a:t>để</a:t>
            </a:r>
            <a:r>
              <a:rPr lang="en-US">
                <a:solidFill>
                  <a:schemeClr val="bg2"/>
                </a:solidFill>
                <a:latin typeface="Times New Roman"/>
                <a:cs typeface="Times New Roman"/>
              </a:rPr>
              <a:t>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hóa</a:t>
            </a:r>
            <a:r>
              <a:rPr lang="en-US">
                <a:solidFill>
                  <a:schemeClr val="bg2"/>
                </a:solidFill>
                <a:latin typeface="Times New Roman"/>
                <a:cs typeface="Times New Roman"/>
              </a:rPr>
              <a:t> </a:t>
            </a:r>
            <a:r>
              <a:rPr lang="en-US" err="1">
                <a:solidFill>
                  <a:schemeClr val="bg2"/>
                </a:solidFill>
                <a:latin typeface="Times New Roman"/>
                <a:cs typeface="Times New Roman"/>
              </a:rPr>
              <a:t>dữ</a:t>
            </a:r>
            <a:r>
              <a:rPr lang="en-US">
                <a:solidFill>
                  <a:schemeClr val="bg2"/>
                </a:solidFill>
                <a:latin typeface="Times New Roman"/>
                <a:cs typeface="Times New Roman"/>
              </a:rPr>
              <a:t> </a:t>
            </a:r>
            <a:r>
              <a:rPr lang="en-US" err="1">
                <a:solidFill>
                  <a:schemeClr val="bg2"/>
                </a:solidFill>
                <a:latin typeface="Times New Roman"/>
                <a:cs typeface="Times New Roman"/>
              </a:rPr>
              <a:t>liệu</a:t>
            </a:r>
            <a:r>
              <a:rPr lang="en-US">
                <a:solidFill>
                  <a:schemeClr val="bg2"/>
                </a:solidFill>
                <a:latin typeface="Times New Roman"/>
                <a:cs typeface="Times New Roman"/>
              </a:rPr>
              <a:t> </a:t>
            </a:r>
            <a:r>
              <a:rPr lang="en-US" err="1">
                <a:solidFill>
                  <a:schemeClr val="bg2"/>
                </a:solidFill>
                <a:latin typeface="Times New Roman"/>
                <a:cs typeface="Times New Roman"/>
              </a:rPr>
              <a:t>truyền</a:t>
            </a:r>
            <a:r>
              <a:rPr lang="en-US">
                <a:solidFill>
                  <a:schemeClr val="bg2"/>
                </a:solidFill>
                <a:latin typeface="Times New Roman"/>
                <a:cs typeface="Times New Roman"/>
              </a:rPr>
              <a:t> </a:t>
            </a:r>
            <a:r>
              <a:rPr lang="en-US" err="1">
                <a:solidFill>
                  <a:schemeClr val="bg2"/>
                </a:solidFill>
                <a:latin typeface="Times New Roman"/>
                <a:cs typeface="Times New Roman"/>
              </a:rPr>
              <a:t>nhận</a:t>
            </a:r>
            <a:r>
              <a:rPr lang="en-US">
                <a:solidFill>
                  <a:schemeClr val="bg2"/>
                </a:solidFill>
                <a:latin typeface="Times New Roman"/>
                <a:cs typeface="Times New Roman"/>
              </a:rPr>
              <a:t> </a:t>
            </a:r>
            <a:r>
              <a:rPr lang="en-US" err="1">
                <a:solidFill>
                  <a:schemeClr val="bg2"/>
                </a:solidFill>
                <a:latin typeface="Times New Roman"/>
                <a:cs typeface="Times New Roman"/>
              </a:rPr>
              <a:t>giữa</a:t>
            </a:r>
            <a:r>
              <a:rPr lang="en-US">
                <a:solidFill>
                  <a:schemeClr val="bg2"/>
                </a:solidFill>
                <a:latin typeface="Times New Roman"/>
                <a:cs typeface="Times New Roman"/>
              </a:rPr>
              <a:t> </a:t>
            </a:r>
            <a:r>
              <a:rPr lang="en-US" err="1">
                <a:solidFill>
                  <a:schemeClr val="bg2"/>
                </a:solidFill>
                <a:latin typeface="Times New Roman"/>
                <a:cs typeface="Times New Roman"/>
              </a:rPr>
              <a:t>hai</a:t>
            </a:r>
            <a:r>
              <a:rPr lang="en-US">
                <a:solidFill>
                  <a:schemeClr val="bg2"/>
                </a:solidFill>
                <a:latin typeface="Times New Roman"/>
                <a:cs typeface="Times New Roman"/>
              </a:rPr>
              <a:t> </a:t>
            </a:r>
            <a:r>
              <a:rPr lang="en-US" err="1">
                <a:solidFill>
                  <a:schemeClr val="bg2"/>
                </a:solidFill>
                <a:latin typeface="Times New Roman"/>
                <a:cs typeface="Times New Roman"/>
              </a:rPr>
              <a:t>bên</a:t>
            </a:r>
            <a:r>
              <a:rPr lang="en-US">
                <a:solidFill>
                  <a:schemeClr val="bg2"/>
                </a:solidFill>
                <a:latin typeface="Times New Roman"/>
                <a:cs typeface="Times New Roman"/>
              </a:rPr>
              <a:t>.</a:t>
            </a:r>
            <a:endParaRPr lang="en-US">
              <a:solidFill>
                <a:schemeClr val="bg2"/>
              </a:solidFill>
              <a:latin typeface="Calibri" panose="020F0502020204030204"/>
              <a:cs typeface="Calibri" panose="020F0502020204030204"/>
            </a:endParaRPr>
          </a:p>
          <a:p>
            <a:pPr marL="285750" indent="-285750" algn="just">
              <a:buFont typeface="Arial" panose="05000000000000000000" pitchFamily="2" charset="2"/>
              <a:buChar char="•"/>
            </a:pPr>
            <a:r>
              <a:rPr lang="en-US" err="1">
                <a:solidFill>
                  <a:schemeClr val="bg2"/>
                </a:solidFill>
                <a:latin typeface="Times New Roman"/>
                <a:cs typeface="Times New Roman"/>
              </a:rPr>
              <a:t>Phương</a:t>
            </a:r>
            <a:r>
              <a:rPr lang="en-US">
                <a:solidFill>
                  <a:schemeClr val="bg2"/>
                </a:solidFill>
                <a:latin typeface="Times New Roman"/>
                <a:cs typeface="Times New Roman"/>
              </a:rPr>
              <a:t> </a:t>
            </a:r>
            <a:r>
              <a:rPr lang="en-US" err="1">
                <a:solidFill>
                  <a:schemeClr val="bg2"/>
                </a:solidFill>
                <a:latin typeface="Times New Roman"/>
                <a:cs typeface="Times New Roman"/>
              </a:rPr>
              <a:t>pháp</a:t>
            </a:r>
            <a:r>
              <a:rPr lang="en-US">
                <a:solidFill>
                  <a:schemeClr val="bg2"/>
                </a:solidFill>
                <a:latin typeface="Times New Roman"/>
                <a:cs typeface="Times New Roman"/>
              </a:rPr>
              <a:t>: DES, AES,...</a:t>
            </a:r>
            <a:endParaRPr lang="en-US">
              <a:solidFill>
                <a:schemeClr val="bg2"/>
              </a:solidFill>
              <a:latin typeface="Times New Roman"/>
              <a:ea typeface="+mn-lt"/>
              <a:cs typeface="Times New Roman"/>
            </a:endParaRPr>
          </a:p>
          <a:p>
            <a:pPr marL="285750" indent="-285750" algn="just">
              <a:buFont typeface="Arial" panose="05000000000000000000" pitchFamily="2" charset="2"/>
              <a:buChar char="•"/>
            </a:pPr>
            <a:r>
              <a:rPr lang="en-US">
                <a:solidFill>
                  <a:schemeClr val="bg2"/>
                </a:solidFill>
                <a:latin typeface="Times New Roman"/>
                <a:cs typeface="Times New Roman"/>
              </a:rPr>
              <a:t>Key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hóa</a:t>
            </a:r>
            <a:r>
              <a:rPr lang="en-US">
                <a:solidFill>
                  <a:schemeClr val="bg2"/>
                </a:solidFill>
                <a:latin typeface="Times New Roman"/>
                <a:cs typeface="Times New Roman"/>
              </a:rPr>
              <a:t> </a:t>
            </a:r>
            <a:r>
              <a:rPr lang="en-US" err="1">
                <a:solidFill>
                  <a:schemeClr val="bg2"/>
                </a:solidFill>
                <a:latin typeface="Times New Roman"/>
                <a:cs typeface="Times New Roman"/>
              </a:rPr>
              <a:t>và</a:t>
            </a:r>
            <a:r>
              <a:rPr lang="en-US">
                <a:solidFill>
                  <a:schemeClr val="bg2"/>
                </a:solidFill>
                <a:latin typeface="Times New Roman"/>
                <a:cs typeface="Times New Roman"/>
              </a:rPr>
              <a:t> key </a:t>
            </a:r>
            <a:r>
              <a:rPr lang="en-US" err="1">
                <a:solidFill>
                  <a:schemeClr val="bg2"/>
                </a:solidFill>
                <a:latin typeface="Times New Roman"/>
                <a:cs typeface="Times New Roman"/>
              </a:rPr>
              <a:t>giải</a:t>
            </a:r>
            <a:r>
              <a:rPr lang="en-US">
                <a:solidFill>
                  <a:schemeClr val="bg2"/>
                </a:solidFill>
                <a:latin typeface="Times New Roman"/>
                <a:cs typeface="Times New Roman"/>
              </a:rPr>
              <a:t>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là</a:t>
            </a:r>
            <a:r>
              <a:rPr lang="en-US">
                <a:solidFill>
                  <a:schemeClr val="bg2"/>
                </a:solidFill>
                <a:latin typeface="Times New Roman"/>
                <a:cs typeface="Times New Roman"/>
              </a:rPr>
              <a:t> </a:t>
            </a:r>
            <a:r>
              <a:rPr lang="en-US" err="1">
                <a:solidFill>
                  <a:schemeClr val="bg2"/>
                </a:solidFill>
                <a:latin typeface="Times New Roman"/>
                <a:cs typeface="Times New Roman"/>
              </a:rPr>
              <a:t>giống</a:t>
            </a:r>
            <a:r>
              <a:rPr lang="en-US">
                <a:solidFill>
                  <a:schemeClr val="bg2"/>
                </a:solidFill>
                <a:latin typeface="Times New Roman"/>
                <a:cs typeface="Times New Roman"/>
              </a:rPr>
              <a:t> </a:t>
            </a:r>
            <a:r>
              <a:rPr lang="en-US" err="1">
                <a:solidFill>
                  <a:schemeClr val="bg2"/>
                </a:solidFill>
                <a:latin typeface="Times New Roman"/>
                <a:cs typeface="Times New Roman"/>
              </a:rPr>
              <a:t>nhau</a:t>
            </a:r>
            <a:endParaRPr lang="en-US" err="1">
              <a:solidFill>
                <a:schemeClr val="bg2"/>
              </a:solidFill>
              <a:latin typeface="Times New Roman"/>
              <a:ea typeface="+mn-lt"/>
              <a:cs typeface="Times New Roman"/>
            </a:endParaRPr>
          </a:p>
          <a:p>
            <a:pPr marL="285750" indent="-285750" algn="just">
              <a:buFont typeface="Arial" panose="05000000000000000000" pitchFamily="2" charset="2"/>
              <a:buChar char="•"/>
            </a:pPr>
            <a:r>
              <a:rPr lang="en-US" err="1">
                <a:solidFill>
                  <a:schemeClr val="bg2"/>
                </a:solidFill>
                <a:latin typeface="Times New Roman"/>
                <a:cs typeface="Times New Roman"/>
              </a:rPr>
              <a:t>Bên</a:t>
            </a:r>
            <a:r>
              <a:rPr lang="en-US">
                <a:solidFill>
                  <a:schemeClr val="bg2"/>
                </a:solidFill>
                <a:latin typeface="Times New Roman"/>
                <a:cs typeface="Times New Roman"/>
              </a:rPr>
              <a:t> </a:t>
            </a:r>
            <a:r>
              <a:rPr lang="en-US" err="1">
                <a:solidFill>
                  <a:schemeClr val="bg2"/>
                </a:solidFill>
                <a:latin typeface="Times New Roman"/>
                <a:cs typeface="Times New Roman"/>
              </a:rPr>
              <a:t>nhận</a:t>
            </a:r>
            <a:r>
              <a:rPr lang="en-US">
                <a:solidFill>
                  <a:schemeClr val="bg2"/>
                </a:solidFill>
                <a:latin typeface="Times New Roman"/>
                <a:cs typeface="Times New Roman"/>
              </a:rPr>
              <a:t> </a:t>
            </a:r>
            <a:r>
              <a:rPr lang="en-US" err="1">
                <a:solidFill>
                  <a:schemeClr val="bg2"/>
                </a:solidFill>
                <a:latin typeface="Times New Roman"/>
                <a:cs typeface="Times New Roman"/>
              </a:rPr>
              <a:t>và</a:t>
            </a:r>
            <a:r>
              <a:rPr lang="en-US">
                <a:solidFill>
                  <a:schemeClr val="bg2"/>
                </a:solidFill>
                <a:latin typeface="Times New Roman"/>
                <a:cs typeface="Times New Roman"/>
              </a:rPr>
              <a:t> </a:t>
            </a:r>
            <a:r>
              <a:rPr lang="en-US" err="1">
                <a:solidFill>
                  <a:schemeClr val="bg2"/>
                </a:solidFill>
                <a:latin typeface="Times New Roman"/>
                <a:cs typeface="Times New Roman"/>
              </a:rPr>
              <a:t>bên</a:t>
            </a:r>
            <a:r>
              <a:rPr lang="en-US">
                <a:solidFill>
                  <a:schemeClr val="bg2"/>
                </a:solidFill>
                <a:latin typeface="Times New Roman"/>
                <a:cs typeface="Times New Roman"/>
              </a:rPr>
              <a:t> </a:t>
            </a:r>
            <a:r>
              <a:rPr lang="en-US" err="1">
                <a:solidFill>
                  <a:schemeClr val="bg2"/>
                </a:solidFill>
                <a:latin typeface="Times New Roman"/>
                <a:cs typeface="Times New Roman"/>
              </a:rPr>
              <a:t>gửi</a:t>
            </a:r>
            <a:r>
              <a:rPr lang="en-US">
                <a:solidFill>
                  <a:schemeClr val="bg2"/>
                </a:solidFill>
                <a:latin typeface="Times New Roman"/>
                <a:cs typeface="Times New Roman"/>
              </a:rPr>
              <a:t> </a:t>
            </a:r>
            <a:r>
              <a:rPr lang="en-US" err="1">
                <a:solidFill>
                  <a:schemeClr val="bg2"/>
                </a:solidFill>
                <a:latin typeface="Times New Roman"/>
                <a:cs typeface="Times New Roman"/>
              </a:rPr>
              <a:t>cần</a:t>
            </a:r>
            <a:r>
              <a:rPr lang="en-US">
                <a:solidFill>
                  <a:schemeClr val="bg2"/>
                </a:solidFill>
                <a:latin typeface="Times New Roman"/>
                <a:cs typeface="Times New Roman"/>
              </a:rPr>
              <a:t> </a:t>
            </a:r>
            <a:r>
              <a:rPr lang="en-US" err="1">
                <a:solidFill>
                  <a:schemeClr val="bg2"/>
                </a:solidFill>
                <a:latin typeface="Times New Roman"/>
                <a:cs typeface="Times New Roman"/>
              </a:rPr>
              <a:t>thống</a:t>
            </a:r>
            <a:r>
              <a:rPr lang="en-US">
                <a:solidFill>
                  <a:schemeClr val="bg2"/>
                </a:solidFill>
                <a:latin typeface="Times New Roman"/>
                <a:cs typeface="Times New Roman"/>
              </a:rPr>
              <a:t> </a:t>
            </a:r>
            <a:r>
              <a:rPr lang="en-US" err="1">
                <a:solidFill>
                  <a:schemeClr val="bg2"/>
                </a:solidFill>
                <a:latin typeface="Times New Roman"/>
                <a:cs typeface="Times New Roman"/>
              </a:rPr>
              <a:t>nhất</a:t>
            </a:r>
            <a:r>
              <a:rPr lang="en-US">
                <a:solidFill>
                  <a:schemeClr val="bg2"/>
                </a:solidFill>
                <a:latin typeface="Times New Roman"/>
                <a:cs typeface="Times New Roman"/>
              </a:rPr>
              <a:t> </a:t>
            </a:r>
            <a:r>
              <a:rPr lang="en-US" err="1">
                <a:solidFill>
                  <a:schemeClr val="bg2"/>
                </a:solidFill>
                <a:latin typeface="Times New Roman"/>
                <a:cs typeface="Times New Roman"/>
              </a:rPr>
              <a:t>về</a:t>
            </a:r>
            <a:r>
              <a:rPr lang="en-US">
                <a:solidFill>
                  <a:schemeClr val="bg2"/>
                </a:solidFill>
                <a:latin typeface="Times New Roman"/>
                <a:cs typeface="Times New Roman"/>
              </a:rPr>
              <a:t> </a:t>
            </a:r>
            <a:r>
              <a:rPr lang="en-US" err="1">
                <a:solidFill>
                  <a:schemeClr val="bg2"/>
                </a:solidFill>
                <a:latin typeface="Times New Roman"/>
                <a:cs typeface="Times New Roman"/>
              </a:rPr>
              <a:t>khóa</a:t>
            </a:r>
            <a:r>
              <a:rPr lang="en-US">
                <a:solidFill>
                  <a:schemeClr val="bg2"/>
                </a:solidFill>
                <a:latin typeface="Times New Roman"/>
                <a:cs typeface="Times New Roman"/>
              </a:rPr>
              <a:t> </a:t>
            </a:r>
            <a:r>
              <a:rPr lang="en-US" err="1">
                <a:solidFill>
                  <a:schemeClr val="bg2"/>
                </a:solidFill>
                <a:latin typeface="Times New Roman"/>
                <a:cs typeface="Times New Roman"/>
              </a:rPr>
              <a:t>bí</a:t>
            </a:r>
            <a:r>
              <a:rPr lang="en-US">
                <a:solidFill>
                  <a:schemeClr val="bg2"/>
                </a:solidFill>
                <a:latin typeface="Times New Roman"/>
                <a:cs typeface="Times New Roman"/>
              </a:rPr>
              <a:t> </a:t>
            </a:r>
            <a:r>
              <a:rPr lang="en-US" err="1">
                <a:solidFill>
                  <a:schemeClr val="bg2"/>
                </a:solidFill>
                <a:latin typeface="Times New Roman"/>
                <a:cs typeface="Times New Roman"/>
              </a:rPr>
              <a:t>mật</a:t>
            </a:r>
            <a:r>
              <a:rPr lang="en-US">
                <a:solidFill>
                  <a:schemeClr val="bg2"/>
                </a:solidFill>
                <a:latin typeface="Times New Roman"/>
                <a:cs typeface="Times New Roman"/>
              </a:rPr>
              <a:t>. </a:t>
            </a:r>
            <a:br>
              <a:rPr lang="en-US">
                <a:solidFill>
                  <a:schemeClr val="bg2"/>
                </a:solidFill>
                <a:latin typeface="Times New Roman"/>
                <a:cs typeface="Times New Roman"/>
              </a:rPr>
            </a:br>
            <a:r>
              <a:rPr lang="en-US">
                <a:solidFill>
                  <a:schemeClr val="bg2"/>
                </a:solidFill>
                <a:latin typeface="Times New Roman"/>
                <a:cs typeface="Times New Roman"/>
              </a:rPr>
              <a:t>=&gt; </a:t>
            </a:r>
            <a:r>
              <a:rPr lang="en-US" err="1">
                <a:solidFill>
                  <a:schemeClr val="bg2"/>
                </a:solidFill>
                <a:latin typeface="Times New Roman"/>
                <a:cs typeface="Times New Roman"/>
              </a:rPr>
              <a:t>Tồn</a:t>
            </a:r>
            <a:r>
              <a:rPr lang="en-US">
                <a:solidFill>
                  <a:schemeClr val="bg2"/>
                </a:solidFill>
                <a:latin typeface="Times New Roman"/>
                <a:cs typeface="Times New Roman"/>
              </a:rPr>
              <a:t> </a:t>
            </a:r>
            <a:r>
              <a:rPr lang="en-US" err="1">
                <a:solidFill>
                  <a:schemeClr val="bg2"/>
                </a:solidFill>
                <a:latin typeface="Times New Roman"/>
                <a:cs typeface="Times New Roman"/>
              </a:rPr>
              <a:t>tại</a:t>
            </a:r>
            <a:r>
              <a:rPr lang="en-US">
                <a:solidFill>
                  <a:schemeClr val="bg2"/>
                </a:solidFill>
                <a:latin typeface="Times New Roman"/>
                <a:cs typeface="Times New Roman"/>
              </a:rPr>
              <a:t> </a:t>
            </a:r>
            <a:r>
              <a:rPr lang="en-US" err="1">
                <a:solidFill>
                  <a:schemeClr val="bg2"/>
                </a:solidFill>
                <a:latin typeface="Times New Roman"/>
                <a:cs typeface="Times New Roman"/>
              </a:rPr>
              <a:t>điểm</a:t>
            </a:r>
            <a:r>
              <a:rPr lang="en-US">
                <a:solidFill>
                  <a:schemeClr val="bg2"/>
                </a:solidFill>
                <a:latin typeface="Times New Roman"/>
                <a:cs typeface="Times New Roman"/>
              </a:rPr>
              <a:t> </a:t>
            </a:r>
            <a:r>
              <a:rPr lang="en-US" err="1">
                <a:solidFill>
                  <a:schemeClr val="bg2"/>
                </a:solidFill>
                <a:latin typeface="Times New Roman"/>
                <a:cs typeface="Times New Roman"/>
              </a:rPr>
              <a:t>yếu</a:t>
            </a:r>
            <a:endParaRPr lang="en-US" err="1">
              <a:solidFill>
                <a:schemeClr val="bg2"/>
              </a:solidFill>
              <a:ea typeface="+mn-lt"/>
              <a:cs typeface="+mn-lt"/>
            </a:endParaRPr>
          </a:p>
          <a:p>
            <a:pPr marL="285750" indent="-285750" algn="just">
              <a:buFont typeface="Wingdings" panose="05000000000000000000" pitchFamily="2" charset="2"/>
              <a:buChar char="§"/>
            </a:pPr>
            <a:endParaRPr lang="en-US">
              <a:latin typeface="Times New Roman" panose="02020603050405020304" pitchFamily="18" charset="0"/>
              <a:cs typeface="Times New Roman" panose="02020603050405020304" pitchFamily="18" charset="0"/>
            </a:endParaRPr>
          </a:p>
        </p:txBody>
      </p:sp>
      <p:sp>
        <p:nvSpPr>
          <p:cNvPr id="2" name="Flowchart: Process 1">
            <a:extLst>
              <a:ext uri="{FF2B5EF4-FFF2-40B4-BE49-F238E27FC236}">
                <a16:creationId xmlns:a16="http://schemas.microsoft.com/office/drawing/2014/main" id="{93604CC5-733F-46F4-AF4C-38F958FB94E5}"/>
              </a:ext>
            </a:extLst>
          </p:cNvPr>
          <p:cNvSpPr/>
          <p:nvPr/>
        </p:nvSpPr>
        <p:spPr>
          <a:xfrm>
            <a:off x="247650" y="2694051"/>
            <a:ext cx="914400" cy="609600"/>
          </a:xfrm>
          <a:prstGeom prst="flowChartProcess">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cs typeface="Calibri"/>
              </a:rPr>
              <a:t>Dữ</a:t>
            </a:r>
            <a:r>
              <a:rPr lang="en-US">
                <a:cs typeface="Calibri"/>
              </a:rPr>
              <a:t> </a:t>
            </a:r>
            <a:r>
              <a:rPr lang="en-US" err="1">
                <a:cs typeface="Calibri"/>
              </a:rPr>
              <a:t>liệu</a:t>
            </a:r>
            <a:endParaRPr lang="en-US" err="1"/>
          </a:p>
        </p:txBody>
      </p:sp>
      <p:sp>
        <p:nvSpPr>
          <p:cNvPr id="14" name="Flowchart: Process 13">
            <a:extLst>
              <a:ext uri="{FF2B5EF4-FFF2-40B4-BE49-F238E27FC236}">
                <a16:creationId xmlns:a16="http://schemas.microsoft.com/office/drawing/2014/main" id="{F81D7FAC-BB78-4CD9-B87A-247087B60126}"/>
              </a:ext>
            </a:extLst>
          </p:cNvPr>
          <p:cNvSpPr/>
          <p:nvPr/>
        </p:nvSpPr>
        <p:spPr>
          <a:xfrm>
            <a:off x="2800350" y="4199001"/>
            <a:ext cx="914400" cy="609600"/>
          </a:xfrm>
          <a:prstGeom prst="flowChartProcess">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cs typeface="Calibri"/>
              </a:rPr>
              <a:t>Khóa</a:t>
            </a:r>
            <a:endParaRPr lang="en-US" err="1"/>
          </a:p>
        </p:txBody>
      </p:sp>
      <p:sp>
        <p:nvSpPr>
          <p:cNvPr id="15" name="Flowchart: Process 14">
            <a:extLst>
              <a:ext uri="{FF2B5EF4-FFF2-40B4-BE49-F238E27FC236}">
                <a16:creationId xmlns:a16="http://schemas.microsoft.com/office/drawing/2014/main" id="{821D1C2B-539E-47B8-8775-376572FD5E59}"/>
              </a:ext>
            </a:extLst>
          </p:cNvPr>
          <p:cNvSpPr/>
          <p:nvPr/>
        </p:nvSpPr>
        <p:spPr>
          <a:xfrm>
            <a:off x="5353050" y="2694051"/>
            <a:ext cx="914400" cy="609600"/>
          </a:xfrm>
          <a:prstGeom prst="flowChartProcess">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cs typeface="Calibri"/>
              </a:rPr>
              <a:t>Dữ</a:t>
            </a:r>
            <a:r>
              <a:rPr lang="en-US">
                <a:cs typeface="Calibri"/>
              </a:rPr>
              <a:t> </a:t>
            </a:r>
            <a:r>
              <a:rPr lang="en-US" err="1">
                <a:cs typeface="Calibri"/>
              </a:rPr>
              <a:t>liệu</a:t>
            </a:r>
            <a:endParaRPr lang="en-US" err="1"/>
          </a:p>
        </p:txBody>
      </p:sp>
      <p:sp>
        <p:nvSpPr>
          <p:cNvPr id="16" name="Flowchart: Process 15">
            <a:extLst>
              <a:ext uri="{FF2B5EF4-FFF2-40B4-BE49-F238E27FC236}">
                <a16:creationId xmlns:a16="http://schemas.microsoft.com/office/drawing/2014/main" id="{F61CD0CC-3FBB-4B77-AB0C-7738F1E054D5}"/>
              </a:ext>
            </a:extLst>
          </p:cNvPr>
          <p:cNvSpPr/>
          <p:nvPr/>
        </p:nvSpPr>
        <p:spPr>
          <a:xfrm>
            <a:off x="4076700" y="2694051"/>
            <a:ext cx="914400" cy="609600"/>
          </a:xfrm>
          <a:prstGeom prst="flowChartProcess">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cs typeface="Calibri"/>
              </a:rPr>
              <a:t>Giải</a:t>
            </a:r>
            <a:r>
              <a:rPr lang="en-US">
                <a:cs typeface="Calibri"/>
              </a:rPr>
              <a:t> </a:t>
            </a:r>
            <a:r>
              <a:rPr lang="en-US" err="1">
                <a:cs typeface="Calibri"/>
              </a:rPr>
              <a:t>mã</a:t>
            </a:r>
            <a:endParaRPr lang="en-US" err="1"/>
          </a:p>
        </p:txBody>
      </p:sp>
      <p:sp>
        <p:nvSpPr>
          <p:cNvPr id="17" name="Flowchart: Process 16">
            <a:extLst>
              <a:ext uri="{FF2B5EF4-FFF2-40B4-BE49-F238E27FC236}">
                <a16:creationId xmlns:a16="http://schemas.microsoft.com/office/drawing/2014/main" id="{34E959B3-1E88-440C-B6B6-962C1C96E58B}"/>
              </a:ext>
            </a:extLst>
          </p:cNvPr>
          <p:cNvSpPr/>
          <p:nvPr/>
        </p:nvSpPr>
        <p:spPr>
          <a:xfrm>
            <a:off x="2800350" y="2694051"/>
            <a:ext cx="914400" cy="609600"/>
          </a:xfrm>
          <a:prstGeom prst="flowChartProcess">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cs typeface="Calibri"/>
              </a:rPr>
              <a:t>Mã</a:t>
            </a:r>
            <a:endParaRPr lang="en-US" err="1"/>
          </a:p>
        </p:txBody>
      </p:sp>
      <p:sp>
        <p:nvSpPr>
          <p:cNvPr id="18" name="Flowchart: Process 17">
            <a:extLst>
              <a:ext uri="{FF2B5EF4-FFF2-40B4-BE49-F238E27FC236}">
                <a16:creationId xmlns:a16="http://schemas.microsoft.com/office/drawing/2014/main" id="{EC68CA97-8273-42A1-B179-5300DFEE83F6}"/>
              </a:ext>
            </a:extLst>
          </p:cNvPr>
          <p:cNvSpPr/>
          <p:nvPr/>
        </p:nvSpPr>
        <p:spPr>
          <a:xfrm>
            <a:off x="1524000" y="2694051"/>
            <a:ext cx="914400" cy="609600"/>
          </a:xfrm>
          <a:prstGeom prst="flowChartProcess">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cs typeface="Calibri"/>
              </a:rPr>
              <a:t>Mã</a:t>
            </a:r>
            <a:r>
              <a:rPr lang="en-US">
                <a:cs typeface="Calibri"/>
              </a:rPr>
              <a:t> </a:t>
            </a:r>
            <a:r>
              <a:rPr lang="en-US" err="1">
                <a:cs typeface="Calibri"/>
              </a:rPr>
              <a:t>hóa</a:t>
            </a:r>
            <a:endParaRPr lang="en-US" err="1"/>
          </a:p>
        </p:txBody>
      </p:sp>
      <p:sp>
        <p:nvSpPr>
          <p:cNvPr id="6" name="Arrow: Right 5">
            <a:extLst>
              <a:ext uri="{FF2B5EF4-FFF2-40B4-BE49-F238E27FC236}">
                <a16:creationId xmlns:a16="http://schemas.microsoft.com/office/drawing/2014/main" id="{1F34B4B1-A5ED-4853-AB2F-52E57838C5EC}"/>
              </a:ext>
            </a:extLst>
          </p:cNvPr>
          <p:cNvSpPr/>
          <p:nvPr/>
        </p:nvSpPr>
        <p:spPr>
          <a:xfrm>
            <a:off x="1244345" y="2891408"/>
            <a:ext cx="200025" cy="219075"/>
          </a:xfrm>
          <a:prstGeom prst="rightArrow">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D3A13646-EE8A-43B8-BA0F-D83B96FB58A4}"/>
              </a:ext>
            </a:extLst>
          </p:cNvPr>
          <p:cNvSpPr/>
          <p:nvPr/>
        </p:nvSpPr>
        <p:spPr>
          <a:xfrm>
            <a:off x="2539745" y="2891408"/>
            <a:ext cx="200025" cy="219075"/>
          </a:xfrm>
          <a:prstGeom prst="rightArrow">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ED9A974-AFFB-4CF0-B0E6-2107F42339EA}"/>
              </a:ext>
            </a:extLst>
          </p:cNvPr>
          <p:cNvSpPr/>
          <p:nvPr/>
        </p:nvSpPr>
        <p:spPr>
          <a:xfrm>
            <a:off x="3806570" y="2891408"/>
            <a:ext cx="200025" cy="219075"/>
          </a:xfrm>
          <a:prstGeom prst="rightArrow">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BDE633DF-A391-4B1D-B6DD-0AB03C0EAD1C}"/>
              </a:ext>
            </a:extLst>
          </p:cNvPr>
          <p:cNvSpPr/>
          <p:nvPr/>
        </p:nvSpPr>
        <p:spPr>
          <a:xfrm>
            <a:off x="5101970" y="2891408"/>
            <a:ext cx="200025" cy="219075"/>
          </a:xfrm>
          <a:prstGeom prst="rightArrow">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EC9B7BD7-32BF-4CF1-B524-8F2E7B78F364}"/>
              </a:ext>
            </a:extLst>
          </p:cNvPr>
          <p:cNvSpPr/>
          <p:nvPr/>
        </p:nvSpPr>
        <p:spPr>
          <a:xfrm rot="13800000">
            <a:off x="1660898" y="3807469"/>
            <a:ext cx="1257300" cy="266700"/>
          </a:xfrm>
          <a:prstGeom prst="rightArrow">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8E69C189-7222-4B23-9075-8ADCAC7A90E7}"/>
              </a:ext>
            </a:extLst>
          </p:cNvPr>
          <p:cNvSpPr/>
          <p:nvPr/>
        </p:nvSpPr>
        <p:spPr>
          <a:xfrm rot="-2940000">
            <a:off x="3590698" y="3803161"/>
            <a:ext cx="1257300" cy="238125"/>
          </a:xfrm>
          <a:prstGeom prst="rightArrow">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980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44BF3E-25D6-4170-9660-4E4F1E498C94}"/>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9AC35649-4CB7-48B1-81DB-C5F7E66117FE}"/>
              </a:ext>
            </a:extLst>
          </p:cNvPr>
          <p:cNvSpPr>
            <a:spLocks noGrp="1"/>
          </p:cNvSpPr>
          <p:nvPr>
            <p:ph type="sldNum" sz="quarter" idx="12"/>
          </p:nvPr>
        </p:nvSpPr>
        <p:spPr/>
        <p:txBody>
          <a:bodyPr/>
          <a:lstStyle/>
          <a:p>
            <a:fld id="{AE441803-877F-42B7-9E77-4F913D464FEC}" type="slidenum">
              <a:rPr lang="en-ID" smtClean="0"/>
              <a:t>11</a:t>
            </a:fld>
            <a:endParaRPr lang="en-ID"/>
          </a:p>
        </p:txBody>
      </p:sp>
      <p:sp>
        <p:nvSpPr>
          <p:cNvPr id="7" name="Title 1">
            <a:extLst>
              <a:ext uri="{FF2B5EF4-FFF2-40B4-BE49-F238E27FC236}">
                <a16:creationId xmlns:a16="http://schemas.microsoft.com/office/drawing/2014/main" id="{563E2D4C-3184-4BC3-B604-C9CBDE19DB03}"/>
              </a:ext>
            </a:extLst>
          </p:cNvPr>
          <p:cNvSpPr>
            <a:spLocks noGrp="1"/>
          </p:cNvSpPr>
          <p:nvPr>
            <p:ph type="title"/>
          </p:nvPr>
        </p:nvSpPr>
        <p:spPr>
          <a:xfrm>
            <a:off x="838200" y="821568"/>
            <a:ext cx="10515600" cy="877266"/>
          </a:xfrm>
        </p:spPr>
        <p:txBody>
          <a:bodyPr>
            <a:normAutofit/>
          </a:bodyPr>
          <a:lstStyle/>
          <a:p>
            <a:pPr algn="ctr"/>
            <a:r>
              <a:rPr lang="en-US" sz="4000">
                <a:latin typeface="Times New Roman"/>
                <a:cs typeface="Times New Roman"/>
              </a:rPr>
              <a:t>1.5 MÃ HÓA BẤT ĐỐI XỨNG</a:t>
            </a:r>
            <a:endParaRPr lang="en-ID" sz="4000">
              <a:latin typeface="Times New Roman"/>
              <a:cs typeface="Times New Roman"/>
            </a:endParaRPr>
          </a:p>
        </p:txBody>
      </p:sp>
      <p:sp>
        <p:nvSpPr>
          <p:cNvPr id="10" name="Rectangle 9">
            <a:extLst>
              <a:ext uri="{FF2B5EF4-FFF2-40B4-BE49-F238E27FC236}">
                <a16:creationId xmlns:a16="http://schemas.microsoft.com/office/drawing/2014/main" id="{175F8080-E923-4E22-9F9E-CD9975F1305A}"/>
              </a:ext>
            </a:extLst>
          </p:cNvPr>
          <p:cNvSpPr/>
          <p:nvPr/>
        </p:nvSpPr>
        <p:spPr>
          <a:xfrm>
            <a:off x="5492957" y="2640192"/>
            <a:ext cx="6460918" cy="230832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err="1">
                <a:solidFill>
                  <a:schemeClr val="bg2"/>
                </a:solidFill>
                <a:latin typeface="Times New Roman"/>
                <a:cs typeface="Times New Roman"/>
              </a:rPr>
              <a:t>Phương</a:t>
            </a:r>
            <a:r>
              <a:rPr lang="en-US">
                <a:solidFill>
                  <a:schemeClr val="bg2"/>
                </a:solidFill>
                <a:latin typeface="Times New Roman"/>
                <a:cs typeface="Times New Roman"/>
              </a:rPr>
              <a:t> </a:t>
            </a:r>
            <a:r>
              <a:rPr lang="en-US" err="1">
                <a:solidFill>
                  <a:schemeClr val="bg2"/>
                </a:solidFill>
                <a:latin typeface="Times New Roman"/>
                <a:cs typeface="Times New Roman"/>
              </a:rPr>
              <a:t>pháp</a:t>
            </a:r>
            <a:r>
              <a:rPr lang="en-US">
                <a:solidFill>
                  <a:schemeClr val="bg2"/>
                </a:solidFill>
                <a:latin typeface="Times New Roman"/>
                <a:cs typeface="Times New Roman"/>
              </a:rPr>
              <a:t>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hóa</a:t>
            </a:r>
            <a:r>
              <a:rPr lang="en-US">
                <a:solidFill>
                  <a:schemeClr val="bg2"/>
                </a:solidFill>
                <a:latin typeface="Times New Roman"/>
                <a:cs typeface="Times New Roman"/>
              </a:rPr>
              <a:t>  key </a:t>
            </a:r>
            <a:r>
              <a:rPr lang="en-US" err="1">
                <a:solidFill>
                  <a:schemeClr val="bg2"/>
                </a:solidFill>
                <a:latin typeface="Times New Roman"/>
                <a:cs typeface="Times New Roman"/>
              </a:rPr>
              <a:t>mà</a:t>
            </a:r>
            <a:r>
              <a:rPr lang="en-US">
                <a:solidFill>
                  <a:schemeClr val="bg2"/>
                </a:solidFill>
                <a:latin typeface="Times New Roman"/>
                <a:cs typeface="Times New Roman"/>
              </a:rPr>
              <a:t> key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hóa</a:t>
            </a:r>
            <a:r>
              <a:rPr lang="en-US">
                <a:solidFill>
                  <a:schemeClr val="bg2"/>
                </a:solidFill>
                <a:latin typeface="Times New Roman"/>
                <a:cs typeface="Times New Roman"/>
              </a:rPr>
              <a:t> (public key) </a:t>
            </a:r>
            <a:r>
              <a:rPr lang="en-US" err="1">
                <a:solidFill>
                  <a:schemeClr val="bg2"/>
                </a:solidFill>
                <a:latin typeface="Times New Roman"/>
                <a:cs typeface="Times New Roman"/>
              </a:rPr>
              <a:t>và</a:t>
            </a:r>
            <a:r>
              <a:rPr lang="en-US">
                <a:solidFill>
                  <a:schemeClr val="bg2"/>
                </a:solidFill>
                <a:latin typeface="Times New Roman"/>
                <a:cs typeface="Times New Roman"/>
              </a:rPr>
              <a:t> key </a:t>
            </a:r>
            <a:r>
              <a:rPr lang="en-US" err="1">
                <a:solidFill>
                  <a:schemeClr val="bg2"/>
                </a:solidFill>
                <a:latin typeface="Times New Roman"/>
                <a:cs typeface="Times New Roman"/>
              </a:rPr>
              <a:t>giải</a:t>
            </a:r>
            <a:r>
              <a:rPr lang="en-US">
                <a:solidFill>
                  <a:schemeClr val="bg2"/>
                </a:solidFill>
                <a:latin typeface="Times New Roman"/>
                <a:cs typeface="Times New Roman"/>
              </a:rPr>
              <a:t> </a:t>
            </a:r>
            <a:r>
              <a:rPr lang="en-US" err="1">
                <a:solidFill>
                  <a:schemeClr val="bg2"/>
                </a:solidFill>
                <a:latin typeface="Times New Roman"/>
                <a:cs typeface="Times New Roman"/>
              </a:rPr>
              <a:t>mã</a:t>
            </a:r>
            <a:r>
              <a:rPr lang="en-US">
                <a:solidFill>
                  <a:schemeClr val="bg2"/>
                </a:solidFill>
                <a:latin typeface="Times New Roman"/>
                <a:cs typeface="Times New Roman"/>
              </a:rPr>
              <a:t> (private key) </a:t>
            </a:r>
            <a:r>
              <a:rPr lang="en-US" err="1">
                <a:solidFill>
                  <a:schemeClr val="bg2"/>
                </a:solidFill>
                <a:latin typeface="Times New Roman"/>
                <a:cs typeface="Times New Roman"/>
              </a:rPr>
              <a:t>là</a:t>
            </a:r>
            <a:r>
              <a:rPr lang="en-US">
                <a:solidFill>
                  <a:schemeClr val="bg2"/>
                </a:solidFill>
                <a:latin typeface="Times New Roman"/>
                <a:cs typeface="Times New Roman"/>
              </a:rPr>
              <a:t> </a:t>
            </a:r>
            <a:r>
              <a:rPr lang="en-US" err="1">
                <a:solidFill>
                  <a:schemeClr val="bg2"/>
                </a:solidFill>
                <a:latin typeface="Times New Roman"/>
                <a:cs typeface="Times New Roman"/>
              </a:rPr>
              <a:t>khác</a:t>
            </a:r>
            <a:r>
              <a:rPr lang="en-US">
                <a:solidFill>
                  <a:schemeClr val="bg2"/>
                </a:solidFill>
                <a:latin typeface="Times New Roman"/>
                <a:cs typeface="Times New Roman"/>
              </a:rPr>
              <a:t> </a:t>
            </a:r>
            <a:r>
              <a:rPr lang="en-US" err="1">
                <a:solidFill>
                  <a:schemeClr val="bg2"/>
                </a:solidFill>
                <a:latin typeface="Times New Roman"/>
                <a:cs typeface="Times New Roman"/>
              </a:rPr>
              <a:t>nhau</a:t>
            </a:r>
            <a:r>
              <a:rPr lang="en-US">
                <a:solidFill>
                  <a:schemeClr val="bg2"/>
                </a:solidFill>
                <a:latin typeface="Times New Roman"/>
                <a:cs typeface="Times New Roman"/>
              </a:rPr>
              <a:t>.</a:t>
            </a:r>
            <a:endParaRPr lang="en-US">
              <a:solidFill>
                <a:schemeClr val="bg2"/>
              </a:solidFill>
              <a:latin typeface="Calibri" panose="020F0502020204030204"/>
              <a:cs typeface="Calibri" panose="020F0502020204030204"/>
            </a:endParaRPr>
          </a:p>
          <a:p>
            <a:pPr marL="285750" indent="-285750" algn="just">
              <a:buFont typeface="Wingdings"/>
              <a:buChar char="§"/>
            </a:pPr>
            <a:r>
              <a:rPr lang="en-US">
                <a:solidFill>
                  <a:schemeClr val="bg2"/>
                </a:solidFill>
                <a:latin typeface="Times New Roman"/>
                <a:cs typeface="Times New Roman"/>
              </a:rPr>
              <a:t>Ph</a:t>
            </a:r>
            <a:r>
              <a:rPr lang="vi-VN">
                <a:solidFill>
                  <a:schemeClr val="bg2"/>
                </a:solidFill>
                <a:latin typeface="Times New Roman"/>
                <a:cs typeface="Times New Roman"/>
              </a:rPr>
              <a:t>ư</a:t>
            </a:r>
            <a:r>
              <a:rPr lang="en-US" err="1">
                <a:solidFill>
                  <a:schemeClr val="bg2"/>
                </a:solidFill>
                <a:latin typeface="Times New Roman"/>
                <a:cs typeface="Times New Roman"/>
              </a:rPr>
              <a:t>ơng</a:t>
            </a:r>
            <a:r>
              <a:rPr lang="en-US">
                <a:solidFill>
                  <a:schemeClr val="bg2"/>
                </a:solidFill>
                <a:latin typeface="Times New Roman"/>
                <a:cs typeface="Times New Roman"/>
              </a:rPr>
              <a:t> </a:t>
            </a:r>
            <a:r>
              <a:rPr lang="en-US" err="1">
                <a:solidFill>
                  <a:schemeClr val="bg2"/>
                </a:solidFill>
                <a:latin typeface="Times New Roman"/>
                <a:cs typeface="Times New Roman"/>
              </a:rPr>
              <a:t>pháp</a:t>
            </a:r>
            <a:r>
              <a:rPr lang="en-US">
                <a:solidFill>
                  <a:schemeClr val="bg2"/>
                </a:solidFill>
                <a:latin typeface="Times New Roman"/>
                <a:cs typeface="Times New Roman"/>
              </a:rPr>
              <a:t> : RSA,...</a:t>
            </a:r>
            <a:endParaRPr lang="en-US">
              <a:solidFill>
                <a:schemeClr val="bg2"/>
              </a:solidFill>
              <a:ea typeface="+mn-lt"/>
              <a:cs typeface="+mn-lt"/>
            </a:endParaRPr>
          </a:p>
          <a:p>
            <a:pPr marL="285750" indent="-285750" algn="just">
              <a:buFont typeface="Wingdings"/>
              <a:buChar char="§"/>
            </a:pPr>
            <a:r>
              <a:rPr lang="en-US" err="1">
                <a:solidFill>
                  <a:schemeClr val="bg2"/>
                </a:solidFill>
                <a:latin typeface="Times New Roman"/>
                <a:cs typeface="Times New Roman"/>
              </a:rPr>
              <a:t>Bên</a:t>
            </a:r>
            <a:r>
              <a:rPr lang="en-US">
                <a:solidFill>
                  <a:schemeClr val="bg2"/>
                </a:solidFill>
                <a:latin typeface="Times New Roman"/>
                <a:cs typeface="Times New Roman"/>
              </a:rPr>
              <a:t> </a:t>
            </a:r>
            <a:r>
              <a:rPr lang="en-US" err="1">
                <a:solidFill>
                  <a:schemeClr val="bg2"/>
                </a:solidFill>
                <a:latin typeface="Times New Roman"/>
                <a:cs typeface="Times New Roman"/>
              </a:rPr>
              <a:t>gửi</a:t>
            </a:r>
            <a:r>
              <a:rPr lang="en-US">
                <a:solidFill>
                  <a:schemeClr val="bg2"/>
                </a:solidFill>
                <a:latin typeface="Times New Roman"/>
                <a:cs typeface="Times New Roman"/>
              </a:rPr>
              <a:t> tr</a:t>
            </a:r>
            <a:r>
              <a:rPr lang="vi-VN">
                <a:solidFill>
                  <a:schemeClr val="bg2"/>
                </a:solidFill>
                <a:latin typeface="Times New Roman"/>
                <a:cs typeface="Times New Roman"/>
              </a:rPr>
              <a:t>ư</a:t>
            </a:r>
            <a:r>
              <a:rPr lang="en-US" err="1">
                <a:solidFill>
                  <a:schemeClr val="bg2"/>
                </a:solidFill>
                <a:latin typeface="Times New Roman"/>
                <a:cs typeface="Times New Roman"/>
              </a:rPr>
              <a:t>ớc</a:t>
            </a:r>
            <a:r>
              <a:rPr lang="en-US">
                <a:solidFill>
                  <a:schemeClr val="bg2"/>
                </a:solidFill>
                <a:latin typeface="Times New Roman"/>
                <a:cs typeface="Times New Roman"/>
              </a:rPr>
              <a:t> </a:t>
            </a:r>
            <a:r>
              <a:rPr lang="en-US" err="1">
                <a:solidFill>
                  <a:schemeClr val="bg2"/>
                </a:solidFill>
                <a:latin typeface="Times New Roman"/>
                <a:cs typeface="Times New Roman"/>
              </a:rPr>
              <a:t>khi</a:t>
            </a:r>
            <a:r>
              <a:rPr lang="en-US">
                <a:solidFill>
                  <a:schemeClr val="bg2"/>
                </a:solidFill>
                <a:latin typeface="Times New Roman"/>
                <a:cs typeface="Times New Roman"/>
              </a:rPr>
              <a:t> </a:t>
            </a:r>
            <a:r>
              <a:rPr lang="en-US" err="1">
                <a:solidFill>
                  <a:schemeClr val="bg2"/>
                </a:solidFill>
                <a:latin typeface="Times New Roman"/>
                <a:cs typeface="Times New Roman"/>
              </a:rPr>
              <a:t>gửi</a:t>
            </a:r>
            <a:r>
              <a:rPr lang="en-US">
                <a:solidFill>
                  <a:schemeClr val="bg2"/>
                </a:solidFill>
                <a:latin typeface="Times New Roman"/>
                <a:cs typeface="Times New Roman"/>
              </a:rPr>
              <a:t> </a:t>
            </a:r>
            <a:r>
              <a:rPr lang="en-US" err="1">
                <a:solidFill>
                  <a:schemeClr val="bg2"/>
                </a:solidFill>
                <a:latin typeface="Times New Roman"/>
                <a:cs typeface="Times New Roman"/>
              </a:rPr>
              <a:t>dữ</a:t>
            </a:r>
            <a:r>
              <a:rPr lang="en-US">
                <a:solidFill>
                  <a:schemeClr val="bg2"/>
                </a:solidFill>
                <a:latin typeface="Times New Roman"/>
                <a:cs typeface="Times New Roman"/>
              </a:rPr>
              <a:t> </a:t>
            </a:r>
            <a:r>
              <a:rPr lang="en-US" err="1">
                <a:solidFill>
                  <a:schemeClr val="bg2"/>
                </a:solidFill>
                <a:latin typeface="Times New Roman"/>
                <a:cs typeface="Times New Roman"/>
              </a:rPr>
              <a:t>liệu</a:t>
            </a:r>
            <a:r>
              <a:rPr lang="en-US">
                <a:solidFill>
                  <a:schemeClr val="bg2"/>
                </a:solidFill>
                <a:latin typeface="Times New Roman"/>
                <a:cs typeface="Times New Roman"/>
              </a:rPr>
              <a:t> </a:t>
            </a:r>
            <a:r>
              <a:rPr lang="en-US" err="1">
                <a:solidFill>
                  <a:schemeClr val="bg2"/>
                </a:solidFill>
                <a:latin typeface="Times New Roman"/>
                <a:cs typeface="Times New Roman"/>
              </a:rPr>
              <a:t>sẽ</a:t>
            </a:r>
            <a:r>
              <a:rPr lang="en-US">
                <a:solidFill>
                  <a:schemeClr val="bg2"/>
                </a:solidFill>
                <a:latin typeface="Times New Roman"/>
                <a:cs typeface="Times New Roman"/>
              </a:rPr>
              <a:t>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hóa</a:t>
            </a:r>
            <a:r>
              <a:rPr lang="en-US">
                <a:solidFill>
                  <a:schemeClr val="bg2"/>
                </a:solidFill>
                <a:latin typeface="Times New Roman"/>
                <a:cs typeface="Times New Roman"/>
              </a:rPr>
              <a:t> </a:t>
            </a:r>
            <a:r>
              <a:rPr lang="en-US" err="1">
                <a:solidFill>
                  <a:schemeClr val="bg2"/>
                </a:solidFill>
                <a:latin typeface="Times New Roman"/>
                <a:cs typeface="Times New Roman"/>
              </a:rPr>
              <a:t>dữ</a:t>
            </a:r>
            <a:r>
              <a:rPr lang="en-US">
                <a:solidFill>
                  <a:schemeClr val="bg2"/>
                </a:solidFill>
                <a:latin typeface="Times New Roman"/>
                <a:cs typeface="Times New Roman"/>
              </a:rPr>
              <a:t> </a:t>
            </a:r>
            <a:r>
              <a:rPr lang="en-US" err="1">
                <a:solidFill>
                  <a:schemeClr val="bg2"/>
                </a:solidFill>
                <a:latin typeface="Times New Roman"/>
                <a:cs typeface="Times New Roman"/>
              </a:rPr>
              <a:t>liệu</a:t>
            </a:r>
            <a:r>
              <a:rPr lang="en-US">
                <a:solidFill>
                  <a:schemeClr val="bg2"/>
                </a:solidFill>
                <a:latin typeface="Times New Roman"/>
                <a:cs typeface="Times New Roman"/>
              </a:rPr>
              <a:t> </a:t>
            </a:r>
            <a:r>
              <a:rPr lang="en-US" err="1">
                <a:solidFill>
                  <a:schemeClr val="bg2"/>
                </a:solidFill>
                <a:latin typeface="Times New Roman"/>
                <a:cs typeface="Times New Roman"/>
              </a:rPr>
              <a:t>bằng</a:t>
            </a:r>
            <a:r>
              <a:rPr lang="en-US">
                <a:solidFill>
                  <a:schemeClr val="bg2"/>
                </a:solidFill>
                <a:latin typeface="Times New Roman"/>
                <a:cs typeface="Times New Roman"/>
              </a:rPr>
              <a:t> </a:t>
            </a:r>
            <a:r>
              <a:rPr lang="en-US" err="1">
                <a:solidFill>
                  <a:schemeClr val="bg2"/>
                </a:solidFill>
                <a:latin typeface="Times New Roman"/>
                <a:cs typeface="Times New Roman"/>
              </a:rPr>
              <a:t>thuật</a:t>
            </a:r>
            <a:r>
              <a:rPr lang="en-US">
                <a:solidFill>
                  <a:schemeClr val="bg2"/>
                </a:solidFill>
                <a:latin typeface="Times New Roman"/>
                <a:cs typeface="Times New Roman"/>
              </a:rPr>
              <a:t> </a:t>
            </a:r>
            <a:r>
              <a:rPr lang="en-US" err="1">
                <a:solidFill>
                  <a:schemeClr val="bg2"/>
                </a:solidFill>
                <a:latin typeface="Times New Roman"/>
                <a:cs typeface="Times New Roman"/>
              </a:rPr>
              <a:t>toán</a:t>
            </a:r>
            <a:r>
              <a:rPr lang="en-US">
                <a:solidFill>
                  <a:schemeClr val="bg2"/>
                </a:solidFill>
                <a:latin typeface="Times New Roman"/>
                <a:cs typeface="Times New Roman"/>
              </a:rPr>
              <a:t>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hóa</a:t>
            </a:r>
            <a:r>
              <a:rPr lang="en-US">
                <a:solidFill>
                  <a:schemeClr val="bg2"/>
                </a:solidFill>
                <a:latin typeface="Times New Roman"/>
                <a:cs typeface="Times New Roman"/>
              </a:rPr>
              <a:t> </a:t>
            </a:r>
            <a:r>
              <a:rPr lang="en-US" err="1">
                <a:solidFill>
                  <a:schemeClr val="bg2"/>
                </a:solidFill>
                <a:latin typeface="Times New Roman"/>
                <a:cs typeface="Times New Roman"/>
              </a:rPr>
              <a:t>bất</a:t>
            </a:r>
            <a:r>
              <a:rPr lang="en-US">
                <a:solidFill>
                  <a:schemeClr val="bg2"/>
                </a:solidFill>
                <a:latin typeface="Times New Roman"/>
                <a:cs typeface="Times New Roman"/>
              </a:rPr>
              <a:t> </a:t>
            </a:r>
            <a:r>
              <a:rPr lang="en-US" err="1">
                <a:solidFill>
                  <a:schemeClr val="bg2"/>
                </a:solidFill>
                <a:latin typeface="Times New Roman"/>
                <a:cs typeface="Times New Roman"/>
              </a:rPr>
              <a:t>đối</a:t>
            </a:r>
            <a:r>
              <a:rPr lang="en-US">
                <a:solidFill>
                  <a:schemeClr val="bg2"/>
                </a:solidFill>
                <a:latin typeface="Times New Roman"/>
                <a:cs typeface="Times New Roman"/>
              </a:rPr>
              <a:t> </a:t>
            </a:r>
            <a:r>
              <a:rPr lang="en-US" err="1">
                <a:solidFill>
                  <a:schemeClr val="bg2"/>
                </a:solidFill>
                <a:latin typeface="Times New Roman"/>
                <a:cs typeface="Times New Roman"/>
              </a:rPr>
              <a:t>xứng</a:t>
            </a:r>
            <a:r>
              <a:rPr lang="en-US">
                <a:solidFill>
                  <a:schemeClr val="bg2"/>
                </a:solidFill>
                <a:latin typeface="Times New Roman"/>
                <a:cs typeface="Times New Roman"/>
              </a:rPr>
              <a:t> </a:t>
            </a:r>
            <a:r>
              <a:rPr lang="en-US" err="1">
                <a:solidFill>
                  <a:schemeClr val="bg2"/>
                </a:solidFill>
                <a:latin typeface="Times New Roman"/>
                <a:cs typeface="Times New Roman"/>
              </a:rPr>
              <a:t>với</a:t>
            </a:r>
            <a:r>
              <a:rPr lang="en-US">
                <a:solidFill>
                  <a:schemeClr val="bg2"/>
                </a:solidFill>
                <a:latin typeface="Times New Roman"/>
                <a:cs typeface="Times New Roman"/>
              </a:rPr>
              <a:t> key </a:t>
            </a:r>
            <a:r>
              <a:rPr lang="en-US" err="1">
                <a:solidFill>
                  <a:schemeClr val="bg2"/>
                </a:solidFill>
                <a:latin typeface="Times New Roman"/>
                <a:cs typeface="Times New Roman"/>
              </a:rPr>
              <a:t>là</a:t>
            </a:r>
            <a:r>
              <a:rPr lang="en-US">
                <a:solidFill>
                  <a:schemeClr val="bg2"/>
                </a:solidFill>
                <a:latin typeface="Times New Roman"/>
                <a:cs typeface="Times New Roman"/>
              </a:rPr>
              <a:t> public key </a:t>
            </a:r>
            <a:r>
              <a:rPr lang="en-US" err="1">
                <a:solidFill>
                  <a:schemeClr val="bg2"/>
                </a:solidFill>
                <a:latin typeface="Times New Roman"/>
                <a:cs typeface="Times New Roman"/>
              </a:rPr>
              <a:t>từ</a:t>
            </a:r>
            <a:r>
              <a:rPr lang="en-US">
                <a:solidFill>
                  <a:schemeClr val="bg2"/>
                </a:solidFill>
                <a:latin typeface="Times New Roman"/>
                <a:cs typeface="Times New Roman"/>
              </a:rPr>
              <a:t> </a:t>
            </a:r>
            <a:r>
              <a:rPr lang="en-US" err="1">
                <a:solidFill>
                  <a:schemeClr val="bg2"/>
                </a:solidFill>
                <a:latin typeface="Times New Roman"/>
                <a:cs typeface="Times New Roman"/>
              </a:rPr>
              <a:t>bên</a:t>
            </a:r>
            <a:r>
              <a:rPr lang="en-US">
                <a:solidFill>
                  <a:schemeClr val="bg2"/>
                </a:solidFill>
                <a:latin typeface="Times New Roman"/>
                <a:cs typeface="Times New Roman"/>
              </a:rPr>
              <a:t> </a:t>
            </a:r>
            <a:r>
              <a:rPr lang="en-US" err="1">
                <a:solidFill>
                  <a:schemeClr val="bg2"/>
                </a:solidFill>
                <a:latin typeface="Times New Roman"/>
                <a:cs typeface="Times New Roman"/>
              </a:rPr>
              <a:t>nhận</a:t>
            </a:r>
            <a:endParaRPr lang="en-US" err="1">
              <a:solidFill>
                <a:schemeClr val="bg2"/>
              </a:solidFill>
              <a:ea typeface="+mn-lt"/>
              <a:cs typeface="+mn-lt"/>
            </a:endParaRPr>
          </a:p>
          <a:p>
            <a:pPr marL="285750" indent="-285750" algn="just">
              <a:buFont typeface="Wingdings"/>
              <a:buChar char="§"/>
            </a:pPr>
            <a:r>
              <a:rPr lang="en-US" err="1">
                <a:solidFill>
                  <a:schemeClr val="bg2"/>
                </a:solidFill>
                <a:latin typeface="Times New Roman"/>
                <a:cs typeface="Times New Roman"/>
              </a:rPr>
              <a:t>Bên</a:t>
            </a:r>
            <a:r>
              <a:rPr lang="en-US">
                <a:solidFill>
                  <a:schemeClr val="bg2"/>
                </a:solidFill>
                <a:latin typeface="Times New Roman"/>
                <a:cs typeface="Times New Roman"/>
              </a:rPr>
              <a:t> </a:t>
            </a:r>
            <a:r>
              <a:rPr lang="en-US" err="1">
                <a:solidFill>
                  <a:schemeClr val="bg2"/>
                </a:solidFill>
                <a:latin typeface="Times New Roman"/>
                <a:cs typeface="Times New Roman"/>
              </a:rPr>
              <a:t>nhận</a:t>
            </a:r>
            <a:r>
              <a:rPr lang="en-US">
                <a:solidFill>
                  <a:schemeClr val="bg2"/>
                </a:solidFill>
                <a:latin typeface="Times New Roman"/>
                <a:cs typeface="Times New Roman"/>
              </a:rPr>
              <a:t> </a:t>
            </a:r>
            <a:r>
              <a:rPr lang="en-US" err="1">
                <a:solidFill>
                  <a:schemeClr val="bg2"/>
                </a:solidFill>
                <a:latin typeface="Times New Roman"/>
                <a:cs typeface="Times New Roman"/>
              </a:rPr>
              <a:t>sẽ</a:t>
            </a:r>
            <a:r>
              <a:rPr lang="en-US">
                <a:solidFill>
                  <a:schemeClr val="bg2"/>
                </a:solidFill>
                <a:latin typeface="Times New Roman"/>
                <a:cs typeface="Times New Roman"/>
              </a:rPr>
              <a:t> </a:t>
            </a:r>
            <a:r>
              <a:rPr lang="en-US" err="1">
                <a:solidFill>
                  <a:schemeClr val="bg2"/>
                </a:solidFill>
                <a:latin typeface="Times New Roman"/>
                <a:cs typeface="Times New Roman"/>
              </a:rPr>
              <a:t>giải</a:t>
            </a:r>
            <a:r>
              <a:rPr lang="en-US">
                <a:solidFill>
                  <a:schemeClr val="bg2"/>
                </a:solidFill>
                <a:latin typeface="Times New Roman"/>
                <a:cs typeface="Times New Roman"/>
              </a:rPr>
              <a:t>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dữ</a:t>
            </a:r>
            <a:r>
              <a:rPr lang="en-US">
                <a:solidFill>
                  <a:schemeClr val="bg2"/>
                </a:solidFill>
                <a:latin typeface="Times New Roman"/>
                <a:cs typeface="Times New Roman"/>
              </a:rPr>
              <a:t> </a:t>
            </a:r>
            <a:r>
              <a:rPr lang="en-US" err="1">
                <a:solidFill>
                  <a:schemeClr val="bg2"/>
                </a:solidFill>
                <a:latin typeface="Times New Roman"/>
                <a:cs typeface="Times New Roman"/>
              </a:rPr>
              <a:t>liệu</a:t>
            </a:r>
            <a:r>
              <a:rPr lang="en-US">
                <a:solidFill>
                  <a:schemeClr val="bg2"/>
                </a:solidFill>
                <a:latin typeface="Times New Roman"/>
                <a:cs typeface="Times New Roman"/>
              </a:rPr>
              <a:t> </a:t>
            </a:r>
            <a:r>
              <a:rPr lang="en-US" err="1">
                <a:solidFill>
                  <a:schemeClr val="bg2"/>
                </a:solidFill>
                <a:latin typeface="Times New Roman"/>
                <a:cs typeface="Times New Roman"/>
              </a:rPr>
              <a:t>nhận</a:t>
            </a:r>
            <a:r>
              <a:rPr lang="en-US">
                <a:solidFill>
                  <a:schemeClr val="bg2"/>
                </a:solidFill>
                <a:latin typeface="Times New Roman"/>
                <a:cs typeface="Times New Roman"/>
              </a:rPr>
              <a:t> đ</a:t>
            </a:r>
            <a:r>
              <a:rPr lang="vi-VN">
                <a:solidFill>
                  <a:schemeClr val="bg2"/>
                </a:solidFill>
                <a:latin typeface="Times New Roman"/>
                <a:cs typeface="Times New Roman"/>
              </a:rPr>
              <a:t>ư</a:t>
            </a:r>
            <a:r>
              <a:rPr lang="en-US" err="1">
                <a:solidFill>
                  <a:schemeClr val="bg2"/>
                </a:solidFill>
                <a:latin typeface="Times New Roman"/>
                <a:cs typeface="Times New Roman"/>
              </a:rPr>
              <a:t>ợc</a:t>
            </a:r>
            <a:r>
              <a:rPr lang="en-US">
                <a:solidFill>
                  <a:schemeClr val="bg2"/>
                </a:solidFill>
                <a:latin typeface="Times New Roman"/>
                <a:cs typeface="Times New Roman"/>
              </a:rPr>
              <a:t> </a:t>
            </a:r>
            <a:r>
              <a:rPr lang="en-US" err="1">
                <a:solidFill>
                  <a:schemeClr val="bg2"/>
                </a:solidFill>
                <a:latin typeface="Times New Roman"/>
                <a:cs typeface="Times New Roman"/>
              </a:rPr>
              <a:t>bằng</a:t>
            </a:r>
            <a:r>
              <a:rPr lang="en-US">
                <a:solidFill>
                  <a:schemeClr val="bg2"/>
                </a:solidFill>
                <a:latin typeface="Times New Roman"/>
                <a:cs typeface="Times New Roman"/>
              </a:rPr>
              <a:t> </a:t>
            </a:r>
            <a:r>
              <a:rPr lang="en-US" err="1">
                <a:solidFill>
                  <a:schemeClr val="bg2"/>
                </a:solidFill>
                <a:latin typeface="Times New Roman"/>
                <a:cs typeface="Times New Roman"/>
              </a:rPr>
              <a:t>thuật</a:t>
            </a:r>
            <a:r>
              <a:rPr lang="en-US">
                <a:solidFill>
                  <a:schemeClr val="bg2"/>
                </a:solidFill>
                <a:latin typeface="Times New Roman"/>
                <a:cs typeface="Times New Roman"/>
              </a:rPr>
              <a:t> </a:t>
            </a:r>
            <a:r>
              <a:rPr lang="en-US" err="1">
                <a:solidFill>
                  <a:schemeClr val="bg2"/>
                </a:solidFill>
                <a:latin typeface="Times New Roman"/>
                <a:cs typeface="Times New Roman"/>
              </a:rPr>
              <a:t>toán</a:t>
            </a:r>
            <a:r>
              <a:rPr lang="en-US">
                <a:solidFill>
                  <a:schemeClr val="bg2"/>
                </a:solidFill>
                <a:latin typeface="Times New Roman"/>
                <a:cs typeface="Times New Roman"/>
              </a:rPr>
              <a:t> đ</a:t>
            </a:r>
            <a:r>
              <a:rPr lang="vi-VN">
                <a:solidFill>
                  <a:schemeClr val="bg2"/>
                </a:solidFill>
                <a:latin typeface="Times New Roman"/>
                <a:cs typeface="Times New Roman"/>
              </a:rPr>
              <a:t>ư</a:t>
            </a:r>
            <a:r>
              <a:rPr lang="en-US" err="1">
                <a:solidFill>
                  <a:schemeClr val="bg2"/>
                </a:solidFill>
                <a:latin typeface="Times New Roman"/>
                <a:cs typeface="Times New Roman"/>
              </a:rPr>
              <a:t>ợc</a:t>
            </a:r>
            <a:r>
              <a:rPr lang="en-US">
                <a:solidFill>
                  <a:schemeClr val="bg2"/>
                </a:solidFill>
                <a:latin typeface="Times New Roman"/>
                <a:cs typeface="Times New Roman"/>
              </a:rPr>
              <a:t> </a:t>
            </a:r>
            <a:r>
              <a:rPr lang="en-US" err="1">
                <a:solidFill>
                  <a:schemeClr val="bg2"/>
                </a:solidFill>
                <a:latin typeface="Times New Roman"/>
                <a:cs typeface="Times New Roman"/>
              </a:rPr>
              <a:t>sử</a:t>
            </a:r>
            <a:r>
              <a:rPr lang="en-US">
                <a:solidFill>
                  <a:schemeClr val="bg2"/>
                </a:solidFill>
                <a:latin typeface="Times New Roman"/>
                <a:cs typeface="Times New Roman"/>
              </a:rPr>
              <a:t> </a:t>
            </a:r>
            <a:r>
              <a:rPr lang="en-US" err="1">
                <a:solidFill>
                  <a:schemeClr val="bg2"/>
                </a:solidFill>
                <a:latin typeface="Times New Roman"/>
                <a:cs typeface="Times New Roman"/>
              </a:rPr>
              <a:t>dụng</a:t>
            </a:r>
            <a:r>
              <a:rPr lang="en-US">
                <a:solidFill>
                  <a:schemeClr val="bg2"/>
                </a:solidFill>
                <a:latin typeface="Times New Roman"/>
                <a:cs typeface="Times New Roman"/>
              </a:rPr>
              <a:t> ở </a:t>
            </a:r>
            <a:r>
              <a:rPr lang="en-US" err="1">
                <a:solidFill>
                  <a:schemeClr val="bg2"/>
                </a:solidFill>
                <a:latin typeface="Times New Roman"/>
                <a:cs typeface="Times New Roman"/>
              </a:rPr>
              <a:t>bên</a:t>
            </a:r>
            <a:r>
              <a:rPr lang="en-US">
                <a:solidFill>
                  <a:schemeClr val="bg2"/>
                </a:solidFill>
                <a:latin typeface="Times New Roman"/>
                <a:cs typeface="Times New Roman"/>
              </a:rPr>
              <a:t> </a:t>
            </a:r>
            <a:r>
              <a:rPr lang="en-US" err="1">
                <a:solidFill>
                  <a:schemeClr val="bg2"/>
                </a:solidFill>
                <a:latin typeface="Times New Roman"/>
                <a:cs typeface="Times New Roman"/>
              </a:rPr>
              <a:t>gửi</a:t>
            </a:r>
            <a:r>
              <a:rPr lang="en-US">
                <a:solidFill>
                  <a:schemeClr val="bg2"/>
                </a:solidFill>
                <a:latin typeface="Times New Roman"/>
                <a:cs typeface="Times New Roman"/>
              </a:rPr>
              <a:t>, </a:t>
            </a:r>
            <a:r>
              <a:rPr lang="en-US" err="1">
                <a:solidFill>
                  <a:schemeClr val="bg2"/>
                </a:solidFill>
                <a:latin typeface="Times New Roman"/>
                <a:cs typeface="Times New Roman"/>
              </a:rPr>
              <a:t>với</a:t>
            </a:r>
            <a:r>
              <a:rPr lang="en-US">
                <a:solidFill>
                  <a:schemeClr val="bg2"/>
                </a:solidFill>
                <a:latin typeface="Times New Roman"/>
                <a:cs typeface="Times New Roman"/>
              </a:rPr>
              <a:t> key </a:t>
            </a:r>
            <a:r>
              <a:rPr lang="en-US" err="1">
                <a:solidFill>
                  <a:schemeClr val="bg2"/>
                </a:solidFill>
                <a:latin typeface="Times New Roman"/>
                <a:cs typeface="Times New Roman"/>
              </a:rPr>
              <a:t>giải</a:t>
            </a:r>
            <a:r>
              <a:rPr lang="en-US">
                <a:solidFill>
                  <a:schemeClr val="bg2"/>
                </a:solidFill>
                <a:latin typeface="Times New Roman"/>
                <a:cs typeface="Times New Roman"/>
              </a:rPr>
              <a:t> </a:t>
            </a:r>
            <a:r>
              <a:rPr lang="en-US" err="1">
                <a:solidFill>
                  <a:schemeClr val="bg2"/>
                </a:solidFill>
                <a:latin typeface="Times New Roman"/>
                <a:cs typeface="Times New Roman"/>
              </a:rPr>
              <a:t>mã</a:t>
            </a:r>
            <a:r>
              <a:rPr lang="en-US">
                <a:solidFill>
                  <a:schemeClr val="bg2"/>
                </a:solidFill>
                <a:latin typeface="Times New Roman"/>
                <a:cs typeface="Times New Roman"/>
              </a:rPr>
              <a:t> </a:t>
            </a:r>
            <a:r>
              <a:rPr lang="en-US" err="1">
                <a:solidFill>
                  <a:schemeClr val="bg2"/>
                </a:solidFill>
                <a:latin typeface="Times New Roman"/>
                <a:cs typeface="Times New Roman"/>
              </a:rPr>
              <a:t>là</a:t>
            </a:r>
            <a:r>
              <a:rPr lang="en-US">
                <a:solidFill>
                  <a:schemeClr val="bg2"/>
                </a:solidFill>
                <a:latin typeface="Times New Roman"/>
                <a:cs typeface="Times New Roman"/>
              </a:rPr>
              <a:t> private key</a:t>
            </a:r>
            <a:endParaRPr lang="en-US">
              <a:solidFill>
                <a:schemeClr val="bg2"/>
              </a:solidFill>
              <a:ea typeface="+mn-lt"/>
              <a:cs typeface="+mn-lt"/>
            </a:endParaRPr>
          </a:p>
          <a:p>
            <a:pPr marL="285750" indent="-285750" algn="just">
              <a:buFont typeface="Arial" panose="05000000000000000000" pitchFamily="2" charset="2"/>
              <a:buChar char="•"/>
            </a:pPr>
            <a:endParaRPr lang="en-US">
              <a:solidFill>
                <a:schemeClr val="bg2"/>
              </a:solidFill>
              <a:latin typeface="Times New Roman" panose="02020603050405020304" pitchFamily="18" charset="0"/>
              <a:cs typeface="Times New Roman" panose="02020603050405020304" pitchFamily="18" charset="0"/>
            </a:endParaRPr>
          </a:p>
        </p:txBody>
      </p:sp>
      <p:pic>
        <p:nvPicPr>
          <p:cNvPr id="11" name="Picture 11" descr="A close up of a sign&#10;&#10;Description generated with high confidence">
            <a:extLst>
              <a:ext uri="{FF2B5EF4-FFF2-40B4-BE49-F238E27FC236}">
                <a16:creationId xmlns:a16="http://schemas.microsoft.com/office/drawing/2014/main" id="{92B4C04E-B92E-4672-A903-2FAEF248D10B}"/>
              </a:ext>
            </a:extLst>
          </p:cNvPr>
          <p:cNvPicPr>
            <a:picLocks noChangeAspect="1"/>
          </p:cNvPicPr>
          <p:nvPr/>
        </p:nvPicPr>
        <p:blipFill>
          <a:blip r:embed="rId2"/>
          <a:stretch>
            <a:fillRect/>
          </a:stretch>
        </p:blipFill>
        <p:spPr>
          <a:xfrm>
            <a:off x="487293" y="1716100"/>
            <a:ext cx="4219575" cy="4121125"/>
          </a:xfrm>
          <a:prstGeom prst="rect">
            <a:avLst/>
          </a:prstGeom>
        </p:spPr>
      </p:pic>
      <p:sp>
        <p:nvSpPr>
          <p:cNvPr id="2" name="Rectangle 1">
            <a:extLst>
              <a:ext uri="{FF2B5EF4-FFF2-40B4-BE49-F238E27FC236}">
                <a16:creationId xmlns:a16="http://schemas.microsoft.com/office/drawing/2014/main" id="{B9DFEB32-C820-4FAC-8582-7CBE524FACA0}"/>
              </a:ext>
            </a:extLst>
          </p:cNvPr>
          <p:cNvSpPr/>
          <p:nvPr/>
        </p:nvSpPr>
        <p:spPr>
          <a:xfrm>
            <a:off x="733425" y="4286250"/>
            <a:ext cx="771525" cy="4095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Alice</a:t>
            </a:r>
            <a:endParaRPr lang="en-US"/>
          </a:p>
        </p:txBody>
      </p:sp>
      <p:sp>
        <p:nvSpPr>
          <p:cNvPr id="8" name="Rectangle 7">
            <a:extLst>
              <a:ext uri="{FF2B5EF4-FFF2-40B4-BE49-F238E27FC236}">
                <a16:creationId xmlns:a16="http://schemas.microsoft.com/office/drawing/2014/main" id="{F1BF33CC-722C-4B77-BCD7-17970A3DE32E}"/>
              </a:ext>
            </a:extLst>
          </p:cNvPr>
          <p:cNvSpPr/>
          <p:nvPr/>
        </p:nvSpPr>
        <p:spPr>
          <a:xfrm>
            <a:off x="733425" y="1800225"/>
            <a:ext cx="771525" cy="4095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Bob</a:t>
            </a:r>
            <a:endParaRPr lang="en-US"/>
          </a:p>
        </p:txBody>
      </p:sp>
      <p:sp>
        <p:nvSpPr>
          <p:cNvPr id="9" name="Rectangle 8">
            <a:extLst>
              <a:ext uri="{FF2B5EF4-FFF2-40B4-BE49-F238E27FC236}">
                <a16:creationId xmlns:a16="http://schemas.microsoft.com/office/drawing/2014/main" id="{580DD696-CCE4-4D92-81B2-44D2138A4906}"/>
              </a:ext>
            </a:extLst>
          </p:cNvPr>
          <p:cNvSpPr/>
          <p:nvPr/>
        </p:nvSpPr>
        <p:spPr>
          <a:xfrm>
            <a:off x="3238500" y="5133975"/>
            <a:ext cx="1323975" cy="59055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a:rPr>
              <a:t>Alice's</a:t>
            </a:r>
          </a:p>
          <a:p>
            <a:pPr algn="ctr"/>
            <a:r>
              <a:rPr lang="en-US">
                <a:cs typeface="Calibri" panose="020F0502020204030204"/>
              </a:rPr>
              <a:t>Private key</a:t>
            </a:r>
          </a:p>
        </p:txBody>
      </p:sp>
      <p:sp>
        <p:nvSpPr>
          <p:cNvPr id="12" name="Rectangle 11">
            <a:extLst>
              <a:ext uri="{FF2B5EF4-FFF2-40B4-BE49-F238E27FC236}">
                <a16:creationId xmlns:a16="http://schemas.microsoft.com/office/drawing/2014/main" id="{06E00433-E0FC-44DC-AA5A-E3125A4B4200}"/>
              </a:ext>
            </a:extLst>
          </p:cNvPr>
          <p:cNvSpPr/>
          <p:nvPr/>
        </p:nvSpPr>
        <p:spPr>
          <a:xfrm>
            <a:off x="3238499" y="2838450"/>
            <a:ext cx="1323975" cy="590550"/>
          </a:xfrm>
          <a:prstGeom prst="rect">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panose="020F0502020204030204"/>
              </a:rPr>
              <a:t>Alice's</a:t>
            </a:r>
          </a:p>
          <a:p>
            <a:pPr algn="ctr"/>
            <a:r>
              <a:rPr lang="en-US">
                <a:cs typeface="Calibri" panose="020F0502020204030204"/>
              </a:rPr>
              <a:t>Public key</a:t>
            </a:r>
          </a:p>
        </p:txBody>
      </p:sp>
    </p:spTree>
    <p:extLst>
      <p:ext uri="{BB962C8B-B14F-4D97-AF65-F5344CB8AC3E}">
        <p14:creationId xmlns:p14="http://schemas.microsoft.com/office/powerpoint/2010/main" val="66267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77D6BE7-084B-4784-A0CF-7DC8AB071311}"/>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534CF295-2618-4B59-B39F-B5194FE00859}"/>
              </a:ext>
            </a:extLst>
          </p:cNvPr>
          <p:cNvSpPr>
            <a:spLocks noGrp="1"/>
          </p:cNvSpPr>
          <p:nvPr>
            <p:ph type="sldNum" sz="quarter" idx="12"/>
          </p:nvPr>
        </p:nvSpPr>
        <p:spPr/>
        <p:txBody>
          <a:bodyPr/>
          <a:lstStyle/>
          <a:p>
            <a:fld id="{AE441803-877F-42B7-9E77-4F913D464FEC}" type="slidenum">
              <a:rPr lang="en-ID" smtClean="0"/>
              <a:t>12</a:t>
            </a:fld>
            <a:endParaRPr lang="en-ID"/>
          </a:p>
        </p:txBody>
      </p:sp>
      <p:sp>
        <p:nvSpPr>
          <p:cNvPr id="9" name="Title 1">
            <a:extLst>
              <a:ext uri="{FF2B5EF4-FFF2-40B4-BE49-F238E27FC236}">
                <a16:creationId xmlns:a16="http://schemas.microsoft.com/office/drawing/2014/main" id="{0611F045-4ACC-4851-88D7-2029BC09884C}"/>
              </a:ext>
            </a:extLst>
          </p:cNvPr>
          <p:cNvSpPr>
            <a:spLocks noGrp="1"/>
          </p:cNvSpPr>
          <p:nvPr>
            <p:ph type="title"/>
          </p:nvPr>
        </p:nvSpPr>
        <p:spPr>
          <a:xfrm>
            <a:off x="838200" y="821568"/>
            <a:ext cx="10515600" cy="877266"/>
          </a:xfrm>
        </p:spPr>
        <p:txBody>
          <a:bodyPr>
            <a:normAutofit/>
          </a:bodyPr>
          <a:lstStyle/>
          <a:p>
            <a:pPr algn="ctr"/>
            <a:r>
              <a:rPr lang="en-US" sz="4000">
                <a:latin typeface="Times New Roman"/>
                <a:cs typeface="Times New Roman"/>
              </a:rPr>
              <a:t>2. MÃ HÓA DES</a:t>
            </a:r>
            <a:endParaRPr lang="en-ID" sz="4000">
              <a:latin typeface="Times New Roman"/>
              <a:cs typeface="Times New Roman"/>
            </a:endParaRPr>
          </a:p>
        </p:txBody>
      </p:sp>
      <p:graphicFrame>
        <p:nvGraphicFramePr>
          <p:cNvPr id="11" name="Content Placeholder 5">
            <a:extLst>
              <a:ext uri="{FF2B5EF4-FFF2-40B4-BE49-F238E27FC236}">
                <a16:creationId xmlns:a16="http://schemas.microsoft.com/office/drawing/2014/main" id="{0E6C9BBB-1EB0-4C52-A81B-26EAA66D5267}"/>
              </a:ext>
            </a:extLst>
          </p:cNvPr>
          <p:cNvGraphicFramePr>
            <a:graphicFrameLocks noGrp="1"/>
          </p:cNvGraphicFramePr>
          <p:nvPr>
            <p:ph idx="1"/>
            <p:extLst>
              <p:ext uri="{D42A27DB-BD31-4B8C-83A1-F6EECF244321}">
                <p14:modId xmlns:p14="http://schemas.microsoft.com/office/powerpoint/2010/main" val="2733902250"/>
              </p:ext>
            </p:extLst>
          </p:nvPr>
        </p:nvGraphicFramePr>
        <p:xfrm>
          <a:off x="4727712" y="2275278"/>
          <a:ext cx="4778238" cy="3037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87" name="Oval 1686">
            <a:extLst>
              <a:ext uri="{FF2B5EF4-FFF2-40B4-BE49-F238E27FC236}">
                <a16:creationId xmlns:a16="http://schemas.microsoft.com/office/drawing/2014/main" id="{4D94A129-A3E6-4FA4-A244-00123535A93A}"/>
              </a:ext>
            </a:extLst>
          </p:cNvPr>
          <p:cNvSpPr/>
          <p:nvPr/>
        </p:nvSpPr>
        <p:spPr>
          <a:xfrm>
            <a:off x="2686050" y="3043492"/>
            <a:ext cx="1508263" cy="1500808"/>
          </a:xfrm>
          <a:prstGeom prst="ellipse">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1673" name="Picture 1673" descr="A picture containing building, clock, street&#10;&#10;Description generated with very high confidence">
            <a:extLst>
              <a:ext uri="{FF2B5EF4-FFF2-40B4-BE49-F238E27FC236}">
                <a16:creationId xmlns:a16="http://schemas.microsoft.com/office/drawing/2014/main" id="{0AD40F25-CA3B-4C7A-9AF7-47262CDD7ECF}"/>
              </a:ext>
            </a:extLst>
          </p:cNvPr>
          <p:cNvPicPr>
            <a:picLocks noChangeAspect="1"/>
          </p:cNvPicPr>
          <p:nvPr/>
        </p:nvPicPr>
        <p:blipFill>
          <a:blip r:embed="rId7"/>
          <a:stretch>
            <a:fillRect/>
          </a:stretch>
        </p:blipFill>
        <p:spPr>
          <a:xfrm>
            <a:off x="2838450" y="3200400"/>
            <a:ext cx="1190625" cy="1190625"/>
          </a:xfrm>
          <a:prstGeom prst="rect">
            <a:avLst/>
          </a:prstGeom>
          <a:ln>
            <a:solidFill>
              <a:schemeClr val="bg1"/>
            </a:solidFill>
          </a:ln>
        </p:spPr>
      </p:pic>
    </p:spTree>
    <p:extLst>
      <p:ext uri="{BB962C8B-B14F-4D97-AF65-F5344CB8AC3E}">
        <p14:creationId xmlns:p14="http://schemas.microsoft.com/office/powerpoint/2010/main" val="38023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673"/>
                                        </p:tgtEl>
                                        <p:attrNameLst>
                                          <p:attrName>style.visibility</p:attrName>
                                        </p:attrNameLst>
                                      </p:cBhvr>
                                      <p:to>
                                        <p:strVal val="visible"/>
                                      </p:to>
                                    </p:set>
                                    <p:animEffect transition="in" filter="randombar(horizontal)">
                                      <p:cBhvr>
                                        <p:cTn id="17" dur="500"/>
                                        <p:tgtEl>
                                          <p:spTgt spid="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1"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350444B-5D73-430A-AC13-DE0169B66F4C}"/>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1A36E4E3-6101-4E5F-958B-488012E14E62}"/>
              </a:ext>
            </a:extLst>
          </p:cNvPr>
          <p:cNvSpPr>
            <a:spLocks noGrp="1"/>
          </p:cNvSpPr>
          <p:nvPr>
            <p:ph type="sldNum" sz="quarter" idx="12"/>
          </p:nvPr>
        </p:nvSpPr>
        <p:spPr/>
        <p:txBody>
          <a:bodyPr/>
          <a:lstStyle/>
          <a:p>
            <a:fld id="{AE441803-877F-42B7-9E77-4F913D464FEC}" type="slidenum">
              <a:rPr lang="en-ID" smtClean="0"/>
              <a:t>13</a:t>
            </a:fld>
            <a:endParaRPr lang="en-ID"/>
          </a:p>
        </p:txBody>
      </p:sp>
      <p:sp>
        <p:nvSpPr>
          <p:cNvPr id="7" name="Title 1">
            <a:extLst>
              <a:ext uri="{FF2B5EF4-FFF2-40B4-BE49-F238E27FC236}">
                <a16:creationId xmlns:a16="http://schemas.microsoft.com/office/drawing/2014/main" id="{53B6917F-762D-48B1-AD9B-30FD98C1812D}"/>
              </a:ext>
            </a:extLst>
          </p:cNvPr>
          <p:cNvSpPr>
            <a:spLocks noGrp="1"/>
          </p:cNvSpPr>
          <p:nvPr>
            <p:ph type="title"/>
          </p:nvPr>
        </p:nvSpPr>
        <p:spPr>
          <a:xfrm>
            <a:off x="838200" y="821568"/>
            <a:ext cx="10515600" cy="877266"/>
          </a:xfrm>
        </p:spPr>
        <p:txBody>
          <a:bodyPr>
            <a:normAutofit/>
          </a:bodyPr>
          <a:lstStyle/>
          <a:p>
            <a:pPr algn="ctr"/>
            <a:r>
              <a:rPr lang="en-US" sz="4000">
                <a:latin typeface="Times New Roman"/>
                <a:cs typeface="Times New Roman"/>
              </a:rPr>
              <a:t>2.1 LỊCH SỬ RA ĐỜI CỦA DES</a:t>
            </a:r>
            <a:endParaRPr lang="en-ID" sz="4000">
              <a:latin typeface="Times New Roman"/>
              <a:cs typeface="Times New Roman"/>
            </a:endParaRPr>
          </a:p>
        </p:txBody>
      </p:sp>
      <p:pic>
        <p:nvPicPr>
          <p:cNvPr id="8" name="Picture 8" descr="A person standing next to a tree&#10;&#10;Description generated with very high confidence">
            <a:extLst>
              <a:ext uri="{FF2B5EF4-FFF2-40B4-BE49-F238E27FC236}">
                <a16:creationId xmlns:a16="http://schemas.microsoft.com/office/drawing/2014/main" id="{1EB621E7-384A-4AAB-B6B6-66334A3BF9D7}"/>
              </a:ext>
            </a:extLst>
          </p:cNvPr>
          <p:cNvPicPr>
            <a:picLocks noChangeAspect="1"/>
          </p:cNvPicPr>
          <p:nvPr/>
        </p:nvPicPr>
        <p:blipFill>
          <a:blip r:embed="rId2"/>
          <a:stretch>
            <a:fillRect/>
          </a:stretch>
        </p:blipFill>
        <p:spPr>
          <a:xfrm>
            <a:off x="2247900" y="2614979"/>
            <a:ext cx="2286000" cy="2409092"/>
          </a:xfrm>
          <a:prstGeom prst="ellipse">
            <a:avLst/>
          </a:prstGeom>
          <a:ln w="63500" cap="rnd">
            <a:solidFill>
              <a:schemeClr val="accent1">
                <a:lumMod val="20000"/>
                <a:lumOff val="8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Rectangle 10">
            <a:extLst>
              <a:ext uri="{FF2B5EF4-FFF2-40B4-BE49-F238E27FC236}">
                <a16:creationId xmlns:a16="http://schemas.microsoft.com/office/drawing/2014/main" id="{2C955F27-E2C7-47D9-9D0A-592AE6F9EAC0}"/>
              </a:ext>
            </a:extLst>
          </p:cNvPr>
          <p:cNvSpPr/>
          <p:nvPr/>
        </p:nvSpPr>
        <p:spPr>
          <a:xfrm>
            <a:off x="5445332" y="2792592"/>
            <a:ext cx="6346618" cy="20503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342900" indent="-342900" algn="just">
              <a:buFont typeface="Wingdings"/>
              <a:buChar char="§"/>
            </a:pPr>
            <a:r>
              <a:rPr lang="en-US" err="1">
                <a:solidFill>
                  <a:schemeClr val="bg2"/>
                </a:solidFill>
                <a:latin typeface="Times New Roman"/>
                <a:ea typeface="+mn-lt"/>
                <a:cs typeface="+mn-lt"/>
              </a:rPr>
              <a:t>Khoảng</a:t>
            </a:r>
            <a:r>
              <a:rPr lang="en-US">
                <a:solidFill>
                  <a:schemeClr val="bg2"/>
                </a:solidFill>
                <a:latin typeface="Times New Roman"/>
                <a:ea typeface="+mn-lt"/>
                <a:cs typeface="+mn-lt"/>
              </a:rPr>
              <a:t> </a:t>
            </a:r>
            <a:r>
              <a:rPr lang="en-US" err="1">
                <a:solidFill>
                  <a:schemeClr val="bg2"/>
                </a:solidFill>
                <a:latin typeface="Times New Roman"/>
                <a:ea typeface="+mn-lt"/>
                <a:cs typeface="+mn-lt"/>
              </a:rPr>
              <a:t>những</a:t>
            </a:r>
            <a:r>
              <a:rPr lang="en-US">
                <a:solidFill>
                  <a:schemeClr val="bg2"/>
                </a:solidFill>
                <a:latin typeface="Times New Roman"/>
                <a:ea typeface="+mn-lt"/>
                <a:cs typeface="+mn-lt"/>
              </a:rPr>
              <a:t> </a:t>
            </a:r>
            <a:r>
              <a:rPr lang="en-US" err="1">
                <a:solidFill>
                  <a:schemeClr val="bg2"/>
                </a:solidFill>
                <a:latin typeface="Times New Roman"/>
                <a:ea typeface="+mn-lt"/>
                <a:cs typeface="+mn-lt"/>
              </a:rPr>
              <a:t>năm</a:t>
            </a:r>
            <a:r>
              <a:rPr lang="en-US">
                <a:solidFill>
                  <a:schemeClr val="bg2"/>
                </a:solidFill>
                <a:latin typeface="Times New Roman"/>
                <a:ea typeface="+mn-lt"/>
                <a:cs typeface="+mn-lt"/>
              </a:rPr>
              <a:t> 1970, </a:t>
            </a:r>
            <a:r>
              <a:rPr lang="en-US" err="1">
                <a:solidFill>
                  <a:schemeClr val="bg2"/>
                </a:solidFill>
                <a:latin typeface="Times New Roman"/>
                <a:ea typeface="+mn-lt"/>
                <a:cs typeface="+mn-lt"/>
              </a:rPr>
              <a:t>tiến</a:t>
            </a:r>
            <a:r>
              <a:rPr lang="en-US">
                <a:solidFill>
                  <a:schemeClr val="bg2"/>
                </a:solidFill>
                <a:latin typeface="Times New Roman"/>
                <a:ea typeface="+mn-lt"/>
                <a:cs typeface="+mn-lt"/>
              </a:rPr>
              <a:t> </a:t>
            </a:r>
            <a:r>
              <a:rPr lang="en-US" err="1">
                <a:solidFill>
                  <a:schemeClr val="bg2"/>
                </a:solidFill>
                <a:latin typeface="Times New Roman"/>
                <a:ea typeface="+mn-lt"/>
                <a:cs typeface="+mn-lt"/>
              </a:rPr>
              <a:t>sĩ</a:t>
            </a:r>
            <a:r>
              <a:rPr lang="en-US">
                <a:solidFill>
                  <a:schemeClr val="bg2"/>
                </a:solidFill>
                <a:latin typeface="Times New Roman"/>
                <a:ea typeface="+mn-lt"/>
                <a:cs typeface="+mn-lt"/>
              </a:rPr>
              <a:t> Horst Feistel </a:t>
            </a:r>
            <a:r>
              <a:rPr lang="en-US" err="1">
                <a:solidFill>
                  <a:schemeClr val="bg2"/>
                </a:solidFill>
                <a:latin typeface="Times New Roman"/>
                <a:ea typeface="+mn-lt"/>
                <a:cs typeface="+mn-lt"/>
              </a:rPr>
              <a:t>đã</a:t>
            </a:r>
            <a:r>
              <a:rPr lang="en-US">
                <a:solidFill>
                  <a:schemeClr val="bg2"/>
                </a:solidFill>
                <a:latin typeface="Times New Roman"/>
                <a:ea typeface="+mn-lt"/>
                <a:cs typeface="+mn-lt"/>
              </a:rPr>
              <a:t> </a:t>
            </a:r>
            <a:r>
              <a:rPr lang="en-US" err="1">
                <a:solidFill>
                  <a:schemeClr val="bg2"/>
                </a:solidFill>
                <a:latin typeface="Times New Roman"/>
                <a:ea typeface="+mn-lt"/>
                <a:cs typeface="+mn-lt"/>
              </a:rPr>
              <a:t>đặt</a:t>
            </a:r>
            <a:r>
              <a:rPr lang="en-US">
                <a:solidFill>
                  <a:schemeClr val="bg2"/>
                </a:solidFill>
                <a:latin typeface="Times New Roman"/>
                <a:ea typeface="+mn-lt"/>
                <a:cs typeface="+mn-lt"/>
              </a:rPr>
              <a:t> </a:t>
            </a:r>
            <a:r>
              <a:rPr lang="en-US" err="1">
                <a:solidFill>
                  <a:schemeClr val="bg2"/>
                </a:solidFill>
                <a:latin typeface="Times New Roman"/>
                <a:ea typeface="+mn-lt"/>
                <a:cs typeface="+mn-lt"/>
              </a:rPr>
              <a:t>nền</a:t>
            </a:r>
            <a:r>
              <a:rPr lang="en-US">
                <a:solidFill>
                  <a:schemeClr val="bg2"/>
                </a:solidFill>
                <a:latin typeface="Times New Roman"/>
                <a:ea typeface="+mn-lt"/>
                <a:cs typeface="+mn-lt"/>
              </a:rPr>
              <a:t> </a:t>
            </a:r>
            <a:r>
              <a:rPr lang="en-US" err="1">
                <a:solidFill>
                  <a:schemeClr val="bg2"/>
                </a:solidFill>
                <a:latin typeface="Times New Roman"/>
                <a:ea typeface="+mn-lt"/>
                <a:cs typeface="+mn-lt"/>
              </a:rPr>
              <a:t>móng</a:t>
            </a:r>
            <a:r>
              <a:rPr lang="en-US">
                <a:solidFill>
                  <a:schemeClr val="bg2"/>
                </a:solidFill>
                <a:latin typeface="Times New Roman"/>
                <a:ea typeface="+mn-lt"/>
                <a:cs typeface="+mn-lt"/>
              </a:rPr>
              <a:t> </a:t>
            </a:r>
            <a:r>
              <a:rPr lang="en-US" err="1">
                <a:solidFill>
                  <a:schemeClr val="bg2"/>
                </a:solidFill>
                <a:latin typeface="Times New Roman"/>
                <a:ea typeface="+mn-lt"/>
                <a:cs typeface="+mn-lt"/>
              </a:rPr>
              <a:t>đầu</a:t>
            </a:r>
            <a:r>
              <a:rPr lang="en-US">
                <a:solidFill>
                  <a:schemeClr val="bg2"/>
                </a:solidFill>
                <a:latin typeface="Times New Roman"/>
                <a:ea typeface="+mn-lt"/>
                <a:cs typeface="+mn-lt"/>
              </a:rPr>
              <a:t> </a:t>
            </a:r>
            <a:r>
              <a:rPr lang="en-US" err="1">
                <a:solidFill>
                  <a:schemeClr val="bg2"/>
                </a:solidFill>
                <a:latin typeface="Times New Roman"/>
                <a:ea typeface="+mn-lt"/>
                <a:cs typeface="+mn-lt"/>
              </a:rPr>
              <a:t>tiên</a:t>
            </a:r>
            <a:r>
              <a:rPr lang="en-US">
                <a:solidFill>
                  <a:schemeClr val="bg2"/>
                </a:solidFill>
                <a:latin typeface="Times New Roman"/>
                <a:ea typeface="+mn-lt"/>
                <a:cs typeface="+mn-lt"/>
              </a:rPr>
              <a:t> </a:t>
            </a:r>
            <a:r>
              <a:rPr lang="en-US" err="1">
                <a:solidFill>
                  <a:schemeClr val="bg2"/>
                </a:solidFill>
                <a:latin typeface="Times New Roman"/>
                <a:ea typeface="+mn-lt"/>
                <a:cs typeface="+mn-lt"/>
              </a:rPr>
              <a:t>cho</a:t>
            </a:r>
            <a:r>
              <a:rPr lang="en-US">
                <a:solidFill>
                  <a:schemeClr val="bg2"/>
                </a:solidFill>
                <a:latin typeface="Times New Roman"/>
                <a:ea typeface="+mn-lt"/>
                <a:cs typeface="+mn-lt"/>
              </a:rPr>
              <a:t> </a:t>
            </a:r>
            <a:r>
              <a:rPr lang="en-US" err="1">
                <a:solidFill>
                  <a:schemeClr val="bg2"/>
                </a:solidFill>
                <a:latin typeface="Times New Roman"/>
                <a:ea typeface="+mn-lt"/>
                <a:cs typeface="+mn-lt"/>
              </a:rPr>
              <a:t>chuẩn</a:t>
            </a:r>
            <a:r>
              <a:rPr lang="en-US">
                <a:solidFill>
                  <a:schemeClr val="bg2"/>
                </a:solidFill>
                <a:latin typeface="Times New Roman"/>
                <a:ea typeface="+mn-lt"/>
                <a:cs typeface="+mn-lt"/>
              </a:rPr>
              <a:t> </a:t>
            </a:r>
            <a:r>
              <a:rPr lang="en-US" err="1">
                <a:solidFill>
                  <a:schemeClr val="bg2"/>
                </a:solidFill>
                <a:latin typeface="Times New Roman"/>
                <a:ea typeface="+mn-lt"/>
                <a:cs typeface="+mn-lt"/>
              </a:rPr>
              <a:t>hóa</a:t>
            </a:r>
            <a:r>
              <a:rPr lang="en-US">
                <a:solidFill>
                  <a:schemeClr val="bg2"/>
                </a:solidFill>
                <a:latin typeface="Times New Roman"/>
                <a:ea typeface="+mn-lt"/>
                <a:cs typeface="+mn-lt"/>
              </a:rPr>
              <a:t> </a:t>
            </a:r>
            <a:r>
              <a:rPr lang="en-US" err="1">
                <a:solidFill>
                  <a:schemeClr val="bg2"/>
                </a:solidFill>
                <a:latin typeface="Times New Roman"/>
                <a:ea typeface="+mn-lt"/>
                <a:cs typeface="+mn-lt"/>
              </a:rPr>
              <a:t>dữ</a:t>
            </a:r>
            <a:r>
              <a:rPr lang="en-US">
                <a:solidFill>
                  <a:schemeClr val="bg2"/>
                </a:solidFill>
                <a:latin typeface="Times New Roman"/>
                <a:ea typeface="+mn-lt"/>
                <a:cs typeface="+mn-lt"/>
              </a:rPr>
              <a:t> </a:t>
            </a:r>
            <a:r>
              <a:rPr lang="en-US" err="1">
                <a:solidFill>
                  <a:schemeClr val="bg2"/>
                </a:solidFill>
                <a:latin typeface="Times New Roman"/>
                <a:ea typeface="+mn-lt"/>
                <a:cs typeface="+mn-lt"/>
              </a:rPr>
              <a:t>liệu</a:t>
            </a:r>
            <a:r>
              <a:rPr lang="en-US">
                <a:solidFill>
                  <a:schemeClr val="bg2"/>
                </a:solidFill>
                <a:latin typeface="Times New Roman"/>
                <a:ea typeface="+mn-lt"/>
                <a:cs typeface="+mn-lt"/>
              </a:rPr>
              <a:t> DES </a:t>
            </a:r>
            <a:r>
              <a:rPr lang="en-US" err="1">
                <a:solidFill>
                  <a:schemeClr val="bg2"/>
                </a:solidFill>
                <a:latin typeface="Times New Roman"/>
                <a:ea typeface="+mn-lt"/>
                <a:cs typeface="+mn-lt"/>
              </a:rPr>
              <a:t>với</a:t>
            </a:r>
            <a:r>
              <a:rPr lang="en-US">
                <a:solidFill>
                  <a:schemeClr val="bg2"/>
                </a:solidFill>
                <a:latin typeface="Times New Roman"/>
                <a:ea typeface="+mn-lt"/>
                <a:cs typeface="+mn-lt"/>
              </a:rPr>
              <a:t> </a:t>
            </a:r>
            <a:r>
              <a:rPr lang="en-US" err="1">
                <a:solidFill>
                  <a:schemeClr val="bg2"/>
                </a:solidFill>
                <a:latin typeface="Times New Roman"/>
                <a:ea typeface="+mn-lt"/>
                <a:cs typeface="+mn-lt"/>
              </a:rPr>
              <a:t>phương</a:t>
            </a:r>
            <a:r>
              <a:rPr lang="en-US">
                <a:solidFill>
                  <a:schemeClr val="bg2"/>
                </a:solidFill>
                <a:latin typeface="Times New Roman"/>
                <a:ea typeface="+mn-lt"/>
                <a:cs typeface="+mn-lt"/>
              </a:rPr>
              <a:t> </a:t>
            </a:r>
            <a:r>
              <a:rPr lang="en-US" err="1">
                <a:solidFill>
                  <a:schemeClr val="bg2"/>
                </a:solidFill>
                <a:latin typeface="Times New Roman"/>
                <a:ea typeface="+mn-lt"/>
                <a:cs typeface="+mn-lt"/>
              </a:rPr>
              <a:t>pháp</a:t>
            </a:r>
            <a:r>
              <a:rPr lang="en-US">
                <a:solidFill>
                  <a:schemeClr val="bg2"/>
                </a:solidFill>
                <a:latin typeface="Times New Roman"/>
                <a:ea typeface="+mn-lt"/>
                <a:cs typeface="+mn-lt"/>
              </a:rPr>
              <a:t> </a:t>
            </a:r>
            <a:r>
              <a:rPr lang="en-US" err="1">
                <a:solidFill>
                  <a:schemeClr val="bg2"/>
                </a:solidFill>
                <a:latin typeface="Times New Roman"/>
                <a:ea typeface="+mn-lt"/>
                <a:cs typeface="+mn-lt"/>
              </a:rPr>
              <a:t>mã</a:t>
            </a:r>
            <a:r>
              <a:rPr lang="en-US">
                <a:solidFill>
                  <a:schemeClr val="bg2"/>
                </a:solidFill>
                <a:latin typeface="Times New Roman"/>
                <a:ea typeface="+mn-lt"/>
                <a:cs typeface="+mn-lt"/>
              </a:rPr>
              <a:t> </a:t>
            </a:r>
            <a:r>
              <a:rPr lang="en-US" err="1">
                <a:solidFill>
                  <a:schemeClr val="bg2"/>
                </a:solidFill>
                <a:latin typeface="Times New Roman"/>
                <a:ea typeface="+mn-lt"/>
                <a:cs typeface="+mn-lt"/>
              </a:rPr>
              <a:t>hóa</a:t>
            </a:r>
            <a:r>
              <a:rPr lang="en-US">
                <a:solidFill>
                  <a:schemeClr val="bg2"/>
                </a:solidFill>
                <a:latin typeface="Times New Roman"/>
                <a:ea typeface="+mn-lt"/>
                <a:cs typeface="+mn-lt"/>
              </a:rPr>
              <a:t> Feistel Cipher. </a:t>
            </a:r>
            <a:endParaRPr lang="en-US">
              <a:solidFill>
                <a:schemeClr val="bg2"/>
              </a:solidFill>
              <a:latin typeface="Calibri" panose="020F0502020204030204"/>
              <a:ea typeface="+mn-lt"/>
              <a:cs typeface="+mn-lt"/>
            </a:endParaRPr>
          </a:p>
          <a:p>
            <a:pPr marL="342900" indent="-342900" algn="just">
              <a:buFont typeface="Wingdings"/>
              <a:buChar char="§"/>
            </a:pPr>
            <a:r>
              <a:rPr lang="en-US" err="1">
                <a:solidFill>
                  <a:schemeClr val="bg2"/>
                </a:solidFill>
                <a:latin typeface="Times New Roman"/>
                <a:ea typeface="+mn-lt"/>
                <a:cs typeface="+mn-lt"/>
              </a:rPr>
              <a:t>Năm</a:t>
            </a:r>
            <a:r>
              <a:rPr lang="en-US">
                <a:solidFill>
                  <a:schemeClr val="bg2"/>
                </a:solidFill>
                <a:latin typeface="Times New Roman"/>
                <a:ea typeface="+mn-lt"/>
                <a:cs typeface="+mn-lt"/>
              </a:rPr>
              <a:t> 1976, </a:t>
            </a:r>
            <a:r>
              <a:rPr lang="en-US" err="1">
                <a:solidFill>
                  <a:schemeClr val="bg2"/>
                </a:solidFill>
                <a:latin typeface="Times New Roman"/>
                <a:ea typeface="+mn-lt"/>
                <a:cs typeface="+mn-lt"/>
              </a:rPr>
              <a:t>cơ</a:t>
            </a:r>
            <a:r>
              <a:rPr lang="en-US">
                <a:solidFill>
                  <a:schemeClr val="bg2"/>
                </a:solidFill>
                <a:latin typeface="Times New Roman"/>
                <a:ea typeface="+mn-lt"/>
                <a:cs typeface="+mn-lt"/>
              </a:rPr>
              <a:t> </a:t>
            </a:r>
            <a:r>
              <a:rPr lang="en-US" err="1">
                <a:solidFill>
                  <a:schemeClr val="bg2"/>
                </a:solidFill>
                <a:latin typeface="Times New Roman"/>
                <a:ea typeface="+mn-lt"/>
                <a:cs typeface="+mn-lt"/>
              </a:rPr>
              <a:t>quan</a:t>
            </a:r>
            <a:r>
              <a:rPr lang="en-US">
                <a:solidFill>
                  <a:schemeClr val="bg2"/>
                </a:solidFill>
                <a:latin typeface="Times New Roman"/>
                <a:ea typeface="+mn-lt"/>
                <a:cs typeface="+mn-lt"/>
              </a:rPr>
              <a:t> </a:t>
            </a:r>
            <a:r>
              <a:rPr lang="en-US" err="1">
                <a:solidFill>
                  <a:schemeClr val="bg2"/>
                </a:solidFill>
                <a:latin typeface="Times New Roman"/>
                <a:ea typeface="+mn-lt"/>
                <a:cs typeface="+mn-lt"/>
              </a:rPr>
              <a:t>bảo</a:t>
            </a:r>
            <a:r>
              <a:rPr lang="en-US">
                <a:solidFill>
                  <a:schemeClr val="bg2"/>
                </a:solidFill>
                <a:latin typeface="Times New Roman"/>
                <a:ea typeface="+mn-lt"/>
                <a:cs typeface="+mn-lt"/>
              </a:rPr>
              <a:t> </a:t>
            </a:r>
            <a:r>
              <a:rPr lang="en-US" err="1">
                <a:solidFill>
                  <a:schemeClr val="bg2"/>
                </a:solidFill>
                <a:latin typeface="Times New Roman"/>
                <a:ea typeface="+mn-lt"/>
                <a:cs typeface="+mn-lt"/>
              </a:rPr>
              <a:t>mật</a:t>
            </a:r>
            <a:r>
              <a:rPr lang="en-US">
                <a:solidFill>
                  <a:schemeClr val="bg2"/>
                </a:solidFill>
                <a:latin typeface="Times New Roman"/>
                <a:ea typeface="+mn-lt"/>
                <a:cs typeface="+mn-lt"/>
              </a:rPr>
              <a:t> </a:t>
            </a:r>
            <a:r>
              <a:rPr lang="en-US" err="1">
                <a:solidFill>
                  <a:schemeClr val="bg2"/>
                </a:solidFill>
                <a:latin typeface="Times New Roman"/>
                <a:ea typeface="+mn-lt"/>
                <a:cs typeface="+mn-lt"/>
              </a:rPr>
              <a:t>quốc</a:t>
            </a:r>
            <a:r>
              <a:rPr lang="en-US">
                <a:solidFill>
                  <a:schemeClr val="bg2"/>
                </a:solidFill>
                <a:latin typeface="Times New Roman"/>
                <a:ea typeface="+mn-lt"/>
                <a:cs typeface="+mn-lt"/>
              </a:rPr>
              <a:t> </a:t>
            </a:r>
            <a:r>
              <a:rPr lang="en-US" err="1">
                <a:solidFill>
                  <a:schemeClr val="bg2"/>
                </a:solidFill>
                <a:latin typeface="Times New Roman"/>
                <a:ea typeface="+mn-lt"/>
                <a:cs typeface="+mn-lt"/>
              </a:rPr>
              <a:t>gia</a:t>
            </a:r>
            <a:r>
              <a:rPr lang="en-US">
                <a:solidFill>
                  <a:schemeClr val="bg2"/>
                </a:solidFill>
                <a:latin typeface="Times New Roman"/>
                <a:ea typeface="+mn-lt"/>
                <a:cs typeface="+mn-lt"/>
              </a:rPr>
              <a:t> </a:t>
            </a:r>
            <a:r>
              <a:rPr lang="en-US" err="1">
                <a:solidFill>
                  <a:schemeClr val="bg2"/>
                </a:solidFill>
                <a:latin typeface="Times New Roman"/>
                <a:ea typeface="+mn-lt"/>
                <a:cs typeface="+mn-lt"/>
              </a:rPr>
              <a:t>Hoa</a:t>
            </a:r>
            <a:r>
              <a:rPr lang="en-US">
                <a:solidFill>
                  <a:schemeClr val="bg2"/>
                </a:solidFill>
                <a:latin typeface="Times New Roman"/>
                <a:ea typeface="+mn-lt"/>
                <a:cs typeface="+mn-lt"/>
              </a:rPr>
              <a:t> </a:t>
            </a:r>
            <a:r>
              <a:rPr lang="en-US" err="1">
                <a:solidFill>
                  <a:schemeClr val="bg2"/>
                </a:solidFill>
                <a:latin typeface="Times New Roman"/>
                <a:ea typeface="+mn-lt"/>
                <a:cs typeface="+mn-lt"/>
              </a:rPr>
              <a:t>Kỳ</a:t>
            </a:r>
            <a:r>
              <a:rPr lang="en-US">
                <a:solidFill>
                  <a:schemeClr val="bg2"/>
                </a:solidFill>
                <a:latin typeface="Times New Roman"/>
                <a:ea typeface="+mn-lt"/>
                <a:cs typeface="+mn-lt"/>
              </a:rPr>
              <a:t> (NSA) </a:t>
            </a:r>
            <a:r>
              <a:rPr lang="en-US" err="1">
                <a:solidFill>
                  <a:schemeClr val="bg2"/>
                </a:solidFill>
                <a:latin typeface="Times New Roman"/>
                <a:ea typeface="+mn-lt"/>
                <a:cs typeface="+mn-lt"/>
              </a:rPr>
              <a:t>đã</a:t>
            </a:r>
            <a:r>
              <a:rPr lang="en-US">
                <a:solidFill>
                  <a:schemeClr val="bg2"/>
                </a:solidFill>
                <a:latin typeface="Times New Roman"/>
                <a:ea typeface="+mn-lt"/>
                <a:cs typeface="+mn-lt"/>
              </a:rPr>
              <a:t> </a:t>
            </a:r>
            <a:r>
              <a:rPr lang="en-US" err="1">
                <a:solidFill>
                  <a:schemeClr val="bg2"/>
                </a:solidFill>
                <a:latin typeface="Times New Roman"/>
                <a:ea typeface="+mn-lt"/>
                <a:cs typeface="+mn-lt"/>
              </a:rPr>
              <a:t>công</a:t>
            </a:r>
            <a:r>
              <a:rPr lang="en-US">
                <a:solidFill>
                  <a:schemeClr val="bg2"/>
                </a:solidFill>
                <a:latin typeface="Times New Roman"/>
                <a:ea typeface="+mn-lt"/>
                <a:cs typeface="+mn-lt"/>
              </a:rPr>
              <a:t> </a:t>
            </a:r>
            <a:r>
              <a:rPr lang="en-US" err="1">
                <a:solidFill>
                  <a:schemeClr val="bg2"/>
                </a:solidFill>
                <a:latin typeface="Times New Roman"/>
                <a:ea typeface="+mn-lt"/>
                <a:cs typeface="+mn-lt"/>
              </a:rPr>
              <a:t>nhận</a:t>
            </a:r>
            <a:r>
              <a:rPr lang="en-US">
                <a:solidFill>
                  <a:schemeClr val="bg2"/>
                </a:solidFill>
                <a:latin typeface="Times New Roman"/>
                <a:ea typeface="+mn-lt"/>
                <a:cs typeface="+mn-lt"/>
              </a:rPr>
              <a:t> </a:t>
            </a:r>
            <a:r>
              <a:rPr lang="en-US" err="1">
                <a:solidFill>
                  <a:schemeClr val="bg2"/>
                </a:solidFill>
                <a:latin typeface="Times New Roman"/>
                <a:ea typeface="+mn-lt"/>
                <a:cs typeface="+mn-lt"/>
              </a:rPr>
              <a:t>phương</a:t>
            </a:r>
            <a:r>
              <a:rPr lang="en-US">
                <a:solidFill>
                  <a:schemeClr val="bg2"/>
                </a:solidFill>
                <a:latin typeface="Times New Roman"/>
                <a:ea typeface="+mn-lt"/>
                <a:cs typeface="+mn-lt"/>
              </a:rPr>
              <a:t> </a:t>
            </a:r>
            <a:r>
              <a:rPr lang="en-US" err="1">
                <a:solidFill>
                  <a:schemeClr val="bg2"/>
                </a:solidFill>
                <a:latin typeface="Times New Roman"/>
                <a:ea typeface="+mn-lt"/>
                <a:cs typeface="+mn-lt"/>
              </a:rPr>
              <a:t>pháp</a:t>
            </a:r>
            <a:r>
              <a:rPr lang="en-US">
                <a:solidFill>
                  <a:schemeClr val="bg2"/>
                </a:solidFill>
                <a:latin typeface="Times New Roman"/>
                <a:ea typeface="+mn-lt"/>
                <a:cs typeface="+mn-lt"/>
              </a:rPr>
              <a:t> Feistel </a:t>
            </a:r>
            <a:r>
              <a:rPr lang="en-US" err="1">
                <a:solidFill>
                  <a:schemeClr val="bg2"/>
                </a:solidFill>
                <a:latin typeface="Times New Roman"/>
                <a:ea typeface="+mn-lt"/>
                <a:cs typeface="+mn-lt"/>
              </a:rPr>
              <a:t>là</a:t>
            </a:r>
            <a:r>
              <a:rPr lang="en-US">
                <a:solidFill>
                  <a:schemeClr val="bg2"/>
                </a:solidFill>
                <a:latin typeface="Times New Roman"/>
                <a:ea typeface="+mn-lt"/>
                <a:cs typeface="+mn-lt"/>
              </a:rPr>
              <a:t> </a:t>
            </a:r>
            <a:r>
              <a:rPr lang="en-US" err="1">
                <a:solidFill>
                  <a:schemeClr val="bg2"/>
                </a:solidFill>
                <a:latin typeface="Times New Roman"/>
                <a:ea typeface="+mn-lt"/>
                <a:cs typeface="+mn-lt"/>
              </a:rPr>
              <a:t>chuẩn</a:t>
            </a:r>
            <a:r>
              <a:rPr lang="en-US">
                <a:solidFill>
                  <a:schemeClr val="bg2"/>
                </a:solidFill>
                <a:latin typeface="Times New Roman"/>
                <a:ea typeface="+mn-lt"/>
                <a:cs typeface="+mn-lt"/>
              </a:rPr>
              <a:t> </a:t>
            </a:r>
            <a:r>
              <a:rPr lang="en-US" err="1">
                <a:solidFill>
                  <a:schemeClr val="bg2"/>
                </a:solidFill>
                <a:latin typeface="Times New Roman"/>
                <a:ea typeface="+mn-lt"/>
                <a:cs typeface="+mn-lt"/>
              </a:rPr>
              <a:t>mã</a:t>
            </a:r>
            <a:r>
              <a:rPr lang="en-US">
                <a:solidFill>
                  <a:schemeClr val="bg2"/>
                </a:solidFill>
                <a:latin typeface="Times New Roman"/>
                <a:ea typeface="+mn-lt"/>
                <a:cs typeface="+mn-lt"/>
              </a:rPr>
              <a:t> </a:t>
            </a:r>
            <a:r>
              <a:rPr lang="en-US" err="1">
                <a:solidFill>
                  <a:schemeClr val="bg2"/>
                </a:solidFill>
                <a:latin typeface="Times New Roman"/>
                <a:ea typeface="+mn-lt"/>
                <a:cs typeface="+mn-lt"/>
              </a:rPr>
              <a:t>hóa</a:t>
            </a:r>
            <a:r>
              <a:rPr lang="en-US">
                <a:solidFill>
                  <a:schemeClr val="bg2"/>
                </a:solidFill>
                <a:latin typeface="Times New Roman"/>
                <a:ea typeface="+mn-lt"/>
                <a:cs typeface="+mn-lt"/>
              </a:rPr>
              <a:t> </a:t>
            </a:r>
            <a:r>
              <a:rPr lang="en-US" err="1">
                <a:solidFill>
                  <a:schemeClr val="bg2"/>
                </a:solidFill>
                <a:latin typeface="Times New Roman"/>
                <a:ea typeface="+mn-lt"/>
                <a:cs typeface="+mn-lt"/>
              </a:rPr>
              <a:t>dữ</a:t>
            </a:r>
            <a:r>
              <a:rPr lang="en-US">
                <a:solidFill>
                  <a:schemeClr val="bg2"/>
                </a:solidFill>
                <a:latin typeface="Times New Roman"/>
                <a:ea typeface="+mn-lt"/>
                <a:cs typeface="+mn-lt"/>
              </a:rPr>
              <a:t> </a:t>
            </a:r>
            <a:r>
              <a:rPr lang="en-US" err="1">
                <a:solidFill>
                  <a:schemeClr val="bg2"/>
                </a:solidFill>
                <a:latin typeface="Times New Roman"/>
                <a:ea typeface="+mn-lt"/>
                <a:cs typeface="+mn-lt"/>
              </a:rPr>
              <a:t>liệu</a:t>
            </a:r>
            <a:r>
              <a:rPr lang="en-US">
                <a:solidFill>
                  <a:schemeClr val="bg2"/>
                </a:solidFill>
                <a:latin typeface="Times New Roman"/>
                <a:ea typeface="+mn-lt"/>
                <a:cs typeface="+mn-lt"/>
              </a:rPr>
              <a:t> (DES)</a:t>
            </a:r>
            <a:endParaRPr lang="en-US">
              <a:solidFill>
                <a:schemeClr val="bg2"/>
              </a:solidFill>
              <a:latin typeface="Calibri" panose="020F0502020204030204"/>
              <a:ea typeface="+mn-lt"/>
              <a:cs typeface="+mn-lt"/>
            </a:endParaRPr>
          </a:p>
          <a:p>
            <a:pPr marL="342900" indent="-342900" algn="just">
              <a:buFont typeface="Wingdings"/>
              <a:buChar char="§"/>
            </a:pPr>
            <a:r>
              <a:rPr lang="en-US" err="1">
                <a:solidFill>
                  <a:schemeClr val="bg2"/>
                </a:solidFill>
                <a:latin typeface="Times New Roman"/>
                <a:ea typeface="+mn-lt"/>
                <a:cs typeface="+mn-lt"/>
              </a:rPr>
              <a:t>Kích</a:t>
            </a:r>
            <a:r>
              <a:rPr lang="en-US">
                <a:solidFill>
                  <a:schemeClr val="bg2"/>
                </a:solidFill>
                <a:latin typeface="Times New Roman"/>
                <a:ea typeface="+mn-lt"/>
                <a:cs typeface="+mn-lt"/>
              </a:rPr>
              <a:t> </a:t>
            </a:r>
            <a:r>
              <a:rPr lang="en-US" err="1">
                <a:solidFill>
                  <a:schemeClr val="bg2"/>
                </a:solidFill>
                <a:latin typeface="Times New Roman"/>
                <a:ea typeface="+mn-lt"/>
                <a:cs typeface="+mn-lt"/>
              </a:rPr>
              <a:t>th</a:t>
            </a:r>
            <a:r>
              <a:rPr lang="vi-VN">
                <a:solidFill>
                  <a:schemeClr val="bg2"/>
                </a:solidFill>
                <a:latin typeface="Times New Roman"/>
                <a:ea typeface="+mn-lt"/>
                <a:cs typeface="Arial"/>
              </a:rPr>
              <a:t>ư</a:t>
            </a:r>
            <a:r>
              <a:rPr lang="en-US" err="1">
                <a:solidFill>
                  <a:schemeClr val="bg2"/>
                </a:solidFill>
                <a:latin typeface="Times New Roman"/>
                <a:ea typeface="+mn-lt"/>
                <a:cs typeface="+mn-lt"/>
              </a:rPr>
              <a:t>ớc</a:t>
            </a:r>
            <a:r>
              <a:rPr lang="en-US">
                <a:solidFill>
                  <a:schemeClr val="bg2"/>
                </a:solidFill>
                <a:latin typeface="Times New Roman"/>
                <a:ea typeface="+mn-lt"/>
                <a:cs typeface="+mn-lt"/>
              </a:rPr>
              <a:t> </a:t>
            </a:r>
            <a:r>
              <a:rPr lang="en-US" err="1">
                <a:solidFill>
                  <a:schemeClr val="bg2"/>
                </a:solidFill>
                <a:latin typeface="Times New Roman"/>
                <a:ea typeface="+mn-lt"/>
                <a:cs typeface="+mn-lt"/>
              </a:rPr>
              <a:t>khối</a:t>
            </a:r>
            <a:r>
              <a:rPr lang="en-US">
                <a:solidFill>
                  <a:schemeClr val="bg2"/>
                </a:solidFill>
                <a:latin typeface="Times New Roman"/>
                <a:ea typeface="+mn-lt"/>
                <a:cs typeface="+mn-lt"/>
              </a:rPr>
              <a:t> </a:t>
            </a:r>
            <a:r>
              <a:rPr lang="en-US" err="1">
                <a:solidFill>
                  <a:schemeClr val="bg2"/>
                </a:solidFill>
                <a:latin typeface="Times New Roman"/>
                <a:ea typeface="+mn-lt"/>
                <a:cs typeface="+mn-lt"/>
              </a:rPr>
              <a:t>là</a:t>
            </a:r>
            <a:r>
              <a:rPr lang="en-US">
                <a:solidFill>
                  <a:schemeClr val="bg2"/>
                </a:solidFill>
                <a:latin typeface="Times New Roman"/>
                <a:ea typeface="+mn-lt"/>
                <a:cs typeface="+mn-lt"/>
              </a:rPr>
              <a:t> 64 bit</a:t>
            </a:r>
            <a:endParaRPr lang="en-US">
              <a:solidFill>
                <a:schemeClr val="bg2"/>
              </a:solidFill>
              <a:latin typeface="Calibri" panose="020F0502020204030204"/>
              <a:ea typeface="+mn-lt"/>
              <a:cs typeface="+mn-lt"/>
            </a:endParaRPr>
          </a:p>
          <a:p>
            <a:pPr marL="342900" indent="-342900" algn="just">
              <a:buFont typeface="Wingdings"/>
              <a:buChar char="§"/>
            </a:pPr>
            <a:r>
              <a:rPr lang="en-US" err="1">
                <a:solidFill>
                  <a:schemeClr val="bg2"/>
                </a:solidFill>
                <a:latin typeface="Times New Roman"/>
                <a:ea typeface="+mn-lt"/>
                <a:cs typeface="+mn-lt"/>
              </a:rPr>
              <a:t>Kích</a:t>
            </a:r>
            <a:r>
              <a:rPr lang="en-US">
                <a:solidFill>
                  <a:schemeClr val="bg2"/>
                </a:solidFill>
                <a:latin typeface="Times New Roman"/>
                <a:ea typeface="+mn-lt"/>
                <a:cs typeface="+mn-lt"/>
              </a:rPr>
              <a:t> </a:t>
            </a:r>
            <a:r>
              <a:rPr lang="en-US" err="1">
                <a:solidFill>
                  <a:schemeClr val="bg2"/>
                </a:solidFill>
                <a:latin typeface="Times New Roman"/>
                <a:ea typeface="+mn-lt"/>
                <a:cs typeface="+mn-lt"/>
              </a:rPr>
              <a:t>th</a:t>
            </a:r>
            <a:r>
              <a:rPr lang="vi-VN">
                <a:solidFill>
                  <a:schemeClr val="bg2"/>
                </a:solidFill>
                <a:latin typeface="Times New Roman"/>
                <a:ea typeface="+mn-lt"/>
                <a:cs typeface="Arial"/>
              </a:rPr>
              <a:t>ư</a:t>
            </a:r>
            <a:r>
              <a:rPr lang="en-US" err="1">
                <a:solidFill>
                  <a:schemeClr val="bg2"/>
                </a:solidFill>
                <a:latin typeface="Times New Roman"/>
                <a:ea typeface="+mn-lt"/>
                <a:cs typeface="+mn-lt"/>
              </a:rPr>
              <a:t>ớc</a:t>
            </a:r>
            <a:r>
              <a:rPr lang="en-US">
                <a:solidFill>
                  <a:schemeClr val="bg2"/>
                </a:solidFill>
                <a:latin typeface="Times New Roman"/>
                <a:ea typeface="+mn-lt"/>
                <a:cs typeface="+mn-lt"/>
              </a:rPr>
              <a:t> </a:t>
            </a:r>
            <a:r>
              <a:rPr lang="en-US" err="1">
                <a:solidFill>
                  <a:schemeClr val="bg2"/>
                </a:solidFill>
                <a:latin typeface="Times New Roman"/>
                <a:ea typeface="+mn-lt"/>
                <a:cs typeface="+mn-lt"/>
              </a:rPr>
              <a:t>khóa</a:t>
            </a:r>
            <a:r>
              <a:rPr lang="en-US">
                <a:solidFill>
                  <a:schemeClr val="bg2"/>
                </a:solidFill>
                <a:latin typeface="Times New Roman"/>
                <a:ea typeface="+mn-lt"/>
                <a:cs typeface="+mn-lt"/>
              </a:rPr>
              <a:t> </a:t>
            </a:r>
            <a:r>
              <a:rPr lang="en-US" err="1">
                <a:solidFill>
                  <a:schemeClr val="bg2"/>
                </a:solidFill>
                <a:latin typeface="Times New Roman"/>
                <a:ea typeface="+mn-lt"/>
                <a:cs typeface="+mn-lt"/>
              </a:rPr>
              <a:t>là</a:t>
            </a:r>
            <a:r>
              <a:rPr lang="en-US">
                <a:solidFill>
                  <a:schemeClr val="bg2"/>
                </a:solidFill>
                <a:latin typeface="Times New Roman"/>
                <a:ea typeface="+mn-lt"/>
                <a:cs typeface="+mn-lt"/>
              </a:rPr>
              <a:t>  64 bit, </a:t>
            </a:r>
            <a:r>
              <a:rPr lang="en-US" err="1">
                <a:solidFill>
                  <a:schemeClr val="bg2"/>
                </a:solidFill>
                <a:latin typeface="Times New Roman"/>
                <a:ea typeface="+mn-lt"/>
                <a:cs typeface="+mn-lt"/>
              </a:rPr>
              <a:t>thực</a:t>
            </a:r>
            <a:r>
              <a:rPr lang="en-US">
                <a:solidFill>
                  <a:schemeClr val="bg2"/>
                </a:solidFill>
                <a:latin typeface="Times New Roman"/>
                <a:ea typeface="+mn-lt"/>
                <a:cs typeface="+mn-lt"/>
              </a:rPr>
              <a:t> </a:t>
            </a:r>
            <a:r>
              <a:rPr lang="en-US" err="1">
                <a:solidFill>
                  <a:schemeClr val="bg2"/>
                </a:solidFill>
                <a:latin typeface="Times New Roman"/>
                <a:ea typeface="+mn-lt"/>
                <a:cs typeface="+mn-lt"/>
              </a:rPr>
              <a:t>chất</a:t>
            </a:r>
            <a:r>
              <a:rPr lang="en-US">
                <a:solidFill>
                  <a:schemeClr val="bg2"/>
                </a:solidFill>
                <a:latin typeface="Times New Roman"/>
                <a:ea typeface="+mn-lt"/>
                <a:cs typeface="+mn-lt"/>
              </a:rPr>
              <a:t> </a:t>
            </a:r>
            <a:r>
              <a:rPr lang="en-US" err="1">
                <a:solidFill>
                  <a:schemeClr val="bg2"/>
                </a:solidFill>
                <a:latin typeface="Times New Roman"/>
                <a:ea typeface="+mn-lt"/>
                <a:cs typeface="+mn-lt"/>
              </a:rPr>
              <a:t>chỉ</a:t>
            </a:r>
            <a:r>
              <a:rPr lang="en-US">
                <a:solidFill>
                  <a:schemeClr val="bg2"/>
                </a:solidFill>
                <a:latin typeface="Times New Roman"/>
                <a:ea typeface="+mn-lt"/>
                <a:cs typeface="+mn-lt"/>
              </a:rPr>
              <a:t> </a:t>
            </a:r>
            <a:r>
              <a:rPr lang="en-US" err="1">
                <a:solidFill>
                  <a:schemeClr val="bg2"/>
                </a:solidFill>
                <a:latin typeface="Times New Roman"/>
                <a:ea typeface="+mn-lt"/>
                <a:cs typeface="+mn-lt"/>
              </a:rPr>
              <a:t>dùng</a:t>
            </a:r>
            <a:r>
              <a:rPr lang="en-US">
                <a:solidFill>
                  <a:schemeClr val="bg2"/>
                </a:solidFill>
                <a:latin typeface="Times New Roman"/>
                <a:ea typeface="+mn-lt"/>
                <a:cs typeface="+mn-lt"/>
              </a:rPr>
              <a:t> 56 bit</a:t>
            </a:r>
          </a:p>
        </p:txBody>
      </p:sp>
    </p:spTree>
    <p:extLst>
      <p:ext uri="{BB962C8B-B14F-4D97-AF65-F5344CB8AC3E}">
        <p14:creationId xmlns:p14="http://schemas.microsoft.com/office/powerpoint/2010/main" val="20431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179DC3-CD63-4CA9-9777-B213A860B7B9}"/>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62B6B0AC-5783-4F40-BBC8-83C57F671C85}"/>
              </a:ext>
            </a:extLst>
          </p:cNvPr>
          <p:cNvSpPr>
            <a:spLocks noGrp="1"/>
          </p:cNvSpPr>
          <p:nvPr>
            <p:ph type="sldNum" sz="quarter" idx="12"/>
          </p:nvPr>
        </p:nvSpPr>
        <p:spPr/>
        <p:txBody>
          <a:bodyPr/>
          <a:lstStyle/>
          <a:p>
            <a:fld id="{AE441803-877F-42B7-9E77-4F913D464FEC}" type="slidenum">
              <a:rPr lang="en-ID" smtClean="0"/>
              <a:t>14</a:t>
            </a:fld>
            <a:endParaRPr lang="en-ID"/>
          </a:p>
        </p:txBody>
      </p:sp>
      <p:pic>
        <p:nvPicPr>
          <p:cNvPr id="6" name="Picture 6" descr="A screenshot of a cell phone&#10;&#10;Description generated with very high confidence">
            <a:extLst>
              <a:ext uri="{FF2B5EF4-FFF2-40B4-BE49-F238E27FC236}">
                <a16:creationId xmlns:a16="http://schemas.microsoft.com/office/drawing/2014/main" id="{05F1FB33-3F37-4FD5-B8C4-BFBB6977AEE0}"/>
              </a:ext>
            </a:extLst>
          </p:cNvPr>
          <p:cNvPicPr>
            <a:picLocks noChangeAspect="1"/>
          </p:cNvPicPr>
          <p:nvPr/>
        </p:nvPicPr>
        <p:blipFill>
          <a:blip r:embed="rId2"/>
          <a:stretch>
            <a:fillRect/>
          </a:stretch>
        </p:blipFill>
        <p:spPr>
          <a:xfrm>
            <a:off x="640660" y="1717096"/>
            <a:ext cx="3352800" cy="4304387"/>
          </a:xfrm>
          <a:prstGeom prst="rect">
            <a:avLst/>
          </a:prstGeom>
        </p:spPr>
      </p:pic>
      <p:sp>
        <p:nvSpPr>
          <p:cNvPr id="11" name="Title 1">
            <a:extLst>
              <a:ext uri="{FF2B5EF4-FFF2-40B4-BE49-F238E27FC236}">
                <a16:creationId xmlns:a16="http://schemas.microsoft.com/office/drawing/2014/main" id="{05955631-90E4-488E-96D6-05B13AF84394}"/>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2.2 THUẬT TOÁN</a:t>
            </a:r>
            <a:endParaRPr lang="en-ID" sz="4000">
              <a:latin typeface="Times New Roman"/>
              <a:cs typeface="Times New Roman"/>
            </a:endParaRPr>
          </a:p>
        </p:txBody>
      </p:sp>
      <p:sp>
        <p:nvSpPr>
          <p:cNvPr id="13" name="Rectangle 12">
            <a:extLst>
              <a:ext uri="{FF2B5EF4-FFF2-40B4-BE49-F238E27FC236}">
                <a16:creationId xmlns:a16="http://schemas.microsoft.com/office/drawing/2014/main" id="{05A3D428-FA58-41DB-A0A1-60A84F5C0EAC}"/>
              </a:ext>
            </a:extLst>
          </p:cNvPr>
          <p:cNvSpPr/>
          <p:nvPr/>
        </p:nvSpPr>
        <p:spPr>
          <a:xfrm>
            <a:off x="4026107" y="1754367"/>
            <a:ext cx="7642018" cy="424731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err="1">
                <a:latin typeface="Times New Roman"/>
                <a:ea typeface="+mn-lt"/>
                <a:cs typeface="+mn-lt"/>
              </a:rPr>
              <a:t>Thuật</a:t>
            </a:r>
            <a:r>
              <a:rPr lang="en-US">
                <a:latin typeface="Times New Roman"/>
                <a:ea typeface="+mn-lt"/>
                <a:cs typeface="+mn-lt"/>
              </a:rPr>
              <a:t> </a:t>
            </a:r>
            <a:r>
              <a:rPr lang="en-US" err="1">
                <a:latin typeface="Times New Roman"/>
                <a:ea typeface="+mn-lt"/>
                <a:cs typeface="+mn-lt"/>
              </a:rPr>
              <a:t>toán</a:t>
            </a:r>
            <a:r>
              <a:rPr lang="en-US">
                <a:latin typeface="Times New Roman"/>
                <a:ea typeface="+mn-lt"/>
                <a:cs typeface="+mn-lt"/>
              </a:rPr>
              <a:t> DES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sử</a:t>
            </a:r>
            <a:r>
              <a:rPr lang="en-US">
                <a:latin typeface="Times New Roman"/>
                <a:ea typeface="+mn-lt"/>
                <a:cs typeface="+mn-lt"/>
              </a:rPr>
              <a:t> </a:t>
            </a:r>
            <a:r>
              <a:rPr lang="en-US" err="1">
                <a:latin typeface="Times New Roman"/>
                <a:ea typeface="+mn-lt"/>
                <a:cs typeface="+mn-lt"/>
              </a:rPr>
              <a:t>dụng</a:t>
            </a:r>
            <a:r>
              <a:rPr lang="en-US">
                <a:latin typeface="Times New Roman"/>
                <a:ea typeface="+mn-lt"/>
                <a:cs typeface="+mn-lt"/>
              </a:rPr>
              <a:t> </a:t>
            </a:r>
            <a:r>
              <a:rPr lang="en-US" err="1">
                <a:latin typeface="Times New Roman"/>
                <a:ea typeface="+mn-lt"/>
                <a:cs typeface="+mn-lt"/>
              </a:rPr>
              <a:t>để</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giải</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khối</a:t>
            </a:r>
            <a:r>
              <a:rPr lang="en-US">
                <a:latin typeface="Times New Roman"/>
                <a:ea typeface="+mn-lt"/>
                <a:cs typeface="+mn-lt"/>
              </a:rPr>
              <a:t> </a:t>
            </a:r>
            <a:r>
              <a:rPr lang="en-US" err="1">
                <a:latin typeface="Times New Roman"/>
                <a:ea typeface="+mn-lt"/>
                <a:cs typeface="+mn-lt"/>
              </a:rPr>
              <a:t>dữ</a:t>
            </a:r>
            <a:r>
              <a:rPr lang="en-US">
                <a:latin typeface="Times New Roman"/>
                <a:ea typeface="+mn-lt"/>
                <a:cs typeface="+mn-lt"/>
              </a:rPr>
              <a:t> </a:t>
            </a:r>
            <a:r>
              <a:rPr lang="en-US" err="1">
                <a:latin typeface="Times New Roman"/>
                <a:ea typeface="+mn-lt"/>
                <a:cs typeface="+mn-lt"/>
              </a:rPr>
              <a:t>liệu</a:t>
            </a:r>
            <a:r>
              <a:rPr lang="en-US">
                <a:latin typeface="Times New Roman"/>
                <a:ea typeface="+mn-lt"/>
                <a:cs typeface="+mn-lt"/>
              </a:rPr>
              <a:t> 64 bit </a:t>
            </a:r>
            <a:r>
              <a:rPr lang="en-US" err="1">
                <a:latin typeface="Times New Roman"/>
                <a:ea typeface="+mn-lt"/>
                <a:cs typeface="+mn-lt"/>
              </a:rPr>
              <a:t>dựa</a:t>
            </a:r>
            <a:r>
              <a:rPr lang="en-US">
                <a:latin typeface="Times New Roman"/>
                <a:ea typeface="+mn-lt"/>
                <a:cs typeface="+mn-lt"/>
              </a:rPr>
              <a:t> </a:t>
            </a:r>
            <a:r>
              <a:rPr lang="en-US" err="1">
                <a:latin typeface="Times New Roman"/>
                <a:ea typeface="+mn-lt"/>
                <a:cs typeface="+mn-lt"/>
              </a:rPr>
              <a:t>trên</a:t>
            </a:r>
            <a:r>
              <a:rPr lang="en-US">
                <a:latin typeface="Times New Roman"/>
                <a:ea typeface="+mn-lt"/>
                <a:cs typeface="+mn-lt"/>
              </a:rPr>
              <a:t> </a:t>
            </a:r>
            <a:r>
              <a:rPr lang="en-US" err="1">
                <a:latin typeface="Times New Roman"/>
                <a:ea typeface="+mn-lt"/>
                <a:cs typeface="+mn-lt"/>
              </a:rPr>
              <a:t>một</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64 bit</a:t>
            </a:r>
            <a:endParaRPr lang="en-US">
              <a:solidFill>
                <a:srgbClr val="E7E6E6"/>
              </a:solidFill>
              <a:latin typeface="Times New Roman"/>
              <a:ea typeface="+mn-lt"/>
              <a:cs typeface="+mn-lt"/>
            </a:endParaRPr>
          </a:p>
          <a:p>
            <a:pPr marL="285750" indent="-285750" algn="just">
              <a:buFont typeface="Wingdings"/>
              <a:buChar char="§"/>
            </a:pP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khối</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đánh</a:t>
            </a:r>
            <a:r>
              <a:rPr lang="en-US">
                <a:latin typeface="Times New Roman"/>
                <a:ea typeface="+mn-lt"/>
                <a:cs typeface="+mn-lt"/>
              </a:rPr>
              <a:t> </a:t>
            </a:r>
            <a:r>
              <a:rPr lang="en-US" err="1">
                <a:latin typeface="Times New Roman"/>
                <a:ea typeface="+mn-lt"/>
                <a:cs typeface="+mn-lt"/>
              </a:rPr>
              <a:t>số</a:t>
            </a:r>
            <a:r>
              <a:rPr lang="en-US">
                <a:latin typeface="Times New Roman"/>
                <a:ea typeface="+mn-lt"/>
                <a:cs typeface="+mn-lt"/>
              </a:rPr>
              <a:t> </a:t>
            </a:r>
            <a:r>
              <a:rPr lang="en-US" err="1">
                <a:latin typeface="Times New Roman"/>
                <a:ea typeface="+mn-lt"/>
                <a:cs typeface="+mn-lt"/>
              </a:rPr>
              <a:t>thứ</a:t>
            </a:r>
            <a:r>
              <a:rPr lang="en-US">
                <a:latin typeface="Times New Roman"/>
                <a:ea typeface="+mn-lt"/>
                <a:cs typeface="+mn-lt"/>
              </a:rPr>
              <a:t> </a:t>
            </a:r>
            <a:r>
              <a:rPr lang="en-US" err="1">
                <a:latin typeface="Times New Roman"/>
                <a:ea typeface="+mn-lt"/>
                <a:cs typeface="+mn-lt"/>
              </a:rPr>
              <a:t>tự</a:t>
            </a:r>
            <a:r>
              <a:rPr lang="en-US">
                <a:latin typeface="Times New Roman"/>
                <a:ea typeface="+mn-lt"/>
                <a:cs typeface="+mn-lt"/>
              </a:rPr>
              <a:t> bit </a:t>
            </a:r>
            <a:r>
              <a:rPr lang="en-US" err="1">
                <a:latin typeface="Times New Roman"/>
                <a:ea typeface="+mn-lt"/>
                <a:cs typeface="+mn-lt"/>
              </a:rPr>
              <a:t>từ</a:t>
            </a:r>
            <a:r>
              <a:rPr lang="en-US">
                <a:latin typeface="Times New Roman"/>
                <a:ea typeface="+mn-lt"/>
                <a:cs typeface="+mn-lt"/>
              </a:rPr>
              <a:t> </a:t>
            </a:r>
            <a:r>
              <a:rPr lang="en-US" err="1">
                <a:latin typeface="Times New Roman"/>
                <a:ea typeface="+mn-lt"/>
                <a:cs typeface="+mn-lt"/>
              </a:rPr>
              <a:t>trái</a:t>
            </a:r>
            <a:r>
              <a:rPr lang="en-US">
                <a:latin typeface="Times New Roman"/>
                <a:ea typeface="+mn-lt"/>
                <a:cs typeface="+mn-lt"/>
              </a:rPr>
              <a:t> sang </a:t>
            </a:r>
            <a:r>
              <a:rPr lang="en-US" err="1">
                <a:latin typeface="Times New Roman"/>
                <a:ea typeface="+mn-lt"/>
                <a:cs typeface="+mn-lt"/>
              </a:rPr>
              <a:t>phải</a:t>
            </a:r>
            <a:r>
              <a:rPr lang="en-US">
                <a:latin typeface="Times New Roman"/>
                <a:ea typeface="+mn-lt"/>
                <a:cs typeface="+mn-lt"/>
              </a:rPr>
              <a:t>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bắt</a:t>
            </a:r>
            <a:r>
              <a:rPr lang="en-US">
                <a:latin typeface="Times New Roman"/>
                <a:ea typeface="+mn-lt"/>
                <a:cs typeface="+mn-lt"/>
              </a:rPr>
              <a:t> </a:t>
            </a:r>
            <a:r>
              <a:rPr lang="en-US" err="1">
                <a:latin typeface="Times New Roman"/>
                <a:ea typeface="+mn-lt"/>
                <a:cs typeface="+mn-lt"/>
              </a:rPr>
              <a:t>đầu</a:t>
            </a:r>
            <a:r>
              <a:rPr lang="en-US">
                <a:latin typeface="Times New Roman"/>
                <a:ea typeface="+mn-lt"/>
                <a:cs typeface="+mn-lt"/>
              </a:rPr>
              <a:t> </a:t>
            </a:r>
            <a:r>
              <a:rPr lang="en-US" err="1">
                <a:latin typeface="Times New Roman"/>
                <a:ea typeface="+mn-lt"/>
                <a:cs typeface="+mn-lt"/>
              </a:rPr>
              <a:t>từ</a:t>
            </a:r>
            <a:r>
              <a:rPr lang="en-US">
                <a:latin typeface="Times New Roman"/>
                <a:ea typeface="+mn-lt"/>
                <a:cs typeface="+mn-lt"/>
              </a:rPr>
              <a:t> 1</a:t>
            </a:r>
            <a:endParaRPr lang="en-US">
              <a:solidFill>
                <a:srgbClr val="FFFFFF"/>
              </a:solidFill>
              <a:latin typeface="Times New Roman"/>
              <a:ea typeface="+mn-lt"/>
              <a:cs typeface="+mn-lt"/>
            </a:endParaRPr>
          </a:p>
          <a:p>
            <a:pPr marL="285750" indent="-285750" algn="just">
              <a:buFont typeface="Wingdings"/>
              <a:buChar char="§"/>
            </a:pPr>
            <a:r>
              <a:rPr lang="en-US" err="1">
                <a:latin typeface="Times New Roman"/>
                <a:ea typeface="+mn-lt"/>
                <a:cs typeface="+mn-lt"/>
              </a:rPr>
              <a:t>Quá</a:t>
            </a:r>
            <a:r>
              <a:rPr lang="en-US">
                <a:latin typeface="Times New Roman"/>
                <a:ea typeface="+mn-lt"/>
                <a:cs typeface="+mn-lt"/>
              </a:rPr>
              <a:t> </a:t>
            </a:r>
            <a:r>
              <a:rPr lang="en-US" err="1">
                <a:latin typeface="Times New Roman"/>
                <a:ea typeface="+mn-lt"/>
                <a:cs typeface="+mn-lt"/>
              </a:rPr>
              <a:t>trình</a:t>
            </a:r>
            <a:r>
              <a:rPr lang="en-US">
                <a:latin typeface="Times New Roman"/>
                <a:ea typeface="+mn-lt"/>
                <a:cs typeface="+mn-lt"/>
              </a:rPr>
              <a:t> </a:t>
            </a:r>
            <a:r>
              <a:rPr lang="en-US" err="1">
                <a:latin typeface="Times New Roman"/>
                <a:ea typeface="+mn-lt"/>
                <a:cs typeface="+mn-lt"/>
              </a:rPr>
              <a:t>giải</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a:t>
            </a:r>
            <a:r>
              <a:rPr lang="en-US" err="1">
                <a:latin typeface="Times New Roman"/>
                <a:ea typeface="+mn-lt"/>
                <a:cs typeface="+mn-lt"/>
              </a:rPr>
              <a:t>sử</a:t>
            </a:r>
            <a:r>
              <a:rPr lang="en-US">
                <a:latin typeface="Times New Roman"/>
                <a:ea typeface="+mn-lt"/>
                <a:cs typeface="+mn-lt"/>
              </a:rPr>
              <a:t> </a:t>
            </a:r>
            <a:r>
              <a:rPr lang="en-US" err="1">
                <a:latin typeface="Times New Roman"/>
                <a:ea typeface="+mn-lt"/>
                <a:cs typeface="+mn-lt"/>
              </a:rPr>
              <a:t>dụng</a:t>
            </a:r>
            <a:r>
              <a:rPr lang="en-US">
                <a:latin typeface="Times New Roman"/>
                <a:ea typeface="+mn-lt"/>
                <a:cs typeface="+mn-lt"/>
              </a:rPr>
              <a:t> </a:t>
            </a:r>
            <a:r>
              <a:rPr lang="en-US" err="1">
                <a:latin typeface="Times New Roman"/>
                <a:ea typeface="+mn-lt"/>
                <a:cs typeface="+mn-lt"/>
              </a:rPr>
              <a:t>cùng</a:t>
            </a:r>
            <a:r>
              <a:rPr lang="en-US">
                <a:latin typeface="Times New Roman"/>
                <a:ea typeface="+mn-lt"/>
                <a:cs typeface="+mn-lt"/>
              </a:rPr>
              <a:t> </a:t>
            </a:r>
            <a:r>
              <a:rPr lang="en-US" err="1">
                <a:latin typeface="Times New Roman"/>
                <a:ea typeface="+mn-lt"/>
                <a:cs typeface="+mn-lt"/>
              </a:rPr>
              <a:t>một</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nhưng</a:t>
            </a:r>
            <a:r>
              <a:rPr lang="en-US">
                <a:latin typeface="Times New Roman"/>
                <a:ea typeface="+mn-lt"/>
                <a:cs typeface="+mn-lt"/>
              </a:rPr>
              <a:t> </a:t>
            </a:r>
            <a:r>
              <a:rPr lang="en-US" err="1">
                <a:latin typeface="Times New Roman"/>
                <a:ea typeface="+mn-lt"/>
                <a:cs typeface="+mn-lt"/>
              </a:rPr>
              <a:t>thứ</a:t>
            </a:r>
            <a:r>
              <a:rPr lang="en-US">
                <a:latin typeface="Times New Roman"/>
                <a:ea typeface="+mn-lt"/>
                <a:cs typeface="+mn-lt"/>
              </a:rPr>
              <a:t> </a:t>
            </a:r>
            <a:r>
              <a:rPr lang="en-US" err="1">
                <a:latin typeface="Times New Roman"/>
                <a:ea typeface="+mn-lt"/>
                <a:cs typeface="+mn-lt"/>
              </a:rPr>
              <a:t>tự</a:t>
            </a:r>
            <a:r>
              <a:rPr lang="en-US">
                <a:latin typeface="Times New Roman"/>
                <a:ea typeface="+mn-lt"/>
                <a:cs typeface="+mn-lt"/>
              </a:rPr>
              <a:t> </a:t>
            </a:r>
            <a:r>
              <a:rPr lang="en-US" err="1">
                <a:latin typeface="Times New Roman"/>
                <a:ea typeface="+mn-lt"/>
                <a:cs typeface="+mn-lt"/>
              </a:rPr>
              <a:t>phân</a:t>
            </a:r>
            <a:r>
              <a:rPr lang="en-US">
                <a:latin typeface="Times New Roman"/>
                <a:ea typeface="+mn-lt"/>
                <a:cs typeface="+mn-lt"/>
              </a:rPr>
              <a:t> </a:t>
            </a:r>
            <a:r>
              <a:rPr lang="en-US" err="1">
                <a:latin typeface="Times New Roman"/>
                <a:ea typeface="+mn-lt"/>
                <a:cs typeface="+mn-lt"/>
              </a:rPr>
              <a:t>phối</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bit </a:t>
            </a:r>
            <a:r>
              <a:rPr lang="en-US" err="1">
                <a:latin typeface="Times New Roman"/>
                <a:ea typeface="+mn-lt"/>
                <a:cs typeface="+mn-lt"/>
              </a:rPr>
              <a:t>của</a:t>
            </a:r>
            <a:r>
              <a:rPr lang="en-US">
                <a:latin typeface="Times New Roman"/>
                <a:ea typeface="+mn-lt"/>
                <a:cs typeface="+mn-lt"/>
              </a:rPr>
              <a:t> </a:t>
            </a:r>
            <a:r>
              <a:rPr lang="en-US" err="1">
                <a:latin typeface="Times New Roman"/>
                <a:ea typeface="+mn-lt"/>
                <a:cs typeface="+mn-lt"/>
              </a:rPr>
              <a:t>quá</a:t>
            </a:r>
            <a:r>
              <a:rPr lang="en-US">
                <a:latin typeface="Times New Roman"/>
                <a:ea typeface="+mn-lt"/>
                <a:cs typeface="+mn-lt"/>
              </a:rPr>
              <a:t> </a:t>
            </a:r>
            <a:r>
              <a:rPr lang="en-US" err="1">
                <a:latin typeface="Times New Roman"/>
                <a:ea typeface="+mn-lt"/>
                <a:cs typeface="+mn-lt"/>
              </a:rPr>
              <a:t>trình</a:t>
            </a:r>
            <a:r>
              <a:rPr lang="en-US">
                <a:latin typeface="Times New Roman"/>
                <a:ea typeface="+mn-lt"/>
                <a:cs typeface="+mn-lt"/>
              </a:rPr>
              <a:t> </a:t>
            </a:r>
            <a:r>
              <a:rPr lang="en-US" err="1">
                <a:latin typeface="Times New Roman"/>
                <a:ea typeface="+mn-lt"/>
                <a:cs typeface="+mn-lt"/>
              </a:rPr>
              <a:t>giải</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ngược</a:t>
            </a:r>
            <a:r>
              <a:rPr lang="en-US">
                <a:latin typeface="Times New Roman"/>
                <a:ea typeface="+mn-lt"/>
                <a:cs typeface="+mn-lt"/>
              </a:rPr>
              <a:t> </a:t>
            </a:r>
            <a:r>
              <a:rPr lang="en-US" err="1">
                <a:latin typeface="Times New Roman"/>
                <a:ea typeface="+mn-lt"/>
                <a:cs typeface="+mn-lt"/>
              </a:rPr>
              <a:t>với</a:t>
            </a:r>
            <a:r>
              <a:rPr lang="en-US">
                <a:latin typeface="Times New Roman"/>
                <a:ea typeface="+mn-lt"/>
                <a:cs typeface="+mn-lt"/>
              </a:rPr>
              <a:t> </a:t>
            </a:r>
            <a:r>
              <a:rPr lang="en-US" err="1">
                <a:latin typeface="Times New Roman"/>
                <a:ea typeface="+mn-lt"/>
                <a:cs typeface="+mn-lt"/>
              </a:rPr>
              <a:t>quá</a:t>
            </a:r>
            <a:r>
              <a:rPr lang="en-US">
                <a:latin typeface="Times New Roman"/>
                <a:ea typeface="+mn-lt"/>
                <a:cs typeface="+mn-lt"/>
              </a:rPr>
              <a:t> </a:t>
            </a:r>
            <a:r>
              <a:rPr lang="en-US" err="1">
                <a:latin typeface="Times New Roman"/>
                <a:ea typeface="+mn-lt"/>
                <a:cs typeface="+mn-lt"/>
              </a:rPr>
              <a:t>trình</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endParaRPr lang="en-US" err="1">
              <a:solidFill>
                <a:schemeClr val="bg2"/>
              </a:solidFill>
              <a:latin typeface="Times New Roman"/>
              <a:ea typeface="+mn-lt"/>
              <a:cs typeface="+mn-lt"/>
            </a:endParaRPr>
          </a:p>
          <a:p>
            <a:pPr marL="285750" indent="-285750" algn="just">
              <a:buFont typeface="Wingdings"/>
              <a:buChar char="§"/>
            </a:pPr>
            <a:r>
              <a:rPr lang="en-US" err="1">
                <a:latin typeface="Times New Roman"/>
                <a:ea typeface="+mn-lt"/>
                <a:cs typeface="+mn-lt"/>
              </a:rPr>
              <a:t>Một</a:t>
            </a:r>
            <a:r>
              <a:rPr lang="en-US">
                <a:latin typeface="Times New Roman"/>
                <a:ea typeface="+mn-lt"/>
                <a:cs typeface="+mn-lt"/>
              </a:rPr>
              <a:t> block </a:t>
            </a:r>
            <a:r>
              <a:rPr lang="en-US" err="1">
                <a:latin typeface="Times New Roman"/>
                <a:ea typeface="+mn-lt"/>
                <a:cs typeface="+mn-lt"/>
              </a:rPr>
              <a:t>dữ</a:t>
            </a:r>
            <a:r>
              <a:rPr lang="en-US">
                <a:latin typeface="Times New Roman"/>
                <a:ea typeface="+mn-lt"/>
                <a:cs typeface="+mn-lt"/>
              </a:rPr>
              <a:t> </a:t>
            </a:r>
            <a:r>
              <a:rPr lang="en-US" err="1">
                <a:latin typeface="Times New Roman"/>
                <a:ea typeface="+mn-lt"/>
                <a:cs typeface="+mn-lt"/>
              </a:rPr>
              <a:t>liệu</a:t>
            </a:r>
            <a:r>
              <a:rPr lang="en-US">
                <a:latin typeface="Times New Roman"/>
                <a:ea typeface="+mn-lt"/>
                <a:cs typeface="+mn-lt"/>
              </a:rPr>
              <a:t> </a:t>
            </a:r>
            <a:r>
              <a:rPr lang="en-US" err="1">
                <a:latin typeface="Times New Roman"/>
                <a:ea typeface="+mn-lt"/>
                <a:cs typeface="+mn-lt"/>
              </a:rPr>
              <a:t>sẽ</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hoán</a:t>
            </a:r>
            <a:r>
              <a:rPr lang="en-US">
                <a:latin typeface="Times New Roman"/>
                <a:ea typeface="+mn-lt"/>
                <a:cs typeface="+mn-lt"/>
              </a:rPr>
              <a:t> </a:t>
            </a:r>
            <a:r>
              <a:rPr lang="en-US" err="1">
                <a:latin typeface="Times New Roman"/>
                <a:ea typeface="+mn-lt"/>
                <a:cs typeface="+mn-lt"/>
              </a:rPr>
              <a:t>vị</a:t>
            </a:r>
            <a:r>
              <a:rPr lang="en-US">
                <a:latin typeface="Times New Roman"/>
                <a:ea typeface="+mn-lt"/>
                <a:cs typeface="+mn-lt"/>
              </a:rPr>
              <a:t> </a:t>
            </a:r>
            <a:r>
              <a:rPr lang="en-US" err="1">
                <a:latin typeface="Times New Roman"/>
                <a:ea typeface="+mn-lt"/>
                <a:cs typeface="+mn-lt"/>
              </a:rPr>
              <a:t>khởi</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(Initial Permutation) IP </a:t>
            </a:r>
            <a:r>
              <a:rPr lang="en-US" err="1">
                <a:latin typeface="Times New Roman"/>
                <a:ea typeface="+mn-lt"/>
                <a:cs typeface="+mn-lt"/>
              </a:rPr>
              <a:t>trước</a:t>
            </a:r>
            <a:r>
              <a:rPr lang="en-US">
                <a:latin typeface="Times New Roman"/>
                <a:ea typeface="+mn-lt"/>
                <a:cs typeface="+mn-lt"/>
              </a:rPr>
              <a:t> </a:t>
            </a:r>
            <a:r>
              <a:rPr lang="en-US" err="1">
                <a:latin typeface="Times New Roman"/>
                <a:ea typeface="+mn-lt"/>
                <a:cs typeface="+mn-lt"/>
              </a:rPr>
              <a:t>khi</a:t>
            </a:r>
            <a:r>
              <a:rPr lang="en-US">
                <a:latin typeface="Times New Roman"/>
                <a:ea typeface="+mn-lt"/>
                <a:cs typeface="+mn-lt"/>
              </a:rPr>
              <a:t> </a:t>
            </a:r>
            <a:r>
              <a:rPr lang="en-US" err="1">
                <a:latin typeface="Times New Roman"/>
                <a:ea typeface="+mn-lt"/>
                <a:cs typeface="+mn-lt"/>
              </a:rPr>
              <a:t>thực</a:t>
            </a:r>
            <a:r>
              <a:rPr lang="en-US">
                <a:latin typeface="Times New Roman"/>
                <a:ea typeface="+mn-lt"/>
                <a:cs typeface="+mn-lt"/>
              </a:rPr>
              <a:t> </a:t>
            </a:r>
            <a:r>
              <a:rPr lang="en-US" err="1">
                <a:latin typeface="Times New Roman"/>
                <a:ea typeface="+mn-lt"/>
                <a:cs typeface="+mn-lt"/>
              </a:rPr>
              <a:t>hiện</a:t>
            </a:r>
            <a:r>
              <a:rPr lang="en-US">
                <a:latin typeface="Times New Roman"/>
                <a:ea typeface="+mn-lt"/>
                <a:cs typeface="+mn-lt"/>
              </a:rPr>
              <a:t> </a:t>
            </a:r>
            <a:r>
              <a:rPr lang="en-US" err="1">
                <a:latin typeface="Times New Roman"/>
                <a:ea typeface="+mn-lt"/>
                <a:cs typeface="+mn-lt"/>
              </a:rPr>
              <a:t>tính</a:t>
            </a:r>
            <a:r>
              <a:rPr lang="en-US">
                <a:latin typeface="Times New Roman"/>
                <a:ea typeface="+mn-lt"/>
                <a:cs typeface="+mn-lt"/>
              </a:rPr>
              <a:t> </a:t>
            </a:r>
            <a:r>
              <a:rPr lang="en-US" err="1">
                <a:latin typeface="Times New Roman"/>
                <a:ea typeface="+mn-lt"/>
                <a:cs typeface="+mn-lt"/>
              </a:rPr>
              <a:t>toán</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a:t>
            </a:r>
            <a:r>
              <a:rPr lang="en-US" err="1">
                <a:latin typeface="Times New Roman"/>
                <a:ea typeface="+mn-lt"/>
                <a:cs typeface="+mn-lt"/>
              </a:rPr>
              <a:t>với</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mã</a:t>
            </a:r>
            <a:endParaRPr lang="en-US" err="1">
              <a:latin typeface="Times New Roman"/>
              <a:ea typeface="+mn-lt"/>
              <a:cs typeface="Times New Roman"/>
            </a:endParaRPr>
          </a:p>
          <a:p>
            <a:pPr marL="285750" indent="-285750" algn="just">
              <a:buFont typeface="Wingdings"/>
              <a:buChar char="§"/>
            </a:pPr>
            <a:r>
              <a:rPr lang="en-US">
                <a:latin typeface="Times New Roman"/>
                <a:ea typeface="+mn-lt"/>
                <a:cs typeface="+mn-lt"/>
              </a:rPr>
              <a:t>Kết quả tính toán với khóa mã sẽ được hoán vị lần nữa, đây là hoán vị đảo của hoán vị khởi tạo gọi là (Inverse Initial Permutation) IP-1.</a:t>
            </a:r>
            <a:endParaRPr lang="en-US">
              <a:latin typeface="Times New Roman"/>
              <a:ea typeface="+mn-lt"/>
              <a:cs typeface="Times New Roman"/>
            </a:endParaRPr>
          </a:p>
          <a:p>
            <a:pPr marL="285750" indent="-285750" algn="just">
              <a:buFont typeface="Wingdings"/>
              <a:buChar char="§"/>
            </a:pPr>
            <a:r>
              <a:rPr lang="en-US" err="1">
                <a:latin typeface="Times New Roman"/>
                <a:ea typeface="+mn-lt"/>
                <a:cs typeface="+mn-lt"/>
              </a:rPr>
              <a:t>Việc</a:t>
            </a:r>
            <a:r>
              <a:rPr lang="en-US">
                <a:latin typeface="Times New Roman"/>
                <a:ea typeface="+mn-lt"/>
                <a:cs typeface="+mn-lt"/>
              </a:rPr>
              <a:t> </a:t>
            </a:r>
            <a:r>
              <a:rPr lang="en-US" err="1">
                <a:latin typeface="Times New Roman"/>
                <a:ea typeface="+mn-lt"/>
                <a:cs typeface="+mn-lt"/>
              </a:rPr>
              <a:t>tính</a:t>
            </a:r>
            <a:r>
              <a:rPr lang="en-US">
                <a:latin typeface="Times New Roman"/>
                <a:ea typeface="+mn-lt"/>
                <a:cs typeface="+mn-lt"/>
              </a:rPr>
              <a:t> </a:t>
            </a:r>
            <a:r>
              <a:rPr lang="en-US" err="1">
                <a:latin typeface="Times New Roman"/>
                <a:ea typeface="+mn-lt"/>
                <a:cs typeface="+mn-lt"/>
              </a:rPr>
              <a:t>toán</a:t>
            </a:r>
            <a:r>
              <a:rPr lang="en-US">
                <a:latin typeface="Times New Roman"/>
                <a:ea typeface="+mn-lt"/>
                <a:cs typeface="+mn-lt"/>
              </a:rPr>
              <a:t> </a:t>
            </a:r>
            <a:r>
              <a:rPr lang="en-US" err="1">
                <a:latin typeface="Times New Roman"/>
                <a:ea typeface="+mn-lt"/>
                <a:cs typeface="+mn-lt"/>
              </a:rPr>
              <a:t>dựa</a:t>
            </a:r>
            <a:r>
              <a:rPr lang="en-US">
                <a:latin typeface="Times New Roman"/>
                <a:ea typeface="+mn-lt"/>
                <a:cs typeface="+mn-lt"/>
              </a:rPr>
              <a:t> </a:t>
            </a:r>
            <a:r>
              <a:rPr lang="en-US" err="1">
                <a:latin typeface="Times New Roman"/>
                <a:ea typeface="+mn-lt"/>
                <a:cs typeface="+mn-lt"/>
              </a:rPr>
              <a:t>trên</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định</a:t>
            </a:r>
            <a:r>
              <a:rPr lang="en-US">
                <a:latin typeface="Times New Roman"/>
                <a:ea typeface="+mn-lt"/>
                <a:cs typeface="+mn-lt"/>
              </a:rPr>
              <a:t> </a:t>
            </a:r>
            <a:r>
              <a:rPr lang="en-US" err="1">
                <a:latin typeface="Times New Roman"/>
                <a:ea typeface="+mn-lt"/>
                <a:cs typeface="+mn-lt"/>
              </a:rPr>
              <a:t>nghĩa</a:t>
            </a:r>
            <a:r>
              <a:rPr lang="en-US">
                <a:latin typeface="Times New Roman"/>
                <a:ea typeface="+mn-lt"/>
                <a:cs typeface="+mn-lt"/>
              </a:rPr>
              <a:t> </a:t>
            </a:r>
            <a:r>
              <a:rPr lang="en-US" err="1">
                <a:latin typeface="Times New Roman"/>
                <a:ea typeface="+mn-lt"/>
                <a:cs typeface="+mn-lt"/>
              </a:rPr>
              <a:t>đơn</a:t>
            </a:r>
            <a:r>
              <a:rPr lang="en-US">
                <a:latin typeface="Times New Roman"/>
                <a:ea typeface="+mn-lt"/>
                <a:cs typeface="+mn-lt"/>
              </a:rPr>
              <a:t> </a:t>
            </a:r>
            <a:r>
              <a:rPr lang="en-US" err="1">
                <a:latin typeface="Times New Roman"/>
                <a:ea typeface="+mn-lt"/>
                <a:cs typeface="+mn-lt"/>
              </a:rPr>
              <a:t>giản</a:t>
            </a:r>
            <a:r>
              <a:rPr lang="en-US">
                <a:latin typeface="Times New Roman"/>
                <a:ea typeface="+mn-lt"/>
                <a:cs typeface="+mn-lt"/>
              </a:rPr>
              <a:t> </a:t>
            </a:r>
            <a:r>
              <a:rPr lang="en-US" err="1">
                <a:latin typeface="Times New Roman"/>
                <a:ea typeface="+mn-lt"/>
                <a:cs typeface="+mn-lt"/>
              </a:rPr>
              <a:t>trong</a:t>
            </a:r>
            <a:r>
              <a:rPr lang="en-US">
                <a:latin typeface="Times New Roman"/>
                <a:ea typeface="+mn-lt"/>
                <a:cs typeface="+mn-lt"/>
              </a:rPr>
              <a:t> </a:t>
            </a:r>
            <a:r>
              <a:rPr lang="en-US" err="1">
                <a:latin typeface="Times New Roman"/>
                <a:ea typeface="+mn-lt"/>
                <a:cs typeface="+mn-lt"/>
              </a:rPr>
              <a:t>một</a:t>
            </a:r>
            <a:r>
              <a:rPr lang="en-US">
                <a:latin typeface="Times New Roman"/>
                <a:ea typeface="+mn-lt"/>
                <a:cs typeface="+mn-lt"/>
              </a:rPr>
              <a:t> </a:t>
            </a:r>
            <a:r>
              <a:rPr lang="en-US" err="1">
                <a:latin typeface="Times New Roman"/>
                <a:ea typeface="+mn-lt"/>
                <a:cs typeface="+mn-lt"/>
              </a:rPr>
              <a:t>hàm</a:t>
            </a:r>
            <a:r>
              <a:rPr lang="en-US">
                <a:latin typeface="Times New Roman"/>
                <a:ea typeface="+mn-lt"/>
                <a:cs typeface="+mn-lt"/>
              </a:rPr>
              <a:t> f, </a:t>
            </a:r>
            <a:r>
              <a:rPr lang="en-US" err="1">
                <a:latin typeface="Times New Roman"/>
                <a:ea typeface="+mn-lt"/>
                <a:cs typeface="+mn-lt"/>
              </a:rPr>
              <a:t>gọi</a:t>
            </a:r>
            <a:r>
              <a:rPr lang="en-US">
                <a:latin typeface="Times New Roman"/>
                <a:ea typeface="+mn-lt"/>
                <a:cs typeface="+mn-lt"/>
              </a:rPr>
              <a:t> </a:t>
            </a:r>
            <a:r>
              <a:rPr lang="en-US" err="1">
                <a:latin typeface="Times New Roman"/>
                <a:ea typeface="+mn-lt"/>
                <a:cs typeface="+mn-lt"/>
              </a:rPr>
              <a:t>là</a:t>
            </a:r>
            <a:r>
              <a:rPr lang="en-US">
                <a:latin typeface="Times New Roman"/>
                <a:ea typeface="+mn-lt"/>
                <a:cs typeface="+mn-lt"/>
              </a:rPr>
              <a:t> </a:t>
            </a:r>
            <a:r>
              <a:rPr lang="en-US" err="1">
                <a:latin typeface="Times New Roman"/>
                <a:ea typeface="+mn-lt"/>
                <a:cs typeface="+mn-lt"/>
              </a:rPr>
              <a:t>hàm</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một</a:t>
            </a:r>
            <a:r>
              <a:rPr lang="en-US">
                <a:latin typeface="Times New Roman"/>
                <a:ea typeface="+mn-lt"/>
                <a:cs typeface="+mn-lt"/>
              </a:rPr>
              <a:t> </a:t>
            </a:r>
            <a:r>
              <a:rPr lang="en-US" err="1">
                <a:latin typeface="Times New Roman"/>
                <a:ea typeface="+mn-lt"/>
                <a:cs typeface="+mn-lt"/>
              </a:rPr>
              <a:t>hàm</a:t>
            </a:r>
            <a:r>
              <a:rPr lang="en-US">
                <a:latin typeface="Times New Roman"/>
                <a:ea typeface="+mn-lt"/>
                <a:cs typeface="+mn-lt"/>
              </a:rPr>
              <a:t> KS, </a:t>
            </a:r>
            <a:r>
              <a:rPr lang="en-US" err="1">
                <a:latin typeface="Times New Roman"/>
                <a:ea typeface="+mn-lt"/>
                <a:cs typeface="+mn-lt"/>
              </a:rPr>
              <a:t>gọi</a:t>
            </a:r>
            <a:r>
              <a:rPr lang="en-US">
                <a:latin typeface="Times New Roman"/>
                <a:ea typeface="+mn-lt"/>
                <a:cs typeface="+mn-lt"/>
              </a:rPr>
              <a:t> </a:t>
            </a:r>
            <a:r>
              <a:rPr lang="en-US" err="1">
                <a:latin typeface="Times New Roman"/>
                <a:ea typeface="+mn-lt"/>
                <a:cs typeface="+mn-lt"/>
              </a:rPr>
              <a:t>là</a:t>
            </a:r>
            <a:r>
              <a:rPr lang="en-US">
                <a:latin typeface="Times New Roman"/>
                <a:ea typeface="+mn-lt"/>
                <a:cs typeface="+mn-lt"/>
              </a:rPr>
              <a:t> </a:t>
            </a:r>
            <a:r>
              <a:rPr lang="en-US" err="1">
                <a:latin typeface="Times New Roman"/>
                <a:ea typeface="+mn-lt"/>
                <a:cs typeface="+mn-lt"/>
              </a:rPr>
              <a:t>hàm</a:t>
            </a:r>
            <a:r>
              <a:rPr lang="en-US">
                <a:latin typeface="Times New Roman"/>
                <a:ea typeface="+mn-lt"/>
                <a:cs typeface="+mn-lt"/>
              </a:rPr>
              <a:t> </a:t>
            </a:r>
            <a:r>
              <a:rPr lang="en-US" err="1">
                <a:latin typeface="Times New Roman"/>
                <a:ea typeface="+mn-lt"/>
                <a:cs typeface="+mn-lt"/>
              </a:rPr>
              <a:t>phân</a:t>
            </a:r>
            <a:r>
              <a:rPr lang="en-US">
                <a:latin typeface="Times New Roman"/>
                <a:ea typeface="+mn-lt"/>
                <a:cs typeface="+mn-lt"/>
              </a:rPr>
              <a:t> </a:t>
            </a:r>
            <a:r>
              <a:rPr lang="en-US" err="1">
                <a:latin typeface="Times New Roman"/>
                <a:ea typeface="+mn-lt"/>
                <a:cs typeface="+mn-lt"/>
              </a:rPr>
              <a:t>phối</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(key schedule)</a:t>
            </a:r>
            <a:endParaRPr lang="en-US">
              <a:latin typeface="Times New Roman"/>
              <a:ea typeface="+mn-lt"/>
              <a:cs typeface="Times New Roman"/>
            </a:endParaRPr>
          </a:p>
          <a:p>
            <a:pPr marL="285750" indent="-285750" algn="just">
              <a:buFont typeface="Wingdings"/>
              <a:buChar char="§"/>
            </a:pPr>
            <a:r>
              <a:rPr lang="en-US" err="1">
                <a:latin typeface="Times New Roman"/>
                <a:ea typeface="+mn-lt"/>
                <a:cs typeface="+mn-lt"/>
              </a:rPr>
              <a:t>Hàm</a:t>
            </a:r>
            <a:r>
              <a:rPr lang="en-US">
                <a:latin typeface="Times New Roman"/>
                <a:ea typeface="+mn-lt"/>
                <a:cs typeface="+mn-lt"/>
              </a:rPr>
              <a:t> KS </a:t>
            </a:r>
            <a:r>
              <a:rPr lang="en-US" err="1">
                <a:latin typeface="Times New Roman"/>
                <a:ea typeface="+mn-lt"/>
                <a:cs typeface="+mn-lt"/>
              </a:rPr>
              <a:t>là</a:t>
            </a:r>
            <a:r>
              <a:rPr lang="en-US">
                <a:latin typeface="Times New Roman"/>
                <a:ea typeface="+mn-lt"/>
                <a:cs typeface="+mn-lt"/>
              </a:rPr>
              <a:t> </a:t>
            </a:r>
            <a:r>
              <a:rPr lang="en-US" err="1">
                <a:latin typeface="Times New Roman"/>
                <a:ea typeface="+mn-lt"/>
                <a:cs typeface="+mn-lt"/>
              </a:rPr>
              <a:t>hàm</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ra </a:t>
            </a: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vòng</a:t>
            </a:r>
            <a:r>
              <a:rPr lang="en-US">
                <a:latin typeface="Times New Roman"/>
                <a:ea typeface="+mn-lt"/>
                <a:cs typeface="+mn-lt"/>
              </a:rPr>
              <a:t> (round key) </a:t>
            </a:r>
            <a:r>
              <a:rPr lang="en-US" err="1">
                <a:latin typeface="Times New Roman"/>
                <a:ea typeface="+mn-lt"/>
                <a:cs typeface="+mn-lt"/>
              </a:rPr>
              <a:t>cho</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lần</a:t>
            </a:r>
            <a:r>
              <a:rPr lang="en-US">
                <a:latin typeface="Times New Roman"/>
                <a:ea typeface="+mn-lt"/>
                <a:cs typeface="+mn-lt"/>
              </a:rPr>
              <a:t> </a:t>
            </a:r>
            <a:r>
              <a:rPr lang="en-US" err="1">
                <a:latin typeface="Times New Roman"/>
                <a:ea typeface="+mn-lt"/>
                <a:cs typeface="+mn-lt"/>
              </a:rPr>
              <a:t>lặp</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a:t>
            </a:r>
            <a:r>
              <a:rPr lang="en-US" err="1">
                <a:latin typeface="Times New Roman"/>
                <a:ea typeface="+mn-lt"/>
                <a:cs typeface="+mn-lt"/>
              </a:rPr>
              <a:t>Có</a:t>
            </a:r>
            <a:r>
              <a:rPr lang="en-US">
                <a:latin typeface="Times New Roman"/>
                <a:ea typeface="+mn-lt"/>
                <a:cs typeface="+mn-lt"/>
              </a:rPr>
              <a:t> </a:t>
            </a:r>
            <a:r>
              <a:rPr lang="en-US" err="1">
                <a:latin typeface="Times New Roman"/>
                <a:ea typeface="+mn-lt"/>
                <a:cs typeface="+mn-lt"/>
              </a:rPr>
              <a:t>tất</a:t>
            </a:r>
            <a:r>
              <a:rPr lang="en-US">
                <a:latin typeface="Times New Roman"/>
                <a:ea typeface="+mn-lt"/>
                <a:cs typeface="+mn-lt"/>
              </a:rPr>
              <a:t> </a:t>
            </a:r>
            <a:r>
              <a:rPr lang="en-US" err="1">
                <a:latin typeface="Times New Roman"/>
                <a:ea typeface="+mn-lt"/>
                <a:cs typeface="+mn-lt"/>
              </a:rPr>
              <a:t>cả</a:t>
            </a:r>
            <a:r>
              <a:rPr lang="en-US">
                <a:latin typeface="Times New Roman"/>
                <a:ea typeface="+mn-lt"/>
                <a:cs typeface="+mn-lt"/>
              </a:rPr>
              <a:t> 16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vòng</a:t>
            </a:r>
            <a:r>
              <a:rPr lang="en-US">
                <a:latin typeface="Times New Roman"/>
                <a:ea typeface="+mn-lt"/>
                <a:cs typeface="+mn-lt"/>
              </a:rPr>
              <a:t> </a:t>
            </a:r>
            <a:r>
              <a:rPr lang="en-US" err="1">
                <a:latin typeface="Times New Roman"/>
                <a:ea typeface="+mn-lt"/>
                <a:cs typeface="+mn-lt"/>
              </a:rPr>
              <a:t>từ</a:t>
            </a:r>
            <a:r>
              <a:rPr lang="en-US">
                <a:latin typeface="Times New Roman"/>
                <a:ea typeface="+mn-lt"/>
                <a:cs typeface="+mn-lt"/>
              </a:rPr>
              <a:t> K1 </a:t>
            </a:r>
            <a:r>
              <a:rPr lang="en-US" err="1">
                <a:latin typeface="Times New Roman"/>
                <a:ea typeface="+mn-lt"/>
                <a:cs typeface="+mn-lt"/>
              </a:rPr>
              <a:t>đến</a:t>
            </a:r>
            <a:r>
              <a:rPr lang="en-US">
                <a:latin typeface="Times New Roman"/>
                <a:ea typeface="+mn-lt"/>
                <a:cs typeface="+mn-lt"/>
              </a:rPr>
              <a:t> K16</a:t>
            </a:r>
            <a:endParaRPr lang="en-US">
              <a:latin typeface="Times New Roman"/>
              <a:cs typeface="Times New Roman"/>
            </a:endParaRPr>
          </a:p>
          <a:p>
            <a:pPr marL="342900" indent="-342900" algn="just">
              <a:buFont typeface="Wingdings"/>
              <a:buChar char="§"/>
            </a:pPr>
            <a:endParaRPr lang="en-US">
              <a:solidFill>
                <a:schemeClr val="bg2"/>
              </a:solidFill>
              <a:latin typeface="Times New Roman"/>
              <a:ea typeface="+mn-lt"/>
              <a:cs typeface="+mn-lt"/>
            </a:endParaRPr>
          </a:p>
        </p:txBody>
      </p:sp>
    </p:spTree>
    <p:extLst>
      <p:ext uri="{BB962C8B-B14F-4D97-AF65-F5344CB8AC3E}">
        <p14:creationId xmlns:p14="http://schemas.microsoft.com/office/powerpoint/2010/main" val="198934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2822760-485C-4DEC-9344-DEBB0AA9791E}"/>
              </a:ext>
            </a:extLst>
          </p:cNvPr>
          <p:cNvSpPr>
            <a:spLocks noGrp="1"/>
          </p:cNvSpPr>
          <p:nvPr>
            <p:ph type="dt" sz="half" idx="10"/>
          </p:nvPr>
        </p:nvSpPr>
        <p:spPr>
          <a:xfrm>
            <a:off x="838200" y="6356350"/>
            <a:ext cx="1847850" cy="365125"/>
          </a:xfrm>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3DCB1442-161B-4F65-B7A7-200A53785103}"/>
              </a:ext>
            </a:extLst>
          </p:cNvPr>
          <p:cNvSpPr>
            <a:spLocks noGrp="1"/>
          </p:cNvSpPr>
          <p:nvPr>
            <p:ph type="sldNum" sz="quarter" idx="12"/>
          </p:nvPr>
        </p:nvSpPr>
        <p:spPr>
          <a:xfrm>
            <a:off x="8610600" y="6356350"/>
            <a:ext cx="2743200" cy="365125"/>
          </a:xfrm>
        </p:spPr>
        <p:txBody>
          <a:bodyPr/>
          <a:lstStyle/>
          <a:p>
            <a:fld id="{AE441803-877F-42B7-9E77-4F913D464FEC}" type="slidenum">
              <a:rPr lang="en-ID" smtClean="0"/>
              <a:t>15</a:t>
            </a:fld>
            <a:endParaRPr lang="en-ID"/>
          </a:p>
        </p:txBody>
      </p:sp>
      <p:pic>
        <p:nvPicPr>
          <p:cNvPr id="6" name="Picture 6" descr="A screenshot of a cell phone&#10;&#10;Description generated with very high confidence">
            <a:extLst>
              <a:ext uri="{FF2B5EF4-FFF2-40B4-BE49-F238E27FC236}">
                <a16:creationId xmlns:a16="http://schemas.microsoft.com/office/drawing/2014/main" id="{D80C9034-ED67-44D2-9B09-F6A1283AEBA9}"/>
              </a:ext>
            </a:extLst>
          </p:cNvPr>
          <p:cNvPicPr>
            <a:picLocks noChangeAspect="1"/>
          </p:cNvPicPr>
          <p:nvPr/>
        </p:nvPicPr>
        <p:blipFill>
          <a:blip r:embed="rId2"/>
          <a:stretch>
            <a:fillRect/>
          </a:stretch>
        </p:blipFill>
        <p:spPr>
          <a:xfrm>
            <a:off x="1214645" y="2409634"/>
            <a:ext cx="4657725" cy="2609129"/>
          </a:xfrm>
          <a:prstGeom prst="rect">
            <a:avLst/>
          </a:prstGeom>
        </p:spPr>
      </p:pic>
      <p:sp>
        <p:nvSpPr>
          <p:cNvPr id="9" name="Rectangle 8">
            <a:extLst>
              <a:ext uri="{FF2B5EF4-FFF2-40B4-BE49-F238E27FC236}">
                <a16:creationId xmlns:a16="http://schemas.microsoft.com/office/drawing/2014/main" id="{D11EC785-22A4-4D55-8CF9-C20AD10F3010}"/>
              </a:ext>
            </a:extLst>
          </p:cNvPr>
          <p:cNvSpPr/>
          <p:nvPr/>
        </p:nvSpPr>
        <p:spPr>
          <a:xfrm>
            <a:off x="5912057" y="2411592"/>
            <a:ext cx="5003593" cy="369331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a:latin typeface="Times New Roman"/>
                <a:ea typeface="+mn-lt"/>
                <a:cs typeface="+mn-lt"/>
              </a:rPr>
              <a:t>Chuỗi bit đầu vào được đánh số từ 1 đến 64. Sau đó, các bit này được thay đổi vị trí như sơ đồ IP</a:t>
            </a:r>
            <a:endParaRPr lang="en-US">
              <a:solidFill>
                <a:srgbClr val="FFFFFF"/>
              </a:solidFill>
              <a:latin typeface="Times New Roman"/>
              <a:ea typeface="+mn-lt"/>
              <a:cs typeface="+mn-lt"/>
            </a:endParaRPr>
          </a:p>
          <a:p>
            <a:pPr marL="285750" indent="-285750" algn="just">
              <a:buFont typeface="Wingdings"/>
              <a:buChar char="§"/>
            </a:pPr>
            <a:r>
              <a:rPr lang="en-US">
                <a:latin typeface="Times New Roman"/>
                <a:ea typeface="+mn-lt"/>
                <a:cs typeface="+mn-lt"/>
              </a:rPr>
              <a:t>Sau hoán vị, chuỗi bit mới được phân ra làm hai đoạn, mỗi đoạn 32 bit để bắt đầu quy trình tính toán mã hóa với key (Đoạn bên trái ký hiệu là L, đoạn bên phải ký hiệu là R)</a:t>
            </a:r>
          </a:p>
          <a:p>
            <a:pPr marL="285750" indent="-285750" algn="just">
              <a:buFont typeface="Wingdings"/>
              <a:buChar char="§"/>
            </a:pPr>
            <a:r>
              <a:rPr lang="en-US">
                <a:latin typeface="Times New Roman"/>
                <a:ea typeface="+mn-lt"/>
                <a:cs typeface="+mn-lt"/>
              </a:rPr>
              <a:t>Đoạn L gồm các bit từ bit số 1 đến bit số 32, đoạn R gồm các bit từ bit số 33 đến bit số 64, đoạn L của lần tính toán sau sẽ chính là đoạn R của lần tính toán trước</a:t>
            </a:r>
            <a:endParaRPr lang="en-US">
              <a:latin typeface="Calibri" panose="020F0502020204030204"/>
              <a:ea typeface="+mn-lt"/>
              <a:cs typeface="+mn-lt"/>
            </a:endParaRPr>
          </a:p>
          <a:p>
            <a:pPr marL="285750" indent="-285750" algn="just">
              <a:buFont typeface="Wingdings"/>
              <a:buChar char="§"/>
            </a:pPr>
            <a:r>
              <a:rPr lang="en-US">
                <a:latin typeface="Times New Roman"/>
                <a:ea typeface="+mn-lt"/>
                <a:cs typeface="+mn-lt"/>
              </a:rPr>
              <a:t>Đoạn R của lần tính toán sau sẽ được tính từ đoạn R trước đó qua hàm mã hóa f(R,K) rồi XOR với đoạn L của lần tính trước đó.</a:t>
            </a:r>
            <a:endParaRPr lang="en-US">
              <a:cs typeface="Calibri"/>
            </a:endParaRPr>
          </a:p>
        </p:txBody>
      </p:sp>
      <p:sp>
        <p:nvSpPr>
          <p:cNvPr id="11" name="Title 1">
            <a:extLst>
              <a:ext uri="{FF2B5EF4-FFF2-40B4-BE49-F238E27FC236}">
                <a16:creationId xmlns:a16="http://schemas.microsoft.com/office/drawing/2014/main" id="{57696B74-1254-40ED-9952-2B96AC103551}"/>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HOÁN VỊ KHỞI TẠO</a:t>
            </a:r>
            <a:endParaRPr lang="en-US"/>
          </a:p>
        </p:txBody>
      </p:sp>
      <p:pic>
        <p:nvPicPr>
          <p:cNvPr id="12" name="Picture 12" descr="A picture containing table&#10;&#10;Description generated with very high confidence">
            <a:extLst>
              <a:ext uri="{FF2B5EF4-FFF2-40B4-BE49-F238E27FC236}">
                <a16:creationId xmlns:a16="http://schemas.microsoft.com/office/drawing/2014/main" id="{6E3AEE01-4222-49AE-B4E7-004A43001BDE}"/>
              </a:ext>
            </a:extLst>
          </p:cNvPr>
          <p:cNvPicPr>
            <a:picLocks noChangeAspect="1"/>
          </p:cNvPicPr>
          <p:nvPr/>
        </p:nvPicPr>
        <p:blipFill>
          <a:blip r:embed="rId3"/>
          <a:stretch>
            <a:fillRect/>
          </a:stretch>
        </p:blipFill>
        <p:spPr>
          <a:xfrm>
            <a:off x="3134139" y="5017341"/>
            <a:ext cx="2743200" cy="1086101"/>
          </a:xfrm>
          <a:prstGeom prst="rect">
            <a:avLst/>
          </a:prstGeom>
        </p:spPr>
      </p:pic>
    </p:spTree>
    <p:extLst>
      <p:ext uri="{BB962C8B-B14F-4D97-AF65-F5344CB8AC3E}">
        <p14:creationId xmlns:p14="http://schemas.microsoft.com/office/powerpoint/2010/main" val="20003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6CA604-2BC0-4D4B-B94C-6E6BD229008B}"/>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0DB416FC-852C-406B-97B3-773EC8211182}"/>
              </a:ext>
            </a:extLst>
          </p:cNvPr>
          <p:cNvSpPr>
            <a:spLocks noGrp="1"/>
          </p:cNvSpPr>
          <p:nvPr>
            <p:ph type="sldNum" sz="quarter" idx="12"/>
          </p:nvPr>
        </p:nvSpPr>
        <p:spPr/>
        <p:txBody>
          <a:bodyPr/>
          <a:lstStyle/>
          <a:p>
            <a:fld id="{AE441803-877F-42B7-9E77-4F913D464FEC}" type="slidenum">
              <a:rPr lang="en-ID" smtClean="0"/>
              <a:t>16</a:t>
            </a:fld>
            <a:endParaRPr lang="en-ID"/>
          </a:p>
        </p:txBody>
      </p:sp>
      <p:pic>
        <p:nvPicPr>
          <p:cNvPr id="6" name="Picture 6" descr="A close up of a logo&#10;&#10;Description generated with very high confidence">
            <a:extLst>
              <a:ext uri="{FF2B5EF4-FFF2-40B4-BE49-F238E27FC236}">
                <a16:creationId xmlns:a16="http://schemas.microsoft.com/office/drawing/2014/main" id="{79C06231-A0AC-4EB0-A1BD-A6C1E19302BC}"/>
              </a:ext>
            </a:extLst>
          </p:cNvPr>
          <p:cNvPicPr>
            <a:picLocks noChangeAspect="1"/>
          </p:cNvPicPr>
          <p:nvPr/>
        </p:nvPicPr>
        <p:blipFill>
          <a:blip r:embed="rId2"/>
          <a:stretch>
            <a:fillRect/>
          </a:stretch>
        </p:blipFill>
        <p:spPr>
          <a:xfrm>
            <a:off x="1025387" y="2139042"/>
            <a:ext cx="3895725" cy="3910931"/>
          </a:xfrm>
          <a:prstGeom prst="rect">
            <a:avLst/>
          </a:prstGeom>
        </p:spPr>
      </p:pic>
      <p:sp>
        <p:nvSpPr>
          <p:cNvPr id="9" name="Title 1">
            <a:extLst>
              <a:ext uri="{FF2B5EF4-FFF2-40B4-BE49-F238E27FC236}">
                <a16:creationId xmlns:a16="http://schemas.microsoft.com/office/drawing/2014/main" id="{72C3258C-C376-48F6-95BB-893E3DF184B3}"/>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HÀM MÃ HÓA f(R,K)</a:t>
            </a:r>
            <a:endParaRPr lang="en-US"/>
          </a:p>
        </p:txBody>
      </p:sp>
      <p:sp>
        <p:nvSpPr>
          <p:cNvPr id="12" name="Rectangle 11">
            <a:extLst>
              <a:ext uri="{FF2B5EF4-FFF2-40B4-BE49-F238E27FC236}">
                <a16:creationId xmlns:a16="http://schemas.microsoft.com/office/drawing/2014/main" id="{1AEECC45-8D5D-4728-8FC4-0BA9E9C8E26F}"/>
              </a:ext>
            </a:extLst>
          </p:cNvPr>
          <p:cNvSpPr/>
          <p:nvPr/>
        </p:nvSpPr>
        <p:spPr>
          <a:xfrm>
            <a:off x="5102432" y="2135367"/>
            <a:ext cx="5003593" cy="175432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a:latin typeface="Times New Roman"/>
                <a:ea typeface="+mn-lt"/>
                <a:cs typeface="+mn-lt"/>
              </a:rPr>
              <a:t>32 bit của đoạn R được đánh số từ 1 đến 32</a:t>
            </a:r>
            <a:endParaRPr lang="en-US"/>
          </a:p>
          <a:p>
            <a:pPr marL="285750" indent="-285750" algn="just">
              <a:buFont typeface="Wingdings"/>
              <a:buChar char="§"/>
            </a:pPr>
            <a:r>
              <a:rPr lang="en-US">
                <a:latin typeface="Times New Roman"/>
                <a:ea typeface="+mn-lt"/>
                <a:cs typeface="+mn-lt"/>
              </a:rPr>
              <a:t>Giá trị này sẽ được chuyển đổi thông qua bảng tra E để tạo thành một giá trị 48 bit</a:t>
            </a:r>
            <a:endParaRPr lang="en-US">
              <a:latin typeface="Calibri" panose="020F0502020204030204"/>
              <a:ea typeface="+mn-lt"/>
              <a:cs typeface="+mn-lt"/>
            </a:endParaRPr>
          </a:p>
          <a:p>
            <a:pPr marL="285750" indent="-285750" algn="just">
              <a:buFont typeface="Wingdings"/>
              <a:buChar char="§"/>
            </a:pPr>
            <a:r>
              <a:rPr lang="en-US">
                <a:latin typeface="Times New Roman"/>
                <a:ea typeface="+mn-lt"/>
                <a:cs typeface="+mn-lt"/>
              </a:rPr>
              <a:t>Bit đầu tiên trong chuỗi giá trị 48 bit là bit số 32 của R, bit thứ 2 là bit số 1 của R, bit thứ 3 là bit số 2 của R và bit cuối cùng là bit số 1 của R.</a:t>
            </a:r>
            <a:endParaRPr lang="en-US">
              <a:cs typeface="Calibri"/>
            </a:endParaRPr>
          </a:p>
        </p:txBody>
      </p:sp>
      <p:pic>
        <p:nvPicPr>
          <p:cNvPr id="13" name="Picture 13" descr="A screenshot of a cell phone&#10;&#10;Description generated with very high confidence">
            <a:extLst>
              <a:ext uri="{FF2B5EF4-FFF2-40B4-BE49-F238E27FC236}">
                <a16:creationId xmlns:a16="http://schemas.microsoft.com/office/drawing/2014/main" id="{A1D150BB-7EF4-42CE-831F-7A809D76BFF5}"/>
              </a:ext>
            </a:extLst>
          </p:cNvPr>
          <p:cNvPicPr>
            <a:picLocks noChangeAspect="1"/>
          </p:cNvPicPr>
          <p:nvPr/>
        </p:nvPicPr>
        <p:blipFill>
          <a:blip r:embed="rId3"/>
          <a:stretch>
            <a:fillRect/>
          </a:stretch>
        </p:blipFill>
        <p:spPr>
          <a:xfrm>
            <a:off x="5105400" y="4093662"/>
            <a:ext cx="3438525" cy="2204450"/>
          </a:xfrm>
          <a:prstGeom prst="rect">
            <a:avLst/>
          </a:prstGeom>
        </p:spPr>
      </p:pic>
    </p:spTree>
    <p:extLst>
      <p:ext uri="{BB962C8B-B14F-4D97-AF65-F5344CB8AC3E}">
        <p14:creationId xmlns:p14="http://schemas.microsoft.com/office/powerpoint/2010/main" val="351868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E676FA-6342-46D5-848D-30788F7E3EE2}"/>
              </a:ext>
            </a:extLst>
          </p:cNvPr>
          <p:cNvSpPr>
            <a:spLocks noGrp="1"/>
          </p:cNvSpPr>
          <p:nvPr>
            <p:ph type="dt" sz="half" idx="10"/>
          </p:nvPr>
        </p:nvSpPr>
        <p:spPr>
          <a:xfrm>
            <a:off x="838200" y="6356350"/>
            <a:ext cx="1847850" cy="365125"/>
          </a:xfrm>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3BC4EF2C-DB1E-4000-A204-6B25E5558EDF}"/>
              </a:ext>
            </a:extLst>
          </p:cNvPr>
          <p:cNvSpPr>
            <a:spLocks noGrp="1"/>
          </p:cNvSpPr>
          <p:nvPr>
            <p:ph type="sldNum" sz="quarter" idx="12"/>
          </p:nvPr>
        </p:nvSpPr>
        <p:spPr>
          <a:xfrm>
            <a:off x="8610600" y="6356350"/>
            <a:ext cx="2743200" cy="365125"/>
          </a:xfrm>
        </p:spPr>
        <p:txBody>
          <a:bodyPr/>
          <a:lstStyle/>
          <a:p>
            <a:fld id="{AE441803-877F-42B7-9E77-4F913D464FEC}" type="slidenum">
              <a:rPr lang="en-ID" smtClean="0"/>
              <a:t>17</a:t>
            </a:fld>
            <a:endParaRPr lang="en-ID"/>
          </a:p>
        </p:txBody>
      </p:sp>
      <p:sp>
        <p:nvSpPr>
          <p:cNvPr id="7" name="Rectangle 6">
            <a:extLst>
              <a:ext uri="{FF2B5EF4-FFF2-40B4-BE49-F238E27FC236}">
                <a16:creationId xmlns:a16="http://schemas.microsoft.com/office/drawing/2014/main" id="{C2DD4C48-7D7A-4ED5-B13A-FE920E6143AA}"/>
              </a:ext>
            </a:extLst>
          </p:cNvPr>
          <p:cNvSpPr/>
          <p:nvPr/>
        </p:nvSpPr>
        <p:spPr>
          <a:xfrm>
            <a:off x="8600592" y="1763615"/>
            <a:ext cx="3137245" cy="313932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a:latin typeface="Times New Roman"/>
                <a:ea typeface="+mn-lt"/>
                <a:cs typeface="+mn-lt"/>
              </a:rPr>
              <a:t>Sau khi tra bảng E, giá trị 48 bit được XOR với 48 bit của khóa vòng</a:t>
            </a:r>
            <a:endParaRPr lang="en-US"/>
          </a:p>
          <a:p>
            <a:pPr marL="285750" indent="-285750" algn="just">
              <a:buFont typeface="Wingdings"/>
              <a:buChar char="§"/>
            </a:pPr>
            <a:r>
              <a:rPr lang="en-US">
                <a:latin typeface="Times New Roman"/>
                <a:ea typeface="+mn-lt"/>
                <a:cs typeface="+mn-lt"/>
              </a:rPr>
              <a:t>Kết quả phép XOR được chia làm 8 block được đánh số từ 1 đến 8 theo thứ tự từ trái qua phải, mỗi block 6 bit</a:t>
            </a:r>
            <a:endParaRPr lang="en-US">
              <a:latin typeface="Calibri" panose="020F0502020204030204"/>
              <a:ea typeface="+mn-lt"/>
              <a:cs typeface="+mn-lt"/>
            </a:endParaRPr>
          </a:p>
          <a:p>
            <a:pPr marL="285750" indent="-285750" algn="just">
              <a:buFont typeface="Wingdings"/>
              <a:buChar char="§"/>
            </a:pPr>
            <a:r>
              <a:rPr lang="en-US">
                <a:latin typeface="Times New Roman"/>
                <a:ea typeface="+mn-lt"/>
                <a:cs typeface="+mn-lt"/>
              </a:rPr>
              <a:t>Tương ứng với 8 block sẽ có 8 hàm chuyển đổi (selection function) riêng biệt là S1, S2, S3, S4, S5, S6, S7 và S8.</a:t>
            </a:r>
            <a:endParaRPr lang="en-US">
              <a:cs typeface="Calibri"/>
            </a:endParaRPr>
          </a:p>
        </p:txBody>
      </p:sp>
      <p:pic>
        <p:nvPicPr>
          <p:cNvPr id="8" name="Picture 8" descr="A screenshot of a cell phone&#10;&#10;Description generated with very high confidence">
            <a:extLst>
              <a:ext uri="{FF2B5EF4-FFF2-40B4-BE49-F238E27FC236}">
                <a16:creationId xmlns:a16="http://schemas.microsoft.com/office/drawing/2014/main" id="{931517DB-DCBF-4D75-A624-D67755E8705C}"/>
              </a:ext>
            </a:extLst>
          </p:cNvPr>
          <p:cNvPicPr>
            <a:picLocks noChangeAspect="1"/>
          </p:cNvPicPr>
          <p:nvPr/>
        </p:nvPicPr>
        <p:blipFill>
          <a:blip r:embed="rId2"/>
          <a:stretch>
            <a:fillRect/>
          </a:stretch>
        </p:blipFill>
        <p:spPr>
          <a:xfrm>
            <a:off x="219903" y="1716923"/>
            <a:ext cx="8231808" cy="3953411"/>
          </a:xfrm>
          <a:prstGeom prst="rect">
            <a:avLst/>
          </a:prstGeom>
        </p:spPr>
      </p:pic>
    </p:spTree>
    <p:extLst>
      <p:ext uri="{BB962C8B-B14F-4D97-AF65-F5344CB8AC3E}">
        <p14:creationId xmlns:p14="http://schemas.microsoft.com/office/powerpoint/2010/main" val="284362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3F82991-D5DF-4D30-8BA0-B53AF3F4ECF3}"/>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46498673-E03B-4625-82E2-98B583E5EB8B}"/>
              </a:ext>
            </a:extLst>
          </p:cNvPr>
          <p:cNvSpPr>
            <a:spLocks noGrp="1"/>
          </p:cNvSpPr>
          <p:nvPr>
            <p:ph type="sldNum" sz="quarter" idx="12"/>
          </p:nvPr>
        </p:nvSpPr>
        <p:spPr/>
        <p:txBody>
          <a:bodyPr/>
          <a:lstStyle/>
          <a:p>
            <a:fld id="{AE441803-877F-42B7-9E77-4F913D464FEC}" type="slidenum">
              <a:rPr lang="en-ID" smtClean="0"/>
              <a:t>18</a:t>
            </a:fld>
            <a:endParaRPr lang="en-ID"/>
          </a:p>
        </p:txBody>
      </p:sp>
      <p:sp>
        <p:nvSpPr>
          <p:cNvPr id="7" name="Title 1">
            <a:extLst>
              <a:ext uri="{FF2B5EF4-FFF2-40B4-BE49-F238E27FC236}">
                <a16:creationId xmlns:a16="http://schemas.microsoft.com/office/drawing/2014/main" id="{DD4330E1-1EDD-4A97-9816-540FA0B08676}"/>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TÍNH KHÓA VÒNG - KS</a:t>
            </a:r>
          </a:p>
        </p:txBody>
      </p:sp>
      <p:pic>
        <p:nvPicPr>
          <p:cNvPr id="8" name="Picture 8" descr="A close up of text on a white background&#10;&#10;Description generated with very high confidence">
            <a:extLst>
              <a:ext uri="{FF2B5EF4-FFF2-40B4-BE49-F238E27FC236}">
                <a16:creationId xmlns:a16="http://schemas.microsoft.com/office/drawing/2014/main" id="{F481B6BA-E347-4862-94DE-B1C958807051}"/>
              </a:ext>
            </a:extLst>
          </p:cNvPr>
          <p:cNvPicPr>
            <a:picLocks noChangeAspect="1"/>
          </p:cNvPicPr>
          <p:nvPr/>
        </p:nvPicPr>
        <p:blipFill>
          <a:blip r:embed="rId2"/>
          <a:stretch>
            <a:fillRect/>
          </a:stretch>
        </p:blipFill>
        <p:spPr>
          <a:xfrm>
            <a:off x="781050" y="1797294"/>
            <a:ext cx="4533900" cy="4349262"/>
          </a:xfrm>
          <a:prstGeom prst="rect">
            <a:avLst/>
          </a:prstGeom>
        </p:spPr>
      </p:pic>
      <p:sp>
        <p:nvSpPr>
          <p:cNvPr id="11" name="Rectangle 10">
            <a:extLst>
              <a:ext uri="{FF2B5EF4-FFF2-40B4-BE49-F238E27FC236}">
                <a16:creationId xmlns:a16="http://schemas.microsoft.com/office/drawing/2014/main" id="{4A6897E7-5849-479D-AA07-23BDF81C25C1}"/>
              </a:ext>
            </a:extLst>
          </p:cNvPr>
          <p:cNvSpPr/>
          <p:nvPr/>
        </p:nvSpPr>
        <p:spPr>
          <a:xfrm>
            <a:off x="5419242" y="2582765"/>
            <a:ext cx="5137495" cy="230832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err="1">
                <a:latin typeface="Times New Roman"/>
                <a:ea typeface="+mn-lt"/>
                <a:cs typeface="+mn-lt"/>
              </a:rPr>
              <a:t>Một</a:t>
            </a:r>
            <a:r>
              <a:rPr lang="en-US">
                <a:latin typeface="Times New Roman"/>
                <a:ea typeface="+mn-lt"/>
                <a:cs typeface="+mn-lt"/>
              </a:rPr>
              <a:t> key </a:t>
            </a:r>
            <a:r>
              <a:rPr lang="en-US" err="1">
                <a:latin typeface="Times New Roman"/>
                <a:ea typeface="+mn-lt"/>
                <a:cs typeface="+mn-lt"/>
              </a:rPr>
              <a:t>có</a:t>
            </a:r>
            <a:r>
              <a:rPr lang="en-US">
                <a:latin typeface="Times New Roman"/>
                <a:ea typeface="+mn-lt"/>
                <a:cs typeface="+mn-lt"/>
              </a:rPr>
              <a:t> 64 bit </a:t>
            </a:r>
            <a:r>
              <a:rPr lang="en-US" err="1">
                <a:latin typeface="Times New Roman"/>
                <a:ea typeface="+mn-lt"/>
                <a:cs typeface="+mn-lt"/>
              </a:rPr>
              <a:t>nhưng</a:t>
            </a:r>
            <a:r>
              <a:rPr lang="en-US">
                <a:latin typeface="Times New Roman"/>
                <a:ea typeface="+mn-lt"/>
                <a:cs typeface="+mn-lt"/>
              </a:rPr>
              <a:t> </a:t>
            </a:r>
            <a:r>
              <a:rPr lang="en-US" err="1">
                <a:latin typeface="Times New Roman"/>
                <a:ea typeface="+mn-lt"/>
                <a:cs typeface="+mn-lt"/>
              </a:rPr>
              <a:t>chỉ</a:t>
            </a:r>
            <a:r>
              <a:rPr lang="en-US">
                <a:latin typeface="Times New Roman"/>
                <a:ea typeface="+mn-lt"/>
                <a:cs typeface="+mn-lt"/>
              </a:rPr>
              <a:t> </a:t>
            </a:r>
            <a:r>
              <a:rPr lang="en-US" err="1">
                <a:latin typeface="Times New Roman"/>
                <a:ea typeface="+mn-lt"/>
                <a:cs typeface="+mn-lt"/>
              </a:rPr>
              <a:t>có</a:t>
            </a:r>
            <a:r>
              <a:rPr lang="en-US">
                <a:latin typeface="Times New Roman"/>
                <a:ea typeface="+mn-lt"/>
                <a:cs typeface="+mn-lt"/>
              </a:rPr>
              <a:t> 56 bit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sử</a:t>
            </a:r>
            <a:r>
              <a:rPr lang="en-US">
                <a:latin typeface="Times New Roman"/>
                <a:ea typeface="+mn-lt"/>
                <a:cs typeface="+mn-lt"/>
              </a:rPr>
              <a:t> </a:t>
            </a:r>
            <a:r>
              <a:rPr lang="en-US" err="1">
                <a:latin typeface="Times New Roman"/>
                <a:ea typeface="+mn-lt"/>
                <a:cs typeface="+mn-lt"/>
              </a:rPr>
              <a:t>dụng</a:t>
            </a:r>
            <a:r>
              <a:rPr lang="en-US">
                <a:latin typeface="Times New Roman"/>
                <a:ea typeface="+mn-lt"/>
                <a:cs typeface="+mn-lt"/>
              </a:rPr>
              <a:t> </a:t>
            </a:r>
            <a:r>
              <a:rPr lang="en-US" err="1">
                <a:latin typeface="Times New Roman"/>
                <a:ea typeface="+mn-lt"/>
                <a:cs typeface="+mn-lt"/>
              </a:rPr>
              <a:t>để</a:t>
            </a:r>
            <a:r>
              <a:rPr lang="en-US">
                <a:latin typeface="Times New Roman"/>
                <a:ea typeface="+mn-lt"/>
                <a:cs typeface="+mn-lt"/>
              </a:rPr>
              <a:t> </a:t>
            </a:r>
            <a:r>
              <a:rPr lang="en-US" err="1">
                <a:latin typeface="Times New Roman"/>
                <a:ea typeface="+mn-lt"/>
                <a:cs typeface="+mn-lt"/>
              </a:rPr>
              <a:t>thực</a:t>
            </a:r>
            <a:r>
              <a:rPr lang="en-US">
                <a:latin typeface="Times New Roman"/>
                <a:ea typeface="+mn-lt"/>
                <a:cs typeface="+mn-lt"/>
              </a:rPr>
              <a:t> </a:t>
            </a:r>
            <a:r>
              <a:rPr lang="en-US" err="1">
                <a:latin typeface="Times New Roman"/>
                <a:ea typeface="+mn-lt"/>
                <a:cs typeface="+mn-lt"/>
              </a:rPr>
              <a:t>hiện</a:t>
            </a:r>
            <a:r>
              <a:rPr lang="en-US">
                <a:latin typeface="Times New Roman"/>
                <a:ea typeface="+mn-lt"/>
                <a:cs typeface="+mn-lt"/>
              </a:rPr>
              <a:t> </a:t>
            </a:r>
            <a:r>
              <a:rPr lang="en-US" err="1">
                <a:latin typeface="Times New Roman"/>
                <a:ea typeface="+mn-lt"/>
                <a:cs typeface="+mn-lt"/>
              </a:rPr>
              <a:t>tính</a:t>
            </a:r>
            <a:r>
              <a:rPr lang="en-US">
                <a:latin typeface="Times New Roman"/>
                <a:ea typeface="+mn-lt"/>
                <a:cs typeface="+mn-lt"/>
              </a:rPr>
              <a:t> </a:t>
            </a:r>
            <a:r>
              <a:rPr lang="en-US" err="1">
                <a:latin typeface="Times New Roman"/>
                <a:ea typeface="+mn-lt"/>
                <a:cs typeface="+mn-lt"/>
              </a:rPr>
              <a:t>toán</a:t>
            </a:r>
            <a:r>
              <a:rPr lang="en-US">
                <a:latin typeface="Times New Roman"/>
                <a:ea typeface="+mn-lt"/>
                <a:cs typeface="+mn-lt"/>
              </a:rPr>
              <a:t>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vòng</a:t>
            </a:r>
            <a:endParaRPr lang="en-US">
              <a:latin typeface="Times New Roman"/>
              <a:ea typeface="+mn-lt"/>
              <a:cs typeface="+mn-lt"/>
            </a:endParaRPr>
          </a:p>
          <a:p>
            <a:pPr marL="285750" indent="-285750" algn="just">
              <a:buFont typeface="Wingdings"/>
              <a:buChar char="§"/>
            </a:pPr>
            <a:r>
              <a:rPr lang="en-US">
                <a:latin typeface="Times New Roman"/>
                <a:ea typeface="+mn-lt"/>
                <a:cs typeface="+mn-lt"/>
              </a:rPr>
              <a:t>Key </a:t>
            </a:r>
            <a:r>
              <a:rPr lang="en-US" err="1">
                <a:latin typeface="Times New Roman"/>
                <a:ea typeface="+mn-lt"/>
                <a:cs typeface="+mn-lt"/>
              </a:rPr>
              <a:t>được</a:t>
            </a:r>
            <a:r>
              <a:rPr lang="en-US">
                <a:latin typeface="Times New Roman"/>
                <a:ea typeface="+mn-lt"/>
                <a:cs typeface="+mn-lt"/>
              </a:rPr>
              <a:t> chia </a:t>
            </a:r>
            <a:r>
              <a:rPr lang="en-US" err="1">
                <a:latin typeface="Times New Roman"/>
                <a:ea typeface="+mn-lt"/>
                <a:cs typeface="+mn-lt"/>
              </a:rPr>
              <a:t>làm</a:t>
            </a:r>
            <a:r>
              <a:rPr lang="en-US">
                <a:latin typeface="Times New Roman"/>
                <a:ea typeface="+mn-lt"/>
                <a:cs typeface="+mn-lt"/>
              </a:rPr>
              <a:t> 8 byte, </a:t>
            </a:r>
            <a:r>
              <a:rPr lang="en-US" err="1">
                <a:latin typeface="Times New Roman"/>
                <a:ea typeface="+mn-lt"/>
                <a:cs typeface="+mn-lt"/>
              </a:rPr>
              <a:t>các</a:t>
            </a:r>
            <a:r>
              <a:rPr lang="en-US">
                <a:latin typeface="Times New Roman"/>
                <a:ea typeface="+mn-lt"/>
                <a:cs typeface="+mn-lt"/>
              </a:rPr>
              <a:t> bit ở </a:t>
            </a:r>
            <a:r>
              <a:rPr lang="en-US" err="1">
                <a:latin typeface="Times New Roman"/>
                <a:ea typeface="+mn-lt"/>
                <a:cs typeface="+mn-lt"/>
              </a:rPr>
              <a:t>vị</a:t>
            </a:r>
            <a:r>
              <a:rPr lang="en-US">
                <a:latin typeface="Times New Roman"/>
                <a:ea typeface="+mn-lt"/>
                <a:cs typeface="+mn-lt"/>
              </a:rPr>
              <a:t> </a:t>
            </a:r>
            <a:r>
              <a:rPr lang="en-US" err="1">
                <a:latin typeface="Times New Roman"/>
                <a:ea typeface="+mn-lt"/>
                <a:cs typeface="+mn-lt"/>
              </a:rPr>
              <a:t>trí</a:t>
            </a:r>
            <a:r>
              <a:rPr lang="en-US">
                <a:latin typeface="Times New Roman"/>
                <a:ea typeface="+mn-lt"/>
                <a:cs typeface="+mn-lt"/>
              </a:rPr>
              <a:t> 8, 16, 32, 40, 48, 56 </a:t>
            </a:r>
            <a:r>
              <a:rPr lang="en-US" err="1">
                <a:latin typeface="Times New Roman"/>
                <a:ea typeface="+mn-lt"/>
                <a:cs typeface="+mn-lt"/>
              </a:rPr>
              <a:t>và</a:t>
            </a:r>
            <a:r>
              <a:rPr lang="en-US">
                <a:latin typeface="Times New Roman"/>
                <a:ea typeface="+mn-lt"/>
                <a:cs typeface="+mn-lt"/>
              </a:rPr>
              <a:t> 64 </a:t>
            </a:r>
            <a:r>
              <a:rPr lang="en-US" err="1">
                <a:latin typeface="Times New Roman"/>
                <a:ea typeface="+mn-lt"/>
                <a:cs typeface="+mn-lt"/>
              </a:rPr>
              <a:t>là</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bit parity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sử</a:t>
            </a:r>
            <a:r>
              <a:rPr lang="en-US">
                <a:latin typeface="Times New Roman"/>
                <a:ea typeface="+mn-lt"/>
                <a:cs typeface="+mn-lt"/>
              </a:rPr>
              <a:t> </a:t>
            </a:r>
            <a:r>
              <a:rPr lang="en-US" err="1">
                <a:latin typeface="Times New Roman"/>
                <a:ea typeface="+mn-lt"/>
                <a:cs typeface="+mn-lt"/>
              </a:rPr>
              <a:t>dụng</a:t>
            </a:r>
            <a:r>
              <a:rPr lang="en-US">
                <a:latin typeface="Times New Roman"/>
                <a:ea typeface="+mn-lt"/>
                <a:cs typeface="+mn-lt"/>
              </a:rPr>
              <a:t> </a:t>
            </a:r>
            <a:r>
              <a:rPr lang="en-US" err="1">
                <a:latin typeface="Times New Roman"/>
                <a:ea typeface="+mn-lt"/>
                <a:cs typeface="+mn-lt"/>
              </a:rPr>
              <a:t>để</a:t>
            </a:r>
            <a:r>
              <a:rPr lang="en-US">
                <a:latin typeface="Times New Roman"/>
                <a:ea typeface="+mn-lt"/>
                <a:cs typeface="+mn-lt"/>
              </a:rPr>
              <a:t> </a:t>
            </a:r>
            <a:r>
              <a:rPr lang="en-US" err="1">
                <a:latin typeface="Times New Roman"/>
                <a:ea typeface="+mn-lt"/>
                <a:cs typeface="+mn-lt"/>
              </a:rPr>
              <a:t>kiểm</a:t>
            </a:r>
            <a:r>
              <a:rPr lang="en-US">
                <a:latin typeface="Times New Roman"/>
                <a:ea typeface="+mn-lt"/>
                <a:cs typeface="+mn-lt"/>
              </a:rPr>
              <a:t> </a:t>
            </a:r>
            <a:r>
              <a:rPr lang="en-US" err="1">
                <a:latin typeface="Times New Roman"/>
                <a:ea typeface="+mn-lt"/>
                <a:cs typeface="+mn-lt"/>
              </a:rPr>
              <a:t>tra</a:t>
            </a:r>
            <a:r>
              <a:rPr lang="en-US">
                <a:latin typeface="Times New Roman"/>
                <a:ea typeface="+mn-lt"/>
                <a:cs typeface="+mn-lt"/>
              </a:rPr>
              <a:t> </a:t>
            </a:r>
            <a:r>
              <a:rPr lang="en-US" err="1">
                <a:latin typeface="Times New Roman"/>
                <a:ea typeface="+mn-lt"/>
                <a:cs typeface="+mn-lt"/>
              </a:rPr>
              <a:t>độ</a:t>
            </a:r>
            <a:r>
              <a:rPr lang="en-US">
                <a:latin typeface="Times New Roman"/>
                <a:ea typeface="+mn-lt"/>
                <a:cs typeface="+mn-lt"/>
              </a:rPr>
              <a:t> </a:t>
            </a:r>
            <a:r>
              <a:rPr lang="en-US" err="1">
                <a:latin typeface="Times New Roman"/>
                <a:ea typeface="+mn-lt"/>
                <a:cs typeface="+mn-lt"/>
              </a:rPr>
              <a:t>chính</a:t>
            </a:r>
            <a:r>
              <a:rPr lang="en-US">
                <a:latin typeface="Times New Roman"/>
                <a:ea typeface="+mn-lt"/>
                <a:cs typeface="+mn-lt"/>
              </a:rPr>
              <a:t> </a:t>
            </a:r>
            <a:r>
              <a:rPr lang="en-US" err="1">
                <a:latin typeface="Times New Roman"/>
                <a:ea typeface="+mn-lt"/>
                <a:cs typeface="+mn-lt"/>
              </a:rPr>
              <a:t>xác</a:t>
            </a:r>
            <a:r>
              <a:rPr lang="en-US">
                <a:latin typeface="Times New Roman"/>
                <a:ea typeface="+mn-lt"/>
                <a:cs typeface="+mn-lt"/>
              </a:rPr>
              <a:t> </a:t>
            </a:r>
            <a:r>
              <a:rPr lang="en-US" err="1">
                <a:latin typeface="Times New Roman"/>
                <a:ea typeface="+mn-lt"/>
                <a:cs typeface="+mn-lt"/>
              </a:rPr>
              <a:t>của</a:t>
            </a:r>
            <a:r>
              <a:rPr lang="en-US">
                <a:latin typeface="Times New Roman"/>
                <a:ea typeface="+mn-lt"/>
                <a:cs typeface="+mn-lt"/>
              </a:rPr>
              <a:t> key </a:t>
            </a:r>
            <a:r>
              <a:rPr lang="en-US" err="1">
                <a:latin typeface="Times New Roman"/>
                <a:ea typeface="+mn-lt"/>
                <a:cs typeface="+mn-lt"/>
              </a:rPr>
              <a:t>theo</a:t>
            </a:r>
            <a:r>
              <a:rPr lang="en-US">
                <a:latin typeface="Times New Roman"/>
                <a:ea typeface="+mn-lt"/>
                <a:cs typeface="+mn-lt"/>
              </a:rPr>
              <a:t> </a:t>
            </a:r>
            <a:r>
              <a:rPr lang="en-US" err="1">
                <a:latin typeface="Times New Roman"/>
                <a:ea typeface="+mn-lt"/>
                <a:cs typeface="+mn-lt"/>
              </a:rPr>
              <a:t>từng</a:t>
            </a:r>
            <a:r>
              <a:rPr lang="en-US">
                <a:latin typeface="Times New Roman"/>
                <a:ea typeface="+mn-lt"/>
                <a:cs typeface="+mn-lt"/>
              </a:rPr>
              <a:t> byte </a:t>
            </a:r>
            <a:r>
              <a:rPr lang="en-US" err="1">
                <a:latin typeface="Times New Roman"/>
                <a:ea typeface="+mn-lt"/>
                <a:cs typeface="+mn-lt"/>
              </a:rPr>
              <a:t>vì</a:t>
            </a:r>
            <a:r>
              <a:rPr lang="en-US">
                <a:latin typeface="Times New Roman"/>
                <a:ea typeface="+mn-lt"/>
                <a:cs typeface="+mn-lt"/>
              </a:rPr>
              <a:t> </a:t>
            </a:r>
            <a:r>
              <a:rPr lang="en-US" err="1">
                <a:latin typeface="Times New Roman"/>
                <a:ea typeface="+mn-lt"/>
                <a:cs typeface="+mn-lt"/>
              </a:rPr>
              <a:t>khi</a:t>
            </a:r>
            <a:r>
              <a:rPr lang="en-US">
                <a:latin typeface="Times New Roman"/>
                <a:ea typeface="+mn-lt"/>
                <a:cs typeface="+mn-lt"/>
              </a:rPr>
              <a:t> key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phân</a:t>
            </a:r>
            <a:r>
              <a:rPr lang="en-US">
                <a:latin typeface="Times New Roman"/>
                <a:ea typeface="+mn-lt"/>
                <a:cs typeface="+mn-lt"/>
              </a:rPr>
              <a:t> </a:t>
            </a:r>
            <a:r>
              <a:rPr lang="en-US" err="1">
                <a:latin typeface="Times New Roman"/>
                <a:ea typeface="+mn-lt"/>
                <a:cs typeface="+mn-lt"/>
              </a:rPr>
              <a:t>phối</a:t>
            </a:r>
            <a:r>
              <a:rPr lang="en-US">
                <a:latin typeface="Times New Roman"/>
                <a:ea typeface="+mn-lt"/>
                <a:cs typeface="+mn-lt"/>
              </a:rPr>
              <a:t> </a:t>
            </a:r>
            <a:r>
              <a:rPr lang="en-US" err="1">
                <a:latin typeface="Times New Roman"/>
                <a:ea typeface="+mn-lt"/>
                <a:cs typeface="+mn-lt"/>
              </a:rPr>
              <a:t>trên</a:t>
            </a:r>
            <a:r>
              <a:rPr lang="en-US">
                <a:latin typeface="Times New Roman"/>
                <a:ea typeface="+mn-lt"/>
                <a:cs typeface="+mn-lt"/>
              </a:rPr>
              <a:t> </a:t>
            </a:r>
            <a:r>
              <a:rPr lang="en-US" err="1">
                <a:latin typeface="Times New Roman"/>
                <a:ea typeface="+mn-lt"/>
                <a:cs typeface="+mn-lt"/>
              </a:rPr>
              <a:t>đường</a:t>
            </a:r>
            <a:r>
              <a:rPr lang="en-US">
                <a:latin typeface="Times New Roman"/>
                <a:ea typeface="+mn-lt"/>
                <a:cs typeface="+mn-lt"/>
              </a:rPr>
              <a:t> </a:t>
            </a:r>
            <a:r>
              <a:rPr lang="en-US" err="1">
                <a:latin typeface="Times New Roman"/>
                <a:ea typeface="+mn-lt"/>
                <a:cs typeface="+mn-lt"/>
              </a:rPr>
              <a:t>truyền</a:t>
            </a:r>
            <a:r>
              <a:rPr lang="en-US">
                <a:latin typeface="Times New Roman"/>
                <a:ea typeface="+mn-lt"/>
                <a:cs typeface="+mn-lt"/>
              </a:rPr>
              <a:t> </a:t>
            </a:r>
            <a:r>
              <a:rPr lang="en-US" err="1">
                <a:latin typeface="Times New Roman"/>
                <a:ea typeface="+mn-lt"/>
                <a:cs typeface="+mn-lt"/>
              </a:rPr>
              <a:t>đến</a:t>
            </a:r>
            <a:r>
              <a:rPr lang="en-US">
                <a:latin typeface="Times New Roman"/>
                <a:ea typeface="+mn-lt"/>
                <a:cs typeface="+mn-lt"/>
              </a:rPr>
              <a:t> </a:t>
            </a:r>
            <a:r>
              <a:rPr lang="en-US" err="1">
                <a:latin typeface="Times New Roman"/>
                <a:ea typeface="+mn-lt"/>
                <a:cs typeface="+mn-lt"/>
              </a:rPr>
              <a:t>bộ</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a:t>
            </a:r>
            <a:r>
              <a:rPr lang="en-US" err="1">
                <a:latin typeface="Times New Roman"/>
                <a:ea typeface="+mn-lt"/>
                <a:cs typeface="+mn-lt"/>
              </a:rPr>
              <a:t>giải</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thì</a:t>
            </a:r>
            <a:r>
              <a:rPr lang="en-US">
                <a:latin typeface="Times New Roman"/>
                <a:ea typeface="+mn-lt"/>
                <a:cs typeface="+mn-lt"/>
              </a:rPr>
              <a:t> </a:t>
            </a:r>
            <a:r>
              <a:rPr lang="en-US" err="1">
                <a:latin typeface="Times New Roman"/>
                <a:ea typeface="+mn-lt"/>
                <a:cs typeface="+mn-lt"/>
              </a:rPr>
              <a:t>có</a:t>
            </a:r>
            <a:r>
              <a:rPr lang="en-US">
                <a:latin typeface="Times New Roman"/>
                <a:ea typeface="+mn-lt"/>
                <a:cs typeface="+mn-lt"/>
              </a:rPr>
              <a:t> </a:t>
            </a:r>
            <a:r>
              <a:rPr lang="en-US" err="1">
                <a:latin typeface="Times New Roman"/>
                <a:ea typeface="+mn-lt"/>
                <a:cs typeface="+mn-lt"/>
              </a:rPr>
              <a:t>thể</a:t>
            </a:r>
            <a:r>
              <a:rPr lang="en-US">
                <a:latin typeface="Times New Roman"/>
                <a:ea typeface="+mn-lt"/>
                <a:cs typeface="+mn-lt"/>
              </a:rPr>
              <a:t> </a:t>
            </a:r>
            <a:r>
              <a:rPr lang="en-US" err="1">
                <a:latin typeface="Times New Roman"/>
                <a:ea typeface="+mn-lt"/>
                <a:cs typeface="+mn-lt"/>
              </a:rPr>
              <a:t>xảy</a:t>
            </a:r>
            <a:r>
              <a:rPr lang="en-US">
                <a:latin typeface="Times New Roman"/>
                <a:ea typeface="+mn-lt"/>
                <a:cs typeface="+mn-lt"/>
              </a:rPr>
              <a:t> ra </a:t>
            </a:r>
            <a:r>
              <a:rPr lang="en-US" err="1">
                <a:latin typeface="Times New Roman"/>
                <a:ea typeface="+mn-lt"/>
                <a:cs typeface="+mn-lt"/>
              </a:rPr>
              <a:t>lỗi</a:t>
            </a:r>
          </a:p>
          <a:p>
            <a:pPr marL="285750" indent="-285750" algn="just">
              <a:buFont typeface="Wingdings"/>
              <a:buChar char="§"/>
            </a:pPr>
            <a:r>
              <a:rPr lang="en-US">
                <a:latin typeface="Times New Roman"/>
                <a:ea typeface="+mn-lt"/>
                <a:cs typeface="+mn-lt"/>
              </a:rPr>
              <a:t>Parity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sử</a:t>
            </a:r>
            <a:r>
              <a:rPr lang="en-US">
                <a:latin typeface="Times New Roman"/>
                <a:ea typeface="+mn-lt"/>
                <a:cs typeface="+mn-lt"/>
              </a:rPr>
              <a:t> </a:t>
            </a:r>
            <a:r>
              <a:rPr lang="en-US" err="1">
                <a:latin typeface="Times New Roman"/>
                <a:ea typeface="+mn-lt"/>
                <a:cs typeface="+mn-lt"/>
              </a:rPr>
              <a:t>dụng</a:t>
            </a:r>
            <a:r>
              <a:rPr lang="en-US">
                <a:latin typeface="Times New Roman"/>
                <a:ea typeface="+mn-lt"/>
                <a:cs typeface="+mn-lt"/>
              </a:rPr>
              <a:t> </a:t>
            </a:r>
            <a:r>
              <a:rPr lang="en-US" err="1">
                <a:latin typeface="Times New Roman"/>
                <a:ea typeface="+mn-lt"/>
                <a:cs typeface="+mn-lt"/>
              </a:rPr>
              <a:t>là</a:t>
            </a:r>
            <a:r>
              <a:rPr lang="en-US">
                <a:latin typeface="Times New Roman"/>
                <a:ea typeface="+mn-lt"/>
                <a:cs typeface="+mn-lt"/>
              </a:rPr>
              <a:t> parity </a:t>
            </a:r>
            <a:r>
              <a:rPr lang="en-US" err="1">
                <a:latin typeface="Times New Roman"/>
                <a:ea typeface="+mn-lt"/>
                <a:cs typeface="+mn-lt"/>
              </a:rPr>
              <a:t>lẻ</a:t>
            </a:r>
            <a:r>
              <a:rPr lang="en-US">
                <a:latin typeface="Times New Roman"/>
                <a:ea typeface="+mn-lt"/>
                <a:cs typeface="+mn-lt"/>
              </a:rPr>
              <a:t> (odd parity)</a:t>
            </a:r>
            <a:endParaRPr lang="en-US">
              <a:latin typeface="Times New Roman"/>
              <a:cs typeface="Calibri"/>
            </a:endParaRPr>
          </a:p>
        </p:txBody>
      </p:sp>
    </p:spTree>
    <p:extLst>
      <p:ext uri="{BB962C8B-B14F-4D97-AF65-F5344CB8AC3E}">
        <p14:creationId xmlns:p14="http://schemas.microsoft.com/office/powerpoint/2010/main" val="160868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7386A6-0AA7-41FA-A440-A493933BFE5A}"/>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286E4409-3952-4006-934A-BA8B108A37F2}"/>
              </a:ext>
            </a:extLst>
          </p:cNvPr>
          <p:cNvSpPr>
            <a:spLocks noGrp="1"/>
          </p:cNvSpPr>
          <p:nvPr>
            <p:ph type="sldNum" sz="quarter" idx="12"/>
          </p:nvPr>
        </p:nvSpPr>
        <p:spPr/>
        <p:txBody>
          <a:bodyPr/>
          <a:lstStyle/>
          <a:p>
            <a:fld id="{AE441803-877F-42B7-9E77-4F913D464FEC}" type="slidenum">
              <a:rPr lang="en-ID" smtClean="0"/>
              <a:t>19</a:t>
            </a:fld>
            <a:endParaRPr lang="en-ID"/>
          </a:p>
        </p:txBody>
      </p:sp>
      <p:pic>
        <p:nvPicPr>
          <p:cNvPr id="6" name="Picture 6" descr="A screenshot of a cell phone&#10;&#10;Description generated with very high confidence">
            <a:extLst>
              <a:ext uri="{FF2B5EF4-FFF2-40B4-BE49-F238E27FC236}">
                <a16:creationId xmlns:a16="http://schemas.microsoft.com/office/drawing/2014/main" id="{88214FB8-D25A-4E90-9DB3-EFFB5CBFFC59}"/>
              </a:ext>
            </a:extLst>
          </p:cNvPr>
          <p:cNvPicPr>
            <a:picLocks noChangeAspect="1"/>
          </p:cNvPicPr>
          <p:nvPr/>
        </p:nvPicPr>
        <p:blipFill>
          <a:blip r:embed="rId2"/>
          <a:stretch>
            <a:fillRect/>
          </a:stretch>
        </p:blipFill>
        <p:spPr>
          <a:xfrm>
            <a:off x="1581150" y="1521626"/>
            <a:ext cx="2743200" cy="1776399"/>
          </a:xfrm>
          <a:prstGeom prst="rect">
            <a:avLst/>
          </a:prstGeom>
        </p:spPr>
      </p:pic>
      <p:sp>
        <p:nvSpPr>
          <p:cNvPr id="9" name="Rectangle 8">
            <a:extLst>
              <a:ext uri="{FF2B5EF4-FFF2-40B4-BE49-F238E27FC236}">
                <a16:creationId xmlns:a16="http://schemas.microsoft.com/office/drawing/2014/main" id="{E83FC510-7776-48FC-87C9-B890301DE223}"/>
              </a:ext>
            </a:extLst>
          </p:cNvPr>
          <p:cNvSpPr/>
          <p:nvPr/>
        </p:nvSpPr>
        <p:spPr>
          <a:xfrm>
            <a:off x="4571517" y="1525490"/>
            <a:ext cx="5861395" cy="36933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a:latin typeface="Times New Roman"/>
                <a:ea typeface="+mn-lt"/>
                <a:cs typeface="+mn-lt"/>
              </a:rPr>
              <a:t>Key </a:t>
            </a:r>
            <a:r>
              <a:rPr lang="en-US" err="1">
                <a:latin typeface="Times New Roman"/>
                <a:ea typeface="+mn-lt"/>
                <a:cs typeface="+mn-lt"/>
              </a:rPr>
              <a:t>gốc</a:t>
            </a:r>
            <a:r>
              <a:rPr lang="en-US">
                <a:latin typeface="Times New Roman"/>
                <a:ea typeface="+mn-lt"/>
                <a:cs typeface="+mn-lt"/>
              </a:rPr>
              <a:t> </a:t>
            </a:r>
            <a:r>
              <a:rPr lang="en-US" err="1">
                <a:latin typeface="Times New Roman"/>
                <a:ea typeface="+mn-lt"/>
                <a:cs typeface="+mn-lt"/>
              </a:rPr>
              <a:t>sẽ</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thực</a:t>
            </a:r>
            <a:r>
              <a:rPr lang="en-US">
                <a:latin typeface="Times New Roman"/>
                <a:ea typeface="+mn-lt"/>
                <a:cs typeface="+mn-lt"/>
              </a:rPr>
              <a:t> </a:t>
            </a:r>
            <a:r>
              <a:rPr lang="en-US" err="1">
                <a:latin typeface="Times New Roman"/>
                <a:ea typeface="+mn-lt"/>
                <a:cs typeface="+mn-lt"/>
              </a:rPr>
              <a:t>hiện</a:t>
            </a:r>
            <a:r>
              <a:rPr lang="en-US">
                <a:latin typeface="Times New Roman"/>
                <a:ea typeface="+mn-lt"/>
                <a:cs typeface="+mn-lt"/>
              </a:rPr>
              <a:t> </a:t>
            </a:r>
            <a:r>
              <a:rPr lang="en-US" err="1">
                <a:latin typeface="Times New Roman"/>
                <a:ea typeface="+mn-lt"/>
                <a:cs typeface="+mn-lt"/>
              </a:rPr>
              <a:t>hoán</a:t>
            </a:r>
            <a:r>
              <a:rPr lang="en-US">
                <a:latin typeface="Times New Roman"/>
                <a:ea typeface="+mn-lt"/>
                <a:cs typeface="+mn-lt"/>
              </a:rPr>
              <a:t> </a:t>
            </a:r>
            <a:r>
              <a:rPr lang="en-US" err="1">
                <a:latin typeface="Times New Roman"/>
                <a:ea typeface="+mn-lt"/>
                <a:cs typeface="+mn-lt"/>
              </a:rPr>
              <a:t>vị</a:t>
            </a:r>
            <a:r>
              <a:rPr lang="en-US">
                <a:latin typeface="Times New Roman"/>
                <a:ea typeface="+mn-lt"/>
                <a:cs typeface="+mn-lt"/>
              </a:rPr>
              <a:t> </a:t>
            </a:r>
            <a:r>
              <a:rPr lang="en-US" err="1">
                <a:latin typeface="Times New Roman"/>
                <a:ea typeface="+mn-lt"/>
                <a:cs typeface="+mn-lt"/>
              </a:rPr>
              <a:t>lựa</a:t>
            </a:r>
            <a:r>
              <a:rPr lang="en-US">
                <a:latin typeface="Times New Roman"/>
                <a:ea typeface="+mn-lt"/>
                <a:cs typeface="+mn-lt"/>
              </a:rPr>
              <a:t> </a:t>
            </a:r>
            <a:r>
              <a:rPr lang="en-US" err="1">
                <a:latin typeface="Times New Roman"/>
                <a:ea typeface="+mn-lt"/>
                <a:cs typeface="+mn-lt"/>
              </a:rPr>
              <a:t>chọn</a:t>
            </a:r>
            <a:r>
              <a:rPr lang="en-US">
                <a:latin typeface="Times New Roman"/>
                <a:ea typeface="+mn-lt"/>
                <a:cs typeface="+mn-lt"/>
              </a:rPr>
              <a:t> PC-1</a:t>
            </a:r>
            <a:endParaRPr lang="en-US">
              <a:latin typeface="Times New Roman"/>
              <a:cs typeface="Calibri"/>
            </a:endParaRPr>
          </a:p>
        </p:txBody>
      </p:sp>
      <p:sp>
        <p:nvSpPr>
          <p:cNvPr id="10" name="Rectangle 9">
            <a:extLst>
              <a:ext uri="{FF2B5EF4-FFF2-40B4-BE49-F238E27FC236}">
                <a16:creationId xmlns:a16="http://schemas.microsoft.com/office/drawing/2014/main" id="{AF780CA6-1922-4923-BD8B-E99CB63C6AC5}"/>
              </a:ext>
            </a:extLst>
          </p:cNvPr>
          <p:cNvSpPr/>
          <p:nvPr/>
        </p:nvSpPr>
        <p:spPr>
          <a:xfrm>
            <a:off x="4552466" y="2735164"/>
            <a:ext cx="5880445" cy="203132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err="1">
                <a:latin typeface="Times New Roman"/>
                <a:ea typeface="+mn-lt"/>
                <a:cs typeface="+mn-lt"/>
              </a:rPr>
              <a:t>Bảng</a:t>
            </a:r>
            <a:r>
              <a:rPr lang="en-US">
                <a:latin typeface="Times New Roman"/>
                <a:ea typeface="+mn-lt"/>
                <a:cs typeface="+mn-lt"/>
              </a:rPr>
              <a:t> </a:t>
            </a:r>
            <a:r>
              <a:rPr lang="en-US" err="1">
                <a:latin typeface="Times New Roman"/>
                <a:ea typeface="+mn-lt"/>
                <a:cs typeface="+mn-lt"/>
              </a:rPr>
              <a:t>hoán</a:t>
            </a:r>
            <a:r>
              <a:rPr lang="en-US">
                <a:latin typeface="Times New Roman"/>
                <a:ea typeface="+mn-lt"/>
                <a:cs typeface="+mn-lt"/>
              </a:rPr>
              <a:t> </a:t>
            </a:r>
            <a:r>
              <a:rPr lang="en-US" err="1">
                <a:latin typeface="Times New Roman"/>
                <a:ea typeface="+mn-lt"/>
                <a:cs typeface="+mn-lt"/>
              </a:rPr>
              <a:t>vị</a:t>
            </a:r>
            <a:r>
              <a:rPr lang="en-US">
                <a:latin typeface="Times New Roman"/>
                <a:ea typeface="+mn-lt"/>
                <a:cs typeface="+mn-lt"/>
              </a:rPr>
              <a:t> </a:t>
            </a:r>
            <a:r>
              <a:rPr lang="en-US" err="1">
                <a:latin typeface="Times New Roman"/>
                <a:ea typeface="+mn-lt"/>
                <a:cs typeface="+mn-lt"/>
              </a:rPr>
              <a:t>lựa</a:t>
            </a:r>
            <a:r>
              <a:rPr lang="en-US">
                <a:latin typeface="Times New Roman"/>
                <a:ea typeface="+mn-lt"/>
                <a:cs typeface="+mn-lt"/>
              </a:rPr>
              <a:t> </a:t>
            </a:r>
            <a:r>
              <a:rPr lang="en-US" err="1">
                <a:latin typeface="Times New Roman"/>
                <a:ea typeface="+mn-lt"/>
                <a:cs typeface="+mn-lt"/>
              </a:rPr>
              <a:t>chọn</a:t>
            </a:r>
            <a:r>
              <a:rPr lang="en-US">
                <a:latin typeface="Times New Roman"/>
                <a:ea typeface="+mn-lt"/>
                <a:cs typeface="+mn-lt"/>
              </a:rPr>
              <a:t> PC-1 </a:t>
            </a:r>
            <a:r>
              <a:rPr lang="en-US" err="1">
                <a:latin typeface="Times New Roman"/>
                <a:ea typeface="+mn-lt"/>
                <a:cs typeface="+mn-lt"/>
              </a:rPr>
              <a:t>có</a:t>
            </a:r>
            <a:r>
              <a:rPr lang="en-US">
                <a:latin typeface="Times New Roman"/>
                <a:ea typeface="+mn-lt"/>
                <a:cs typeface="+mn-lt"/>
              </a:rPr>
              <a:t> </a:t>
            </a:r>
            <a:r>
              <a:rPr lang="en-US" err="1">
                <a:latin typeface="Times New Roman"/>
                <a:ea typeface="+mn-lt"/>
                <a:cs typeface="+mn-lt"/>
              </a:rPr>
              <a:t>hai</a:t>
            </a:r>
            <a:r>
              <a:rPr lang="en-US">
                <a:latin typeface="Times New Roman"/>
                <a:ea typeface="+mn-lt"/>
                <a:cs typeface="+mn-lt"/>
              </a:rPr>
              <a:t> </a:t>
            </a:r>
            <a:r>
              <a:rPr lang="en-US" err="1">
                <a:latin typeface="Times New Roman"/>
                <a:ea typeface="+mn-lt"/>
                <a:cs typeface="+mn-lt"/>
              </a:rPr>
              <a:t>phần</a:t>
            </a:r>
            <a:r>
              <a:rPr lang="en-US">
                <a:latin typeface="Times New Roman"/>
                <a:ea typeface="+mn-lt"/>
                <a:cs typeface="+mn-lt"/>
              </a:rPr>
              <a:t>. </a:t>
            </a:r>
            <a:r>
              <a:rPr lang="en-US" err="1">
                <a:latin typeface="Times New Roman"/>
                <a:ea typeface="+mn-lt"/>
                <a:cs typeface="+mn-lt"/>
              </a:rPr>
              <a:t>Phần</a:t>
            </a:r>
            <a:r>
              <a:rPr lang="en-US">
                <a:latin typeface="Times New Roman"/>
                <a:ea typeface="+mn-lt"/>
                <a:cs typeface="+mn-lt"/>
              </a:rPr>
              <a:t> </a:t>
            </a:r>
            <a:r>
              <a:rPr lang="en-US" err="1">
                <a:latin typeface="Times New Roman"/>
                <a:ea typeface="+mn-lt"/>
                <a:cs typeface="+mn-lt"/>
              </a:rPr>
              <a:t>đầu</a:t>
            </a:r>
            <a:r>
              <a:rPr lang="en-US">
                <a:latin typeface="Times New Roman"/>
                <a:ea typeface="+mn-lt"/>
                <a:cs typeface="+mn-lt"/>
              </a:rPr>
              <a:t> </a:t>
            </a:r>
            <a:r>
              <a:rPr lang="en-US" err="1">
                <a:latin typeface="Times New Roman"/>
                <a:ea typeface="+mn-lt"/>
                <a:cs typeface="+mn-lt"/>
              </a:rPr>
              <a:t>dùng</a:t>
            </a:r>
            <a:r>
              <a:rPr lang="en-US">
                <a:latin typeface="Times New Roman"/>
                <a:ea typeface="+mn-lt"/>
                <a:cs typeface="+mn-lt"/>
              </a:rPr>
              <a:t> </a:t>
            </a:r>
            <a:r>
              <a:rPr lang="en-US" err="1">
                <a:latin typeface="Times New Roman"/>
                <a:ea typeface="+mn-lt"/>
                <a:cs typeface="+mn-lt"/>
              </a:rPr>
              <a:t>để</a:t>
            </a:r>
            <a:r>
              <a:rPr lang="en-US">
                <a:latin typeface="Times New Roman"/>
                <a:ea typeface="+mn-lt"/>
                <a:cs typeface="+mn-lt"/>
              </a:rPr>
              <a:t> </a:t>
            </a:r>
            <a:r>
              <a:rPr lang="en-US" err="1">
                <a:latin typeface="Times New Roman"/>
                <a:ea typeface="+mn-lt"/>
                <a:cs typeface="+mn-lt"/>
              </a:rPr>
              <a:t>xác</a:t>
            </a:r>
            <a:r>
              <a:rPr lang="en-US">
                <a:latin typeface="Times New Roman"/>
                <a:ea typeface="+mn-lt"/>
                <a:cs typeface="+mn-lt"/>
              </a:rPr>
              <a:t> </a:t>
            </a:r>
            <a:r>
              <a:rPr lang="en-US" err="1">
                <a:latin typeface="Times New Roman"/>
                <a:ea typeface="+mn-lt"/>
                <a:cs typeface="+mn-lt"/>
              </a:rPr>
              <a:t>định</a:t>
            </a:r>
            <a:r>
              <a:rPr lang="en-US">
                <a:latin typeface="Times New Roman"/>
                <a:ea typeface="+mn-lt"/>
                <a:cs typeface="+mn-lt"/>
              </a:rPr>
              <a:t>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C0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phần</a:t>
            </a:r>
            <a:r>
              <a:rPr lang="en-US">
                <a:latin typeface="Times New Roman"/>
                <a:ea typeface="+mn-lt"/>
                <a:cs typeface="+mn-lt"/>
              </a:rPr>
              <a:t> </a:t>
            </a:r>
            <a:r>
              <a:rPr lang="en-US" err="1">
                <a:latin typeface="Times New Roman"/>
                <a:ea typeface="+mn-lt"/>
                <a:cs typeface="+mn-lt"/>
              </a:rPr>
              <a:t>sau</a:t>
            </a:r>
            <a:r>
              <a:rPr lang="en-US">
                <a:latin typeface="Times New Roman"/>
                <a:ea typeface="+mn-lt"/>
                <a:cs typeface="+mn-lt"/>
              </a:rPr>
              <a:t> </a:t>
            </a:r>
            <a:r>
              <a:rPr lang="en-US" err="1">
                <a:latin typeface="Times New Roman"/>
                <a:ea typeface="+mn-lt"/>
                <a:cs typeface="+mn-lt"/>
              </a:rPr>
              <a:t>dùng</a:t>
            </a:r>
            <a:r>
              <a:rPr lang="en-US">
                <a:latin typeface="Times New Roman"/>
                <a:ea typeface="+mn-lt"/>
                <a:cs typeface="+mn-lt"/>
              </a:rPr>
              <a:t> </a:t>
            </a:r>
            <a:r>
              <a:rPr lang="en-US" err="1">
                <a:latin typeface="Times New Roman"/>
                <a:ea typeface="+mn-lt"/>
                <a:cs typeface="+mn-lt"/>
              </a:rPr>
              <a:t>để</a:t>
            </a:r>
            <a:r>
              <a:rPr lang="en-US">
                <a:latin typeface="Times New Roman"/>
                <a:ea typeface="+mn-lt"/>
                <a:cs typeface="+mn-lt"/>
              </a:rPr>
              <a:t> </a:t>
            </a:r>
            <a:r>
              <a:rPr lang="en-US" err="1">
                <a:latin typeface="Times New Roman"/>
                <a:ea typeface="+mn-lt"/>
                <a:cs typeface="+mn-lt"/>
              </a:rPr>
              <a:t>xác</a:t>
            </a:r>
            <a:r>
              <a:rPr lang="en-US">
                <a:latin typeface="Times New Roman"/>
                <a:ea typeface="+mn-lt"/>
                <a:cs typeface="+mn-lt"/>
              </a:rPr>
              <a:t> </a:t>
            </a:r>
            <a:r>
              <a:rPr lang="en-US" err="1">
                <a:latin typeface="Times New Roman"/>
                <a:ea typeface="+mn-lt"/>
                <a:cs typeface="+mn-lt"/>
              </a:rPr>
              <a:t>định</a:t>
            </a:r>
            <a:r>
              <a:rPr lang="en-US">
                <a:latin typeface="Times New Roman"/>
                <a:ea typeface="+mn-lt"/>
                <a:cs typeface="+mn-lt"/>
              </a:rPr>
              <a:t>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D0</a:t>
            </a:r>
          </a:p>
          <a:p>
            <a:pPr marL="285750" indent="-285750" algn="just">
              <a:buFont typeface="Wingdings"/>
              <a:buChar char="§"/>
            </a:pPr>
            <a:r>
              <a:rPr lang="en-US">
                <a:latin typeface="Times New Roman"/>
                <a:ea typeface="+mn-lt"/>
                <a:cs typeface="+mn-lt"/>
              </a:rPr>
              <a:t>Sau </a:t>
            </a:r>
            <a:r>
              <a:rPr lang="en-US" err="1">
                <a:latin typeface="Times New Roman"/>
                <a:ea typeface="+mn-lt"/>
                <a:cs typeface="+mn-lt"/>
              </a:rPr>
              <a:t>khi</a:t>
            </a:r>
            <a:r>
              <a:rPr lang="en-US">
                <a:latin typeface="Times New Roman"/>
                <a:ea typeface="+mn-lt"/>
                <a:cs typeface="+mn-lt"/>
              </a:rPr>
              <a:t> </a:t>
            </a:r>
            <a:r>
              <a:rPr lang="en-US" err="1">
                <a:latin typeface="Times New Roman"/>
                <a:ea typeface="+mn-lt"/>
                <a:cs typeface="+mn-lt"/>
              </a:rPr>
              <a:t>xác</a:t>
            </a:r>
            <a:r>
              <a:rPr lang="en-US">
                <a:latin typeface="Times New Roman"/>
                <a:ea typeface="+mn-lt"/>
                <a:cs typeface="+mn-lt"/>
              </a:rPr>
              <a:t> </a:t>
            </a:r>
            <a:r>
              <a:rPr lang="en-US" err="1">
                <a:latin typeface="Times New Roman"/>
                <a:ea typeface="+mn-lt"/>
                <a:cs typeface="+mn-lt"/>
              </a:rPr>
              <a:t>định</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ban </a:t>
            </a:r>
            <a:r>
              <a:rPr lang="en-US" err="1">
                <a:latin typeface="Times New Roman"/>
                <a:ea typeface="+mn-lt"/>
                <a:cs typeface="+mn-lt"/>
              </a:rPr>
              <a:t>đầu</a:t>
            </a:r>
            <a:r>
              <a:rPr lang="en-US">
                <a:latin typeface="Times New Roman"/>
                <a:ea typeface="+mn-lt"/>
                <a:cs typeface="+mn-lt"/>
              </a:rPr>
              <a:t> </a:t>
            </a:r>
            <a:r>
              <a:rPr lang="en-US" err="1">
                <a:latin typeface="Times New Roman"/>
                <a:ea typeface="+mn-lt"/>
                <a:cs typeface="+mn-lt"/>
              </a:rPr>
              <a:t>để</a:t>
            </a:r>
            <a:r>
              <a:rPr lang="en-US">
                <a:latin typeface="Times New Roman"/>
                <a:ea typeface="+mn-lt"/>
                <a:cs typeface="+mn-lt"/>
              </a:rPr>
              <a:t> </a:t>
            </a:r>
            <a:r>
              <a:rPr lang="en-US" err="1">
                <a:latin typeface="Times New Roman"/>
                <a:ea typeface="+mn-lt"/>
                <a:cs typeface="+mn-lt"/>
              </a:rPr>
              <a:t>tính</a:t>
            </a:r>
            <a:r>
              <a:rPr lang="en-US">
                <a:latin typeface="Times New Roman"/>
                <a:ea typeface="+mn-lt"/>
                <a:cs typeface="+mn-lt"/>
              </a:rPr>
              <a:t> key </a:t>
            </a:r>
            <a:r>
              <a:rPr lang="en-US" err="1">
                <a:latin typeface="Times New Roman"/>
                <a:ea typeface="+mn-lt"/>
                <a:cs typeface="+mn-lt"/>
              </a:rPr>
              <a:t>là</a:t>
            </a:r>
            <a:r>
              <a:rPr lang="en-US">
                <a:latin typeface="Times New Roman"/>
                <a:ea typeface="+mn-lt"/>
                <a:cs typeface="+mn-lt"/>
              </a:rPr>
              <a:t> C0 </a:t>
            </a:r>
            <a:r>
              <a:rPr lang="en-US" err="1">
                <a:latin typeface="Times New Roman"/>
                <a:ea typeface="+mn-lt"/>
                <a:cs typeface="+mn-lt"/>
              </a:rPr>
              <a:t>và</a:t>
            </a:r>
            <a:r>
              <a:rPr lang="en-US">
                <a:latin typeface="Times New Roman"/>
                <a:ea typeface="+mn-lt"/>
                <a:cs typeface="+mn-lt"/>
              </a:rPr>
              <a:t> D0 </a:t>
            </a:r>
            <a:r>
              <a:rPr lang="en-US" err="1">
                <a:latin typeface="Times New Roman"/>
                <a:ea typeface="+mn-lt"/>
                <a:cs typeface="+mn-lt"/>
              </a:rPr>
              <a:t>thì</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vòng</a:t>
            </a:r>
            <a:r>
              <a:rPr lang="en-US">
                <a:latin typeface="Times New Roman"/>
                <a:ea typeface="+mn-lt"/>
                <a:cs typeface="+mn-lt"/>
              </a:rPr>
              <a:t> </a:t>
            </a:r>
            <a:r>
              <a:rPr lang="en-US" err="1">
                <a:latin typeface="Times New Roman"/>
                <a:ea typeface="+mn-lt"/>
                <a:cs typeface="+mn-lt"/>
              </a:rPr>
              <a:t>Kn</a:t>
            </a:r>
            <a:r>
              <a:rPr lang="en-US">
                <a:latin typeface="Times New Roman"/>
                <a:ea typeface="+mn-lt"/>
                <a:cs typeface="+mn-lt"/>
              </a:rPr>
              <a:t> (</a:t>
            </a:r>
            <a:r>
              <a:rPr lang="en-US" err="1">
                <a:latin typeface="Times New Roman"/>
                <a:ea typeface="+mn-lt"/>
                <a:cs typeface="+mn-lt"/>
              </a:rPr>
              <a:t>với</a:t>
            </a:r>
            <a:r>
              <a:rPr lang="en-US">
                <a:latin typeface="Times New Roman"/>
                <a:ea typeface="+mn-lt"/>
                <a:cs typeface="+mn-lt"/>
              </a:rPr>
              <a:t> n </a:t>
            </a:r>
            <a:r>
              <a:rPr lang="en-US" err="1">
                <a:latin typeface="Times New Roman"/>
                <a:ea typeface="+mn-lt"/>
                <a:cs typeface="+mn-lt"/>
              </a:rPr>
              <a:t>từ</a:t>
            </a:r>
            <a:r>
              <a:rPr lang="en-US">
                <a:latin typeface="Times New Roman"/>
                <a:ea typeface="+mn-lt"/>
                <a:cs typeface="+mn-lt"/>
              </a:rPr>
              <a:t> 1 </a:t>
            </a:r>
            <a:r>
              <a:rPr lang="en-US" err="1">
                <a:latin typeface="Times New Roman"/>
                <a:ea typeface="+mn-lt"/>
                <a:cs typeface="+mn-lt"/>
              </a:rPr>
              <a:t>đến</a:t>
            </a:r>
            <a:r>
              <a:rPr lang="en-US">
                <a:latin typeface="Times New Roman"/>
                <a:ea typeface="+mn-lt"/>
                <a:cs typeface="+mn-lt"/>
              </a:rPr>
              <a:t> 16) </a:t>
            </a:r>
            <a:r>
              <a:rPr lang="en-US" err="1">
                <a:latin typeface="Times New Roman"/>
                <a:ea typeface="+mn-lt"/>
                <a:cs typeface="+mn-lt"/>
              </a:rPr>
              <a:t>sẽ</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tính</a:t>
            </a:r>
            <a:r>
              <a:rPr lang="en-US">
                <a:latin typeface="Times New Roman"/>
                <a:ea typeface="+mn-lt"/>
                <a:cs typeface="+mn-lt"/>
              </a:rPr>
              <a:t> </a:t>
            </a:r>
            <a:r>
              <a:rPr lang="en-US" err="1">
                <a:latin typeface="Times New Roman"/>
                <a:ea typeface="+mn-lt"/>
                <a:cs typeface="+mn-lt"/>
              </a:rPr>
              <a:t>theo</a:t>
            </a:r>
            <a:r>
              <a:rPr lang="en-US">
                <a:latin typeface="Times New Roman"/>
                <a:ea typeface="+mn-lt"/>
                <a:cs typeface="+mn-lt"/>
              </a:rPr>
              <a:t> </a:t>
            </a:r>
            <a:r>
              <a:rPr lang="en-US" err="1">
                <a:latin typeface="Times New Roman"/>
                <a:ea typeface="+mn-lt"/>
                <a:cs typeface="+mn-lt"/>
              </a:rPr>
              <a:t>nguyên</a:t>
            </a:r>
            <a:r>
              <a:rPr lang="en-US">
                <a:latin typeface="Times New Roman"/>
                <a:ea typeface="+mn-lt"/>
                <a:cs typeface="+mn-lt"/>
              </a:rPr>
              <a:t> </a:t>
            </a:r>
            <a:r>
              <a:rPr lang="en-US" err="1">
                <a:latin typeface="Times New Roman"/>
                <a:ea typeface="+mn-lt"/>
                <a:cs typeface="+mn-lt"/>
              </a:rPr>
              <a:t>tắc</a:t>
            </a:r>
            <a:r>
              <a:rPr lang="en-US">
                <a:latin typeface="Times New Roman"/>
                <a:ea typeface="+mn-lt"/>
                <a:cs typeface="+mn-lt"/>
              </a:rPr>
              <a:t>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a:t>
            </a:r>
            <a:r>
              <a:rPr lang="en-US" err="1">
                <a:latin typeface="Times New Roman"/>
                <a:ea typeface="+mn-lt"/>
                <a:cs typeface="+mn-lt"/>
              </a:rPr>
              <a:t>của</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vòng</a:t>
            </a:r>
            <a:r>
              <a:rPr lang="en-US">
                <a:latin typeface="Times New Roman"/>
                <a:ea typeface="+mn-lt"/>
                <a:cs typeface="+mn-lt"/>
              </a:rPr>
              <a:t> </a:t>
            </a:r>
            <a:r>
              <a:rPr lang="en-US" err="1">
                <a:latin typeface="Times New Roman"/>
                <a:ea typeface="+mn-lt"/>
                <a:cs typeface="+mn-lt"/>
              </a:rPr>
              <a:t>thứ</a:t>
            </a:r>
            <a:r>
              <a:rPr lang="en-US">
                <a:latin typeface="Times New Roman"/>
                <a:ea typeface="+mn-lt"/>
                <a:cs typeface="+mn-lt"/>
              </a:rPr>
              <a:t> n </a:t>
            </a:r>
            <a:r>
              <a:rPr lang="en-US" err="1">
                <a:latin typeface="Times New Roman"/>
                <a:ea typeface="+mn-lt"/>
                <a:cs typeface="+mn-lt"/>
              </a:rPr>
              <a:t>sẽ</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tính</a:t>
            </a:r>
            <a:r>
              <a:rPr lang="en-US">
                <a:latin typeface="Times New Roman"/>
                <a:ea typeface="+mn-lt"/>
                <a:cs typeface="+mn-lt"/>
              </a:rPr>
              <a:t> </a:t>
            </a:r>
            <a:r>
              <a:rPr lang="en-US" err="1">
                <a:latin typeface="Times New Roman"/>
                <a:ea typeface="+mn-lt"/>
                <a:cs typeface="+mn-lt"/>
              </a:rPr>
              <a:t>từ</a:t>
            </a:r>
            <a:r>
              <a:rPr lang="en-US">
                <a:latin typeface="Times New Roman"/>
                <a:ea typeface="+mn-lt"/>
                <a:cs typeface="+mn-lt"/>
              </a:rPr>
              <a:t>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vòng</a:t>
            </a:r>
            <a:r>
              <a:rPr lang="en-US">
                <a:latin typeface="Times New Roman"/>
                <a:ea typeface="+mn-lt"/>
                <a:cs typeface="+mn-lt"/>
              </a:rPr>
              <a:t> </a:t>
            </a:r>
            <a:r>
              <a:rPr lang="en-US" err="1">
                <a:latin typeface="Times New Roman"/>
                <a:ea typeface="+mn-lt"/>
                <a:cs typeface="+mn-lt"/>
              </a:rPr>
              <a:t>thứ</a:t>
            </a:r>
            <a:r>
              <a:rPr lang="en-US">
                <a:latin typeface="Times New Roman"/>
                <a:ea typeface="+mn-lt"/>
                <a:cs typeface="+mn-lt"/>
              </a:rPr>
              <a:t> n-1.</a:t>
            </a:r>
          </a:p>
        </p:txBody>
      </p:sp>
      <p:pic>
        <p:nvPicPr>
          <p:cNvPr id="11" name="Picture 11" descr="A picture containing drawing&#10;&#10;Description generated with very high confidence">
            <a:extLst>
              <a:ext uri="{FF2B5EF4-FFF2-40B4-BE49-F238E27FC236}">
                <a16:creationId xmlns:a16="http://schemas.microsoft.com/office/drawing/2014/main" id="{34BF11F5-3502-43B3-A63D-BCB0387C62B8}"/>
              </a:ext>
            </a:extLst>
          </p:cNvPr>
          <p:cNvPicPr>
            <a:picLocks noChangeAspect="1"/>
          </p:cNvPicPr>
          <p:nvPr/>
        </p:nvPicPr>
        <p:blipFill>
          <a:blip r:embed="rId3"/>
          <a:stretch>
            <a:fillRect/>
          </a:stretch>
        </p:blipFill>
        <p:spPr>
          <a:xfrm>
            <a:off x="1576388" y="3886200"/>
            <a:ext cx="2752725" cy="561975"/>
          </a:xfrm>
          <a:prstGeom prst="rect">
            <a:avLst/>
          </a:prstGeom>
        </p:spPr>
      </p:pic>
    </p:spTree>
    <p:extLst>
      <p:ext uri="{BB962C8B-B14F-4D97-AF65-F5344CB8AC3E}">
        <p14:creationId xmlns:p14="http://schemas.microsoft.com/office/powerpoint/2010/main" val="20698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lose up of a boy wearing glasses&#10;&#10;Description automatically generated">
            <a:extLst>
              <a:ext uri="{FF2B5EF4-FFF2-40B4-BE49-F238E27FC236}">
                <a16:creationId xmlns:a16="http://schemas.microsoft.com/office/drawing/2014/main" id="{6ED12615-F392-416E-8790-F0B9C70EB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208" y="1883156"/>
            <a:ext cx="2078936" cy="2078936"/>
          </a:xfrm>
          <a:prstGeom prst="rect">
            <a:avLst/>
          </a:prstGeom>
        </p:spPr>
      </p:pic>
      <p:pic>
        <p:nvPicPr>
          <p:cNvPr id="13" name="Picture 12" descr="A person wearing sunglasses posing for the camera&#10;&#10;Description automatically generated">
            <a:extLst>
              <a:ext uri="{FF2B5EF4-FFF2-40B4-BE49-F238E27FC236}">
                <a16:creationId xmlns:a16="http://schemas.microsoft.com/office/drawing/2014/main" id="{CE736A4E-51C2-4FB2-99BE-6EA0E9E7B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2041" y="1767970"/>
            <a:ext cx="1761602" cy="2078936"/>
          </a:xfrm>
          <a:prstGeom prst="rect">
            <a:avLst/>
          </a:prstGeom>
        </p:spPr>
      </p:pic>
      <p:pic>
        <p:nvPicPr>
          <p:cNvPr id="11" name="Picture 10" descr="A person posing for the camera&#10;&#10;Description automatically generated">
            <a:extLst>
              <a:ext uri="{FF2B5EF4-FFF2-40B4-BE49-F238E27FC236}">
                <a16:creationId xmlns:a16="http://schemas.microsoft.com/office/drawing/2014/main" id="{57F7215F-115F-4022-939C-201B9FF894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0978" y="1856575"/>
            <a:ext cx="1819069" cy="2078936"/>
          </a:xfrm>
          <a:prstGeom prst="rect">
            <a:avLst/>
          </a:prstGeom>
        </p:spPr>
      </p:pic>
      <p:sp>
        <p:nvSpPr>
          <p:cNvPr id="2" name="Title 1">
            <a:extLst>
              <a:ext uri="{FF2B5EF4-FFF2-40B4-BE49-F238E27FC236}">
                <a16:creationId xmlns:a16="http://schemas.microsoft.com/office/drawing/2014/main" id="{3AB47DD9-B7A3-48BB-9BCD-A570491F8366}"/>
              </a:ext>
            </a:extLst>
          </p:cNvPr>
          <p:cNvSpPr>
            <a:spLocks noGrp="1"/>
          </p:cNvSpPr>
          <p:nvPr>
            <p:ph type="title"/>
          </p:nvPr>
        </p:nvSpPr>
        <p:spPr>
          <a:xfrm>
            <a:off x="838200" y="772631"/>
            <a:ext cx="10515600" cy="757996"/>
          </a:xfrm>
        </p:spPr>
        <p:txBody>
          <a:bodyPr>
            <a:normAutofit/>
          </a:bodyPr>
          <a:lstStyle/>
          <a:p>
            <a:pPr algn="ctr"/>
            <a:r>
              <a:rPr lang="en-US" sz="4000">
                <a:latin typeface="Times New Roman" panose="02020603050405020304" pitchFamily="18" charset="0"/>
                <a:cs typeface="Times New Roman" panose="02020603050405020304" pitchFamily="18" charset="0"/>
              </a:rPr>
              <a:t>THÀNH VIÊN NHÓM 4</a:t>
            </a:r>
            <a:endParaRPr lang="en-ID"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C7EABF-46ED-4ADF-BA1F-13BE2CAABD45}"/>
              </a:ext>
            </a:extLst>
          </p:cNvPr>
          <p:cNvSpPr>
            <a:spLocks noGrp="1"/>
          </p:cNvSpPr>
          <p:nvPr>
            <p:ph idx="1"/>
          </p:nvPr>
        </p:nvSpPr>
        <p:spPr>
          <a:xfrm>
            <a:off x="808319" y="4354514"/>
            <a:ext cx="3183294" cy="1765077"/>
          </a:xfrm>
        </p:spPr>
        <p:txBody>
          <a:bodyPr vert="horz" lIns="91440" tIns="45720" rIns="91440" bIns="45720" rtlCol="0" anchor="t">
            <a:normAutofit lnSpcReduction="10000"/>
          </a:bodyPr>
          <a:lstStyle/>
          <a:p>
            <a:r>
              <a:rPr lang="en-US" sz="2000" dirty="0" err="1">
                <a:latin typeface="Times New Roman"/>
                <a:cs typeface="Times New Roman"/>
              </a:rPr>
              <a:t>Nguyễn</a:t>
            </a:r>
            <a:r>
              <a:rPr lang="en-US" sz="2000" dirty="0">
                <a:latin typeface="Times New Roman"/>
                <a:cs typeface="Times New Roman"/>
              </a:rPr>
              <a:t> Tú Anh - A29888</a:t>
            </a:r>
            <a:endParaRPr lang="en-ID" sz="2000">
              <a:latin typeface="Times New Roman" panose="02020603050405020304" pitchFamily="18" charset="0"/>
              <a:cs typeface="Times New Roman" panose="02020603050405020304" pitchFamily="18" charset="0"/>
            </a:endParaRPr>
          </a:p>
          <a:p>
            <a:r>
              <a:rPr lang="en-US" sz="2000" dirty="0" err="1">
                <a:latin typeface="Times New Roman"/>
                <a:cs typeface="Times New Roman"/>
              </a:rPr>
              <a:t>Trình</a:t>
            </a:r>
            <a:r>
              <a:rPr lang="en-US" sz="2000" dirty="0">
                <a:latin typeface="Times New Roman"/>
                <a:cs typeface="Times New Roman"/>
              </a:rPr>
              <a:t> </a:t>
            </a:r>
            <a:r>
              <a:rPr lang="en-US" sz="2000" dirty="0" err="1">
                <a:latin typeface="Times New Roman"/>
                <a:cs typeface="Times New Roman"/>
              </a:rPr>
              <a:t>bày</a:t>
            </a:r>
            <a:r>
              <a:rPr lang="en-US" sz="2000" dirty="0">
                <a:latin typeface="Times New Roman"/>
                <a:cs typeface="Times New Roman"/>
              </a:rPr>
              <a:t> chi </a:t>
            </a:r>
            <a:r>
              <a:rPr lang="en-US" sz="2000" dirty="0" err="1">
                <a:latin typeface="Times New Roman"/>
                <a:cs typeface="Times New Roman"/>
              </a:rPr>
              <a:t>tiết</a:t>
            </a:r>
            <a:r>
              <a:rPr lang="en-US" sz="2000" dirty="0">
                <a:latin typeface="Times New Roman"/>
                <a:cs typeface="Times New Roman"/>
              </a:rPr>
              <a:t> </a:t>
            </a:r>
            <a:r>
              <a:rPr lang="en-US" sz="2000" dirty="0" err="1">
                <a:latin typeface="Times New Roman"/>
                <a:cs typeface="Times New Roman"/>
              </a:rPr>
              <a:t>thuật</a:t>
            </a:r>
            <a:r>
              <a:rPr lang="en-US" sz="2000" dirty="0">
                <a:latin typeface="Times New Roman"/>
                <a:cs typeface="Times New Roman"/>
              </a:rPr>
              <a:t> </a:t>
            </a:r>
            <a:r>
              <a:rPr lang="en-US" sz="2000" dirty="0" err="1">
                <a:latin typeface="Times New Roman"/>
                <a:cs typeface="Times New Roman"/>
              </a:rPr>
              <a:t>toán</a:t>
            </a:r>
            <a:r>
              <a:rPr lang="en-US" sz="2000" dirty="0">
                <a:latin typeface="Times New Roman"/>
                <a:cs typeface="Times New Roman"/>
              </a:rPr>
              <a:t>, </a:t>
            </a:r>
            <a:r>
              <a:rPr lang="en-US" sz="2000" dirty="0" err="1">
                <a:latin typeface="Times New Roman"/>
                <a:cs typeface="Times New Roman"/>
              </a:rPr>
              <a:t>xây</a:t>
            </a:r>
            <a:r>
              <a:rPr lang="en-US" sz="2000" dirty="0">
                <a:latin typeface="Times New Roman"/>
                <a:cs typeface="Times New Roman"/>
              </a:rPr>
              <a:t> </a:t>
            </a:r>
            <a:r>
              <a:rPr lang="en-US" sz="2000" dirty="0" err="1">
                <a:latin typeface="Times New Roman"/>
                <a:cs typeface="Times New Roman"/>
              </a:rPr>
              <a:t>dựng</a:t>
            </a:r>
            <a:r>
              <a:rPr lang="en-US" sz="2000" dirty="0">
                <a:latin typeface="Times New Roman"/>
                <a:cs typeface="Times New Roman"/>
              </a:rPr>
              <a:t> </a:t>
            </a:r>
            <a:r>
              <a:rPr lang="en-US" sz="2000" dirty="0" err="1">
                <a:latin typeface="Times New Roman"/>
                <a:cs typeface="Times New Roman"/>
              </a:rPr>
              <a:t>chương</a:t>
            </a:r>
            <a:r>
              <a:rPr lang="en-US" sz="2000" dirty="0">
                <a:latin typeface="Times New Roman"/>
                <a:cs typeface="Times New Roman"/>
              </a:rPr>
              <a:t> </a:t>
            </a:r>
            <a:r>
              <a:rPr lang="en-US" sz="2000" dirty="0" err="1">
                <a:latin typeface="Times New Roman"/>
                <a:cs typeface="Times New Roman"/>
              </a:rPr>
              <a:t>trình</a:t>
            </a:r>
            <a:r>
              <a:rPr lang="en-US" sz="2000" dirty="0">
                <a:latin typeface="Times New Roman"/>
                <a:cs typeface="Times New Roman"/>
              </a:rPr>
              <a:t>, </a:t>
            </a:r>
            <a:r>
              <a:rPr lang="en-US" sz="2000" dirty="0" err="1">
                <a:latin typeface="Times New Roman"/>
                <a:cs typeface="Times New Roman"/>
              </a:rPr>
              <a:t>mã</a:t>
            </a:r>
            <a:r>
              <a:rPr lang="en-US" sz="2000" dirty="0">
                <a:latin typeface="Times New Roman"/>
                <a:cs typeface="Times New Roman"/>
              </a:rPr>
              <a:t> </a:t>
            </a:r>
            <a:r>
              <a:rPr lang="en-US" sz="2000" dirty="0" err="1">
                <a:latin typeface="Times New Roman"/>
                <a:cs typeface="Times New Roman"/>
              </a:rPr>
              <a:t>nguồn</a:t>
            </a:r>
            <a:r>
              <a:rPr lang="en-US" sz="2000" dirty="0">
                <a:latin typeface="Times New Roman"/>
                <a:cs typeface="Times New Roman"/>
              </a:rPr>
              <a:t>, demo </a:t>
            </a:r>
            <a:r>
              <a:rPr lang="en-US" sz="2000" dirty="0" err="1">
                <a:latin typeface="Times New Roman"/>
                <a:cs typeface="Times New Roman"/>
              </a:rPr>
              <a:t>cho</a:t>
            </a:r>
            <a:r>
              <a:rPr lang="en-US" sz="2000" dirty="0">
                <a:latin typeface="Times New Roman"/>
                <a:cs typeface="Times New Roman"/>
              </a:rPr>
              <a:t> </a:t>
            </a:r>
            <a:r>
              <a:rPr lang="en-US" sz="2000" dirty="0" err="1">
                <a:latin typeface="Times New Roman"/>
                <a:cs typeface="Times New Roman"/>
              </a:rPr>
              <a:t>mã</a:t>
            </a:r>
            <a:r>
              <a:rPr lang="en-US" sz="2000" dirty="0">
                <a:latin typeface="Times New Roman"/>
                <a:cs typeface="Times New Roman"/>
              </a:rPr>
              <a:t> </a:t>
            </a:r>
            <a:r>
              <a:rPr lang="en-US" sz="2000" dirty="0" err="1">
                <a:latin typeface="Times New Roman"/>
                <a:cs typeface="Times New Roman"/>
              </a:rPr>
              <a:t>hóa</a:t>
            </a:r>
            <a:r>
              <a:rPr lang="en-US" sz="2000" dirty="0">
                <a:latin typeface="Times New Roman"/>
                <a:cs typeface="Times New Roman"/>
              </a:rPr>
              <a:t>, </a:t>
            </a:r>
            <a:r>
              <a:rPr lang="en-US" sz="2000" dirty="0" err="1">
                <a:latin typeface="Times New Roman"/>
                <a:cs typeface="Times New Roman"/>
              </a:rPr>
              <a:t>giải</a:t>
            </a:r>
            <a:r>
              <a:rPr lang="en-US" sz="2000" dirty="0">
                <a:latin typeface="Times New Roman"/>
                <a:cs typeface="Times New Roman"/>
              </a:rPr>
              <a:t> </a:t>
            </a:r>
            <a:r>
              <a:rPr lang="en-US" sz="2000" dirty="0" err="1">
                <a:latin typeface="Times New Roman"/>
                <a:cs typeface="Times New Roman"/>
              </a:rPr>
              <a:t>mã</a:t>
            </a:r>
            <a:r>
              <a:rPr lang="en-US" sz="2000" dirty="0">
                <a:latin typeface="Times New Roman"/>
                <a:cs typeface="Times New Roman"/>
              </a:rPr>
              <a:t> </a:t>
            </a:r>
            <a:r>
              <a:rPr lang="en-US" sz="2000" dirty="0" err="1">
                <a:latin typeface="Times New Roman"/>
                <a:cs typeface="Times New Roman"/>
              </a:rPr>
              <a:t>và</a:t>
            </a:r>
            <a:r>
              <a:rPr lang="en-US" sz="2000" dirty="0">
                <a:latin typeface="Times New Roman"/>
                <a:cs typeface="Times New Roman"/>
              </a:rPr>
              <a:t> </a:t>
            </a:r>
            <a:r>
              <a:rPr lang="en-US" sz="2000" dirty="0" err="1">
                <a:latin typeface="Times New Roman"/>
                <a:cs typeface="Times New Roman"/>
              </a:rPr>
              <a:t>kết</a:t>
            </a:r>
            <a:r>
              <a:rPr lang="en-US" sz="2000" dirty="0">
                <a:latin typeface="Times New Roman"/>
                <a:cs typeface="Times New Roman"/>
              </a:rPr>
              <a:t> </a:t>
            </a:r>
            <a:r>
              <a:rPr lang="en-US" sz="2000" dirty="0" err="1">
                <a:latin typeface="Times New Roman"/>
                <a:cs typeface="Times New Roman"/>
              </a:rPr>
              <a:t>hợp</a:t>
            </a:r>
            <a:r>
              <a:rPr lang="en-US" sz="2000" dirty="0">
                <a:latin typeface="Times New Roman"/>
                <a:cs typeface="Times New Roman"/>
              </a:rPr>
              <a:t> DES </a:t>
            </a:r>
            <a:r>
              <a:rPr lang="en-US" sz="2000" dirty="0" err="1">
                <a:latin typeface="Times New Roman"/>
                <a:cs typeface="Times New Roman"/>
              </a:rPr>
              <a:t>và</a:t>
            </a:r>
            <a:r>
              <a:rPr lang="en-US" sz="2000" dirty="0">
                <a:latin typeface="Times New Roman"/>
                <a:cs typeface="Times New Roman"/>
              </a:rPr>
              <a:t> RSA</a:t>
            </a:r>
            <a:endParaRPr lang="en-US" sz="200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367E8043-6827-4FE8-93D6-81EAEF970852}"/>
              </a:ext>
            </a:extLst>
          </p:cNvPr>
          <p:cNvSpPr txBox="1">
            <a:spLocks/>
          </p:cNvSpPr>
          <p:nvPr/>
        </p:nvSpPr>
        <p:spPr>
          <a:xfrm>
            <a:off x="4539795" y="4352751"/>
            <a:ext cx="3183294" cy="18731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a:cs typeface="Times New Roman"/>
              </a:rPr>
              <a:t>Phí</a:t>
            </a:r>
            <a:r>
              <a:rPr lang="en-US" sz="2000" dirty="0">
                <a:latin typeface="Times New Roman"/>
                <a:cs typeface="Times New Roman"/>
              </a:rPr>
              <a:t> </a:t>
            </a:r>
            <a:r>
              <a:rPr lang="en-US" sz="2000" dirty="0" err="1">
                <a:latin typeface="Times New Roman"/>
                <a:cs typeface="Times New Roman"/>
              </a:rPr>
              <a:t>Quốc</a:t>
            </a:r>
            <a:r>
              <a:rPr lang="en-US" sz="2000" dirty="0">
                <a:latin typeface="Times New Roman"/>
                <a:cs typeface="Times New Roman"/>
              </a:rPr>
              <a:t> </a:t>
            </a:r>
            <a:r>
              <a:rPr lang="en-US" sz="2000" dirty="0" err="1">
                <a:latin typeface="Times New Roman"/>
                <a:cs typeface="Times New Roman"/>
              </a:rPr>
              <a:t>Đạt</a:t>
            </a:r>
            <a:r>
              <a:rPr lang="en-US" sz="2000" dirty="0">
                <a:latin typeface="Times New Roman"/>
                <a:cs typeface="Times New Roman"/>
              </a:rPr>
              <a:t> - A29891</a:t>
            </a:r>
          </a:p>
          <a:p>
            <a:r>
              <a:rPr lang="en-US" sz="2000" dirty="0" err="1">
                <a:latin typeface="Times New Roman"/>
                <a:cs typeface="Times New Roman"/>
              </a:rPr>
              <a:t>Tìm</a:t>
            </a:r>
            <a:r>
              <a:rPr lang="en-US" sz="2000" dirty="0">
                <a:latin typeface="Times New Roman"/>
                <a:cs typeface="Times New Roman"/>
              </a:rPr>
              <a:t> </a:t>
            </a:r>
            <a:r>
              <a:rPr lang="en-US" sz="2000" dirty="0" err="1">
                <a:latin typeface="Times New Roman"/>
                <a:cs typeface="Times New Roman"/>
              </a:rPr>
              <a:t>hiểu</a:t>
            </a:r>
            <a:r>
              <a:rPr lang="en-US" sz="2000" dirty="0">
                <a:latin typeface="Times New Roman"/>
                <a:cs typeface="Times New Roman"/>
              </a:rPr>
              <a:t> </a:t>
            </a:r>
            <a:r>
              <a:rPr lang="en-US" sz="2000" dirty="0" err="1">
                <a:latin typeface="Times New Roman"/>
                <a:cs typeface="Times New Roman"/>
              </a:rPr>
              <a:t>về</a:t>
            </a:r>
            <a:r>
              <a:rPr lang="en-US" sz="2000" dirty="0">
                <a:latin typeface="Times New Roman"/>
                <a:cs typeface="Times New Roman"/>
              </a:rPr>
              <a:t> DES</a:t>
            </a:r>
          </a:p>
          <a:p>
            <a:r>
              <a:rPr lang="en-US" sz="2000" dirty="0" err="1">
                <a:latin typeface="Times New Roman"/>
                <a:cs typeface="Times New Roman"/>
              </a:rPr>
              <a:t>Xây</a:t>
            </a:r>
            <a:r>
              <a:rPr lang="en-US" sz="2000" dirty="0">
                <a:latin typeface="Times New Roman"/>
                <a:cs typeface="Times New Roman"/>
              </a:rPr>
              <a:t> </a:t>
            </a:r>
            <a:r>
              <a:rPr lang="en-US" sz="2000" dirty="0" err="1">
                <a:latin typeface="Times New Roman"/>
                <a:cs typeface="Times New Roman"/>
              </a:rPr>
              <a:t>dựng</a:t>
            </a:r>
            <a:r>
              <a:rPr lang="en-US" sz="2000" dirty="0">
                <a:latin typeface="Times New Roman"/>
                <a:cs typeface="Times New Roman"/>
              </a:rPr>
              <a:t> slide</a:t>
            </a:r>
          </a:p>
          <a:p>
            <a:r>
              <a:rPr lang="en-US" sz="2000" dirty="0" err="1">
                <a:latin typeface="Times New Roman"/>
                <a:cs typeface="Times New Roman"/>
              </a:rPr>
              <a:t>Thuyết</a:t>
            </a:r>
            <a:r>
              <a:rPr lang="en-US" sz="2000" dirty="0">
                <a:latin typeface="Times New Roman"/>
                <a:cs typeface="Times New Roman"/>
              </a:rPr>
              <a:t> </a:t>
            </a:r>
            <a:r>
              <a:rPr lang="en-US" sz="2000" dirty="0" err="1">
                <a:latin typeface="Times New Roman"/>
                <a:cs typeface="Times New Roman"/>
              </a:rPr>
              <a:t>trình</a:t>
            </a:r>
            <a:r>
              <a:rPr lang="en-US" sz="2000" dirty="0">
                <a:latin typeface="Times New Roman"/>
                <a:cs typeface="Times New Roman"/>
              </a:rPr>
              <a:t> </a:t>
            </a:r>
            <a:r>
              <a:rPr lang="en-US" sz="2000" dirty="0" err="1">
                <a:latin typeface="Times New Roman"/>
                <a:cs typeface="Times New Roman"/>
              </a:rPr>
              <a:t>phần</a:t>
            </a:r>
            <a:r>
              <a:rPr lang="en-US" sz="2000" dirty="0">
                <a:latin typeface="Times New Roman"/>
                <a:cs typeface="Times New Roman"/>
              </a:rPr>
              <a:t> 1 + 2</a:t>
            </a:r>
            <a:endParaRPr lang="en-US" sz="2000" dirty="0" err="1">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7C34A32-5105-4E18-8E14-F9F2A06E39FC}"/>
              </a:ext>
            </a:extLst>
          </p:cNvPr>
          <p:cNvSpPr txBox="1">
            <a:spLocks/>
          </p:cNvSpPr>
          <p:nvPr/>
        </p:nvSpPr>
        <p:spPr>
          <a:xfrm>
            <a:off x="8253550" y="4354514"/>
            <a:ext cx="3183294" cy="172963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a:cs typeface="Times New Roman"/>
              </a:rPr>
              <a:t>Trần</a:t>
            </a:r>
            <a:r>
              <a:rPr lang="en-US" sz="2000" dirty="0">
                <a:latin typeface="Times New Roman"/>
                <a:cs typeface="Times New Roman"/>
              </a:rPr>
              <a:t> </a:t>
            </a:r>
            <a:r>
              <a:rPr lang="en-US" sz="2000" dirty="0" err="1">
                <a:latin typeface="Times New Roman"/>
                <a:cs typeface="Times New Roman"/>
              </a:rPr>
              <a:t>Văn</a:t>
            </a:r>
            <a:r>
              <a:rPr lang="en-US" sz="2000" dirty="0">
                <a:latin typeface="Times New Roman"/>
                <a:cs typeface="Times New Roman"/>
              </a:rPr>
              <a:t> </a:t>
            </a:r>
            <a:r>
              <a:rPr lang="en-US" sz="2000" dirty="0" err="1">
                <a:latin typeface="Times New Roman"/>
                <a:cs typeface="Times New Roman"/>
              </a:rPr>
              <a:t>Hùng</a:t>
            </a:r>
            <a:r>
              <a:rPr lang="en-US" sz="2000" dirty="0">
                <a:latin typeface="Times New Roman"/>
                <a:cs typeface="Times New Roman"/>
              </a:rPr>
              <a:t> - A30037</a:t>
            </a:r>
          </a:p>
          <a:p>
            <a:r>
              <a:rPr lang="en-US" sz="2000" dirty="0" err="1">
                <a:latin typeface="Times New Roman"/>
                <a:cs typeface="Times New Roman"/>
              </a:rPr>
              <a:t>Xây</a:t>
            </a:r>
            <a:r>
              <a:rPr lang="en-US" sz="2000" dirty="0">
                <a:latin typeface="Times New Roman"/>
                <a:cs typeface="Times New Roman"/>
              </a:rPr>
              <a:t> </a:t>
            </a:r>
            <a:r>
              <a:rPr lang="en-US" sz="2000" dirty="0" err="1">
                <a:latin typeface="Times New Roman"/>
                <a:cs typeface="Times New Roman"/>
              </a:rPr>
              <a:t>dựng</a:t>
            </a:r>
            <a:r>
              <a:rPr lang="en-US" sz="2000" dirty="0">
                <a:latin typeface="Times New Roman"/>
                <a:cs typeface="Times New Roman"/>
              </a:rPr>
              <a:t> slide</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a:cs typeface="Times New Roman"/>
              </a:rPr>
              <a:t>Tìm</a:t>
            </a:r>
            <a:r>
              <a:rPr lang="en-US" sz="2000" dirty="0">
                <a:latin typeface="Times New Roman"/>
                <a:cs typeface="Times New Roman"/>
              </a:rPr>
              <a:t> </a:t>
            </a:r>
            <a:r>
              <a:rPr lang="en-US" sz="2000" dirty="0" err="1">
                <a:latin typeface="Times New Roman"/>
                <a:cs typeface="Times New Roman"/>
              </a:rPr>
              <a:t>hiểu</a:t>
            </a:r>
            <a:r>
              <a:rPr lang="en-US" sz="2000" dirty="0">
                <a:latin typeface="Times New Roman"/>
                <a:cs typeface="Times New Roman"/>
              </a:rPr>
              <a:t> </a:t>
            </a:r>
            <a:r>
              <a:rPr lang="en-US" sz="2000" dirty="0" err="1">
                <a:latin typeface="Times New Roman"/>
                <a:cs typeface="Times New Roman"/>
              </a:rPr>
              <a:t>về</a:t>
            </a:r>
            <a:r>
              <a:rPr lang="en-US" sz="2000" dirty="0">
                <a:latin typeface="Times New Roman"/>
                <a:cs typeface="Times New Roman"/>
              </a:rPr>
              <a:t> RSA</a:t>
            </a:r>
          </a:p>
          <a:p>
            <a:r>
              <a:rPr lang="en-US" sz="2000" dirty="0" err="1">
                <a:latin typeface="Times New Roman"/>
                <a:cs typeface="Times New Roman"/>
              </a:rPr>
              <a:t>Thuyết</a:t>
            </a:r>
            <a:r>
              <a:rPr lang="en-US" sz="2000" dirty="0">
                <a:latin typeface="Times New Roman"/>
                <a:cs typeface="Times New Roman"/>
              </a:rPr>
              <a:t> </a:t>
            </a:r>
            <a:r>
              <a:rPr lang="en-US" sz="2000" dirty="0" err="1">
                <a:latin typeface="Times New Roman"/>
                <a:cs typeface="Times New Roman"/>
              </a:rPr>
              <a:t>trình</a:t>
            </a:r>
            <a:r>
              <a:rPr lang="en-US" sz="2000" dirty="0">
                <a:latin typeface="Times New Roman"/>
                <a:cs typeface="Times New Roman"/>
              </a:rPr>
              <a:t> 3</a:t>
            </a:r>
          </a:p>
          <a:p>
            <a:endParaRPr lang="en-US" sz="2000" dirty="0">
              <a:latin typeface="Times New Roman"/>
              <a:cs typeface="Times New Roman"/>
            </a:endParaRPr>
          </a:p>
        </p:txBody>
      </p:sp>
      <p:sp>
        <p:nvSpPr>
          <p:cNvPr id="7" name="Date Placeholder 6">
            <a:extLst>
              <a:ext uri="{FF2B5EF4-FFF2-40B4-BE49-F238E27FC236}">
                <a16:creationId xmlns:a16="http://schemas.microsoft.com/office/drawing/2014/main" id="{33D24A53-576E-4362-B5C0-BA93D641E987}"/>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Nhóm 4 – Mạng máy tính DES - RSA</a:t>
            </a:r>
            <a:endParaRPr lang="en-ID">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FE9445B-D95A-49B9-B1F7-9F72DA7DF554}"/>
              </a:ext>
            </a:extLst>
          </p:cNvPr>
          <p:cNvSpPr>
            <a:spLocks noGrp="1"/>
          </p:cNvSpPr>
          <p:nvPr>
            <p:ph type="sldNum" sz="quarter" idx="12"/>
          </p:nvPr>
        </p:nvSpPr>
        <p:spPr/>
        <p:txBody>
          <a:bodyPr/>
          <a:lstStyle/>
          <a:p>
            <a:fld id="{AE441803-877F-42B7-9E77-4F913D464FEC}" type="slidenum">
              <a:rPr lang="en-ID" smtClean="0">
                <a:latin typeface="Times New Roman" panose="02020603050405020304" pitchFamily="18" charset="0"/>
                <a:cs typeface="Times New Roman" panose="02020603050405020304" pitchFamily="18" charset="0"/>
              </a:rPr>
              <a:t>2</a:t>
            </a:fld>
            <a:endParaRPr lang="en-ID">
              <a:latin typeface="Times New Roman" panose="02020603050405020304" pitchFamily="18" charset="0"/>
              <a:cs typeface="Times New Roman" panose="02020603050405020304" pitchFamily="18" charset="0"/>
            </a:endParaRPr>
          </a:p>
        </p:txBody>
      </p:sp>
      <p:pic>
        <p:nvPicPr>
          <p:cNvPr id="4102" name="Picture 6" descr="Káº¿t quáº£ hÃ¬nh áº£nh cho khung áº£nh blue">
            <a:extLst>
              <a:ext uri="{FF2B5EF4-FFF2-40B4-BE49-F238E27FC236}">
                <a16:creationId xmlns:a16="http://schemas.microsoft.com/office/drawing/2014/main" id="{69C51D1B-A948-432F-9430-60AAAED638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183" y="1425597"/>
            <a:ext cx="2997315" cy="275362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Káº¿t quáº£ hÃ¬nh áº£nh cho khung áº£nh blue">
            <a:extLst>
              <a:ext uri="{FF2B5EF4-FFF2-40B4-BE49-F238E27FC236}">
                <a16:creationId xmlns:a16="http://schemas.microsoft.com/office/drawing/2014/main" id="{62D8D51E-0DC4-4208-A5F3-BA0D359AE2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5973" y="1487620"/>
            <a:ext cx="3183294" cy="275362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áº¿t quáº£ hÃ¬nh áº£nh cho khung áº£nh blue">
            <a:extLst>
              <a:ext uri="{FF2B5EF4-FFF2-40B4-BE49-F238E27FC236}">
                <a16:creationId xmlns:a16="http://schemas.microsoft.com/office/drawing/2014/main" id="{BA3C0DA3-7CE4-4A0E-BDF6-E16711B7A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42066" y="1487621"/>
            <a:ext cx="2902065" cy="275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71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randombar(horizontal)">
                                      <p:cBhvr>
                                        <p:cTn id="12" dur="5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randombar(horizontal)">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randombar(horizontal)">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randombar(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randombar(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randombar(horizontal)">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D1AE00-21FB-4083-94B1-1A867111EB4A}"/>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3025699E-E8E7-45A9-9F18-8371017C8C9F}"/>
              </a:ext>
            </a:extLst>
          </p:cNvPr>
          <p:cNvSpPr>
            <a:spLocks noGrp="1"/>
          </p:cNvSpPr>
          <p:nvPr>
            <p:ph type="sldNum" sz="quarter" idx="12"/>
          </p:nvPr>
        </p:nvSpPr>
        <p:spPr/>
        <p:txBody>
          <a:bodyPr/>
          <a:lstStyle/>
          <a:p>
            <a:fld id="{AE441803-877F-42B7-9E77-4F913D464FEC}" type="slidenum">
              <a:rPr lang="en-ID" smtClean="0"/>
              <a:t>20</a:t>
            </a:fld>
            <a:endParaRPr lang="en-ID"/>
          </a:p>
        </p:txBody>
      </p:sp>
      <p:pic>
        <p:nvPicPr>
          <p:cNvPr id="6" name="Picture 6" descr="A screenshot of a cell phone&#10;&#10;Description generated with very high confidence">
            <a:extLst>
              <a:ext uri="{FF2B5EF4-FFF2-40B4-BE49-F238E27FC236}">
                <a16:creationId xmlns:a16="http://schemas.microsoft.com/office/drawing/2014/main" id="{27777D25-45B5-4778-9833-46EF734942B0}"/>
              </a:ext>
            </a:extLst>
          </p:cNvPr>
          <p:cNvPicPr>
            <a:picLocks noChangeAspect="1"/>
          </p:cNvPicPr>
          <p:nvPr/>
        </p:nvPicPr>
        <p:blipFill>
          <a:blip r:embed="rId2"/>
          <a:stretch>
            <a:fillRect/>
          </a:stretch>
        </p:blipFill>
        <p:spPr>
          <a:xfrm>
            <a:off x="1400175" y="4122780"/>
            <a:ext cx="2743200" cy="1946189"/>
          </a:xfrm>
          <a:prstGeom prst="rect">
            <a:avLst/>
          </a:prstGeom>
        </p:spPr>
      </p:pic>
      <p:sp>
        <p:nvSpPr>
          <p:cNvPr id="9" name="Rectangle 8">
            <a:extLst>
              <a:ext uri="{FF2B5EF4-FFF2-40B4-BE49-F238E27FC236}">
                <a16:creationId xmlns:a16="http://schemas.microsoft.com/office/drawing/2014/main" id="{F21B91C3-58CE-479B-B699-3E72C5E78EBC}"/>
              </a:ext>
            </a:extLst>
          </p:cNvPr>
          <p:cNvSpPr/>
          <p:nvPr/>
        </p:nvSpPr>
        <p:spPr>
          <a:xfrm>
            <a:off x="5036309" y="2969149"/>
            <a:ext cx="5861395" cy="9233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a:latin typeface="Times New Roman"/>
                <a:ea typeface="+mn-lt"/>
                <a:cs typeface="+mn-lt"/>
              </a:rPr>
              <a:t>Sau </a:t>
            </a:r>
            <a:r>
              <a:rPr lang="en-US" err="1">
                <a:latin typeface="Times New Roman"/>
                <a:ea typeface="+mn-lt"/>
                <a:cs typeface="+mn-lt"/>
              </a:rPr>
              <a:t>khi</a:t>
            </a:r>
            <a:r>
              <a:rPr lang="en-US">
                <a:latin typeface="Times New Roman"/>
                <a:ea typeface="+mn-lt"/>
                <a:cs typeface="+mn-lt"/>
              </a:rPr>
              <a:t> </a:t>
            </a:r>
            <a:r>
              <a:rPr lang="en-US" err="1">
                <a:latin typeface="Times New Roman"/>
                <a:ea typeface="+mn-lt"/>
                <a:cs typeface="+mn-lt"/>
              </a:rPr>
              <a:t>tính</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Cn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Dn</a:t>
            </a:r>
            <a:r>
              <a:rPr lang="en-US">
                <a:latin typeface="Times New Roman"/>
                <a:ea typeface="+mn-lt"/>
                <a:cs typeface="+mn-lt"/>
              </a:rPr>
              <a:t> </a:t>
            </a:r>
            <a:r>
              <a:rPr lang="en-US" err="1">
                <a:latin typeface="Times New Roman"/>
                <a:ea typeface="+mn-lt"/>
                <a:cs typeface="+mn-lt"/>
              </a:rPr>
              <a:t>thì</a:t>
            </a:r>
            <a:r>
              <a:rPr lang="en-US">
                <a:latin typeface="Times New Roman"/>
                <a:ea typeface="+mn-lt"/>
                <a:cs typeface="+mn-lt"/>
              </a:rPr>
              <a:t> </a:t>
            </a:r>
            <a:r>
              <a:rPr lang="en-US" err="1">
                <a:latin typeface="Times New Roman"/>
                <a:ea typeface="+mn-lt"/>
                <a:cs typeface="+mn-lt"/>
              </a:rPr>
              <a:t>chuỗi</a:t>
            </a:r>
            <a:r>
              <a:rPr lang="en-US">
                <a:latin typeface="Times New Roman"/>
                <a:ea typeface="+mn-lt"/>
                <a:cs typeface="+mn-lt"/>
              </a:rPr>
              <a:t> </a:t>
            </a:r>
            <a:r>
              <a:rPr lang="en-US" err="1">
                <a:latin typeface="Times New Roman"/>
                <a:ea typeface="+mn-lt"/>
                <a:cs typeface="+mn-lt"/>
              </a:rPr>
              <a:t>CnDn</a:t>
            </a:r>
            <a:r>
              <a:rPr lang="en-US">
                <a:latin typeface="Times New Roman"/>
                <a:ea typeface="+mn-lt"/>
                <a:cs typeface="+mn-lt"/>
              </a:rPr>
              <a:t> </a:t>
            </a:r>
            <a:r>
              <a:rPr lang="en-US" err="1">
                <a:latin typeface="Times New Roman"/>
                <a:ea typeface="+mn-lt"/>
                <a:cs typeface="+mn-lt"/>
              </a:rPr>
              <a:t>sẽ</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đánh</a:t>
            </a:r>
            <a:r>
              <a:rPr lang="en-US">
                <a:latin typeface="Times New Roman"/>
                <a:ea typeface="+mn-lt"/>
                <a:cs typeface="+mn-lt"/>
              </a:rPr>
              <a:t> </a:t>
            </a:r>
            <a:r>
              <a:rPr lang="en-US" err="1">
                <a:latin typeface="Times New Roman"/>
                <a:ea typeface="+mn-lt"/>
                <a:cs typeface="+mn-lt"/>
              </a:rPr>
              <a:t>số</a:t>
            </a:r>
            <a:r>
              <a:rPr lang="en-US">
                <a:latin typeface="Times New Roman"/>
                <a:ea typeface="+mn-lt"/>
                <a:cs typeface="+mn-lt"/>
              </a:rPr>
              <a:t> </a:t>
            </a:r>
            <a:r>
              <a:rPr lang="en-US" err="1">
                <a:latin typeface="Times New Roman"/>
                <a:ea typeface="+mn-lt"/>
                <a:cs typeface="+mn-lt"/>
              </a:rPr>
              <a:t>từ</a:t>
            </a:r>
            <a:r>
              <a:rPr lang="en-US">
                <a:latin typeface="Times New Roman"/>
                <a:ea typeface="+mn-lt"/>
                <a:cs typeface="+mn-lt"/>
              </a:rPr>
              <a:t> 1 </a:t>
            </a:r>
            <a:r>
              <a:rPr lang="en-US" err="1">
                <a:latin typeface="Times New Roman"/>
                <a:ea typeface="+mn-lt"/>
                <a:cs typeface="+mn-lt"/>
              </a:rPr>
              <a:t>đến</a:t>
            </a:r>
            <a:r>
              <a:rPr lang="en-US">
                <a:latin typeface="Times New Roman"/>
                <a:ea typeface="+mn-lt"/>
                <a:cs typeface="+mn-lt"/>
              </a:rPr>
              <a:t> 56 </a:t>
            </a:r>
            <a:r>
              <a:rPr lang="en-US" err="1">
                <a:latin typeface="Times New Roman"/>
                <a:ea typeface="+mn-lt"/>
                <a:cs typeface="+mn-lt"/>
              </a:rPr>
              <a:t>theo</a:t>
            </a:r>
            <a:r>
              <a:rPr lang="en-US">
                <a:latin typeface="Times New Roman"/>
                <a:ea typeface="+mn-lt"/>
                <a:cs typeface="+mn-lt"/>
              </a:rPr>
              <a:t> </a:t>
            </a:r>
            <a:r>
              <a:rPr lang="en-US" err="1">
                <a:latin typeface="Times New Roman"/>
                <a:ea typeface="+mn-lt"/>
                <a:cs typeface="+mn-lt"/>
              </a:rPr>
              <a:t>thứ</a:t>
            </a:r>
            <a:r>
              <a:rPr lang="en-US">
                <a:latin typeface="Times New Roman"/>
                <a:ea typeface="+mn-lt"/>
                <a:cs typeface="+mn-lt"/>
              </a:rPr>
              <a:t> </a:t>
            </a:r>
            <a:r>
              <a:rPr lang="en-US" err="1">
                <a:latin typeface="Times New Roman"/>
                <a:ea typeface="+mn-lt"/>
                <a:cs typeface="+mn-lt"/>
              </a:rPr>
              <a:t>tự</a:t>
            </a:r>
            <a:r>
              <a:rPr lang="en-US">
                <a:latin typeface="Times New Roman"/>
                <a:ea typeface="+mn-lt"/>
                <a:cs typeface="+mn-lt"/>
              </a:rPr>
              <a:t> </a:t>
            </a:r>
            <a:r>
              <a:rPr lang="en-US" err="1">
                <a:latin typeface="Times New Roman"/>
                <a:ea typeface="+mn-lt"/>
                <a:cs typeface="+mn-lt"/>
              </a:rPr>
              <a:t>từ</a:t>
            </a:r>
            <a:r>
              <a:rPr lang="en-US">
                <a:latin typeface="Times New Roman"/>
                <a:ea typeface="+mn-lt"/>
                <a:cs typeface="+mn-lt"/>
              </a:rPr>
              <a:t> </a:t>
            </a:r>
            <a:r>
              <a:rPr lang="en-US" err="1">
                <a:latin typeface="Times New Roman"/>
                <a:ea typeface="+mn-lt"/>
                <a:cs typeface="+mn-lt"/>
              </a:rPr>
              <a:t>trái</a:t>
            </a:r>
            <a:r>
              <a:rPr lang="en-US">
                <a:latin typeface="Times New Roman"/>
                <a:ea typeface="+mn-lt"/>
                <a:cs typeface="+mn-lt"/>
              </a:rPr>
              <a:t> sang </a:t>
            </a:r>
            <a:r>
              <a:rPr lang="en-US" err="1">
                <a:latin typeface="Times New Roman"/>
                <a:ea typeface="+mn-lt"/>
                <a:cs typeface="+mn-lt"/>
              </a:rPr>
              <a:t>phải</a:t>
            </a:r>
            <a:r>
              <a:rPr lang="en-US">
                <a:latin typeface="Times New Roman"/>
                <a:ea typeface="+mn-lt"/>
                <a:cs typeface="+mn-lt"/>
              </a:rPr>
              <a:t>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hoán</a:t>
            </a:r>
            <a:r>
              <a:rPr lang="en-US">
                <a:latin typeface="Times New Roman"/>
                <a:ea typeface="+mn-lt"/>
                <a:cs typeface="+mn-lt"/>
              </a:rPr>
              <a:t> </a:t>
            </a:r>
            <a:r>
              <a:rPr lang="en-US" err="1">
                <a:latin typeface="Times New Roman"/>
                <a:ea typeface="+mn-lt"/>
                <a:cs typeface="+mn-lt"/>
              </a:rPr>
              <a:t>vị</a:t>
            </a:r>
            <a:r>
              <a:rPr lang="en-US">
                <a:latin typeface="Times New Roman"/>
                <a:ea typeface="+mn-lt"/>
                <a:cs typeface="+mn-lt"/>
              </a:rPr>
              <a:t> </a:t>
            </a:r>
            <a:r>
              <a:rPr lang="en-US" err="1">
                <a:latin typeface="Times New Roman"/>
                <a:ea typeface="+mn-lt"/>
                <a:cs typeface="+mn-lt"/>
              </a:rPr>
              <a:t>lựa</a:t>
            </a:r>
            <a:r>
              <a:rPr lang="en-US">
                <a:latin typeface="Times New Roman"/>
                <a:ea typeface="+mn-lt"/>
                <a:cs typeface="+mn-lt"/>
              </a:rPr>
              <a:t> </a:t>
            </a:r>
            <a:r>
              <a:rPr lang="en-US" err="1">
                <a:latin typeface="Times New Roman"/>
                <a:ea typeface="+mn-lt"/>
                <a:cs typeface="+mn-lt"/>
              </a:rPr>
              <a:t>chọn</a:t>
            </a:r>
            <a:r>
              <a:rPr lang="en-US">
                <a:latin typeface="Times New Roman"/>
                <a:ea typeface="+mn-lt"/>
                <a:cs typeface="+mn-lt"/>
              </a:rPr>
              <a:t> </a:t>
            </a:r>
            <a:r>
              <a:rPr lang="en-US" err="1">
                <a:latin typeface="Times New Roman"/>
                <a:ea typeface="+mn-lt"/>
                <a:cs typeface="+mn-lt"/>
              </a:rPr>
              <a:t>lần</a:t>
            </a:r>
            <a:r>
              <a:rPr lang="en-US">
                <a:latin typeface="Times New Roman"/>
                <a:ea typeface="+mn-lt"/>
                <a:cs typeface="+mn-lt"/>
              </a:rPr>
              <a:t> 2 </a:t>
            </a:r>
            <a:r>
              <a:rPr lang="en-US" err="1">
                <a:latin typeface="Times New Roman"/>
                <a:ea typeface="+mn-lt"/>
                <a:cs typeface="+mn-lt"/>
              </a:rPr>
              <a:t>theo</a:t>
            </a:r>
            <a:r>
              <a:rPr lang="en-US">
                <a:latin typeface="Times New Roman"/>
                <a:ea typeface="+mn-lt"/>
                <a:cs typeface="+mn-lt"/>
              </a:rPr>
              <a:t> </a:t>
            </a:r>
            <a:r>
              <a:rPr lang="en-US" err="1">
                <a:latin typeface="Times New Roman"/>
                <a:ea typeface="+mn-lt"/>
                <a:cs typeface="+mn-lt"/>
              </a:rPr>
              <a:t>bảng</a:t>
            </a:r>
            <a:r>
              <a:rPr lang="en-US">
                <a:latin typeface="Times New Roman"/>
                <a:ea typeface="+mn-lt"/>
                <a:cs typeface="+mn-lt"/>
              </a:rPr>
              <a:t> </a:t>
            </a:r>
            <a:r>
              <a:rPr lang="en-US" err="1">
                <a:latin typeface="Times New Roman"/>
                <a:ea typeface="+mn-lt"/>
                <a:cs typeface="+mn-lt"/>
              </a:rPr>
              <a:t>hoán</a:t>
            </a:r>
            <a:r>
              <a:rPr lang="en-US">
                <a:latin typeface="Times New Roman"/>
                <a:ea typeface="+mn-lt"/>
                <a:cs typeface="+mn-lt"/>
              </a:rPr>
              <a:t> </a:t>
            </a:r>
            <a:r>
              <a:rPr lang="en-US" err="1">
                <a:latin typeface="Times New Roman"/>
                <a:ea typeface="+mn-lt"/>
                <a:cs typeface="+mn-lt"/>
              </a:rPr>
              <a:t>vị</a:t>
            </a:r>
            <a:r>
              <a:rPr lang="en-US">
                <a:latin typeface="Times New Roman"/>
                <a:ea typeface="+mn-lt"/>
                <a:cs typeface="+mn-lt"/>
              </a:rPr>
              <a:t> PC-2.</a:t>
            </a:r>
          </a:p>
        </p:txBody>
      </p:sp>
      <p:sp>
        <p:nvSpPr>
          <p:cNvPr id="10" name="Rectangle 9">
            <a:extLst>
              <a:ext uri="{FF2B5EF4-FFF2-40B4-BE49-F238E27FC236}">
                <a16:creationId xmlns:a16="http://schemas.microsoft.com/office/drawing/2014/main" id="{F4F0B8F5-F77A-4D02-82F2-3F6C85E4D35D}"/>
              </a:ext>
            </a:extLst>
          </p:cNvPr>
          <p:cNvSpPr/>
          <p:nvPr/>
        </p:nvSpPr>
        <p:spPr>
          <a:xfrm>
            <a:off x="5036308" y="5140849"/>
            <a:ext cx="5861395" cy="9233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err="1">
                <a:latin typeface="Times New Roman"/>
                <a:ea typeface="+mn-lt"/>
                <a:cs typeface="+mn-lt"/>
              </a:rPr>
              <a:t>Như</a:t>
            </a:r>
            <a:r>
              <a:rPr lang="en-US">
                <a:latin typeface="Times New Roman"/>
                <a:ea typeface="+mn-lt"/>
                <a:cs typeface="+mn-lt"/>
              </a:rPr>
              <a:t> </a:t>
            </a:r>
            <a:r>
              <a:rPr lang="en-US" err="1">
                <a:latin typeface="Times New Roman"/>
                <a:ea typeface="+mn-lt"/>
                <a:cs typeface="+mn-lt"/>
              </a:rPr>
              <a:t>vậy</a:t>
            </a:r>
            <a:r>
              <a:rPr lang="en-US">
                <a:latin typeface="Times New Roman"/>
                <a:ea typeface="+mn-lt"/>
                <a:cs typeface="+mn-lt"/>
              </a:rPr>
              <a:t> bit </a:t>
            </a:r>
            <a:r>
              <a:rPr lang="en-US" err="1">
                <a:latin typeface="Times New Roman"/>
                <a:ea typeface="+mn-lt"/>
                <a:cs typeface="+mn-lt"/>
              </a:rPr>
              <a:t>đầu</a:t>
            </a:r>
            <a:r>
              <a:rPr lang="en-US">
                <a:latin typeface="Times New Roman"/>
                <a:ea typeface="+mn-lt"/>
                <a:cs typeface="+mn-lt"/>
              </a:rPr>
              <a:t> </a:t>
            </a:r>
            <a:r>
              <a:rPr lang="en-US" err="1">
                <a:latin typeface="Times New Roman"/>
                <a:ea typeface="+mn-lt"/>
                <a:cs typeface="+mn-lt"/>
              </a:rPr>
              <a:t>tiên</a:t>
            </a:r>
            <a:r>
              <a:rPr lang="en-US">
                <a:latin typeface="Times New Roman"/>
                <a:ea typeface="+mn-lt"/>
                <a:cs typeface="+mn-lt"/>
              </a:rPr>
              <a:t> </a:t>
            </a:r>
            <a:r>
              <a:rPr lang="en-US" err="1">
                <a:latin typeface="Times New Roman"/>
                <a:ea typeface="+mn-lt"/>
                <a:cs typeface="+mn-lt"/>
              </a:rPr>
              <a:t>của</a:t>
            </a:r>
            <a:r>
              <a:rPr lang="en-US">
                <a:latin typeface="Times New Roman"/>
                <a:ea typeface="+mn-lt"/>
                <a:cs typeface="+mn-lt"/>
              </a:rPr>
              <a:t> </a:t>
            </a:r>
            <a:r>
              <a:rPr lang="en-US" err="1">
                <a:latin typeface="Times New Roman"/>
                <a:ea typeface="+mn-lt"/>
                <a:cs typeface="+mn-lt"/>
              </a:rPr>
              <a:t>khóa</a:t>
            </a:r>
            <a:r>
              <a:rPr lang="en-US">
                <a:latin typeface="Times New Roman"/>
                <a:ea typeface="+mn-lt"/>
                <a:cs typeface="+mn-lt"/>
              </a:rPr>
              <a:t> </a:t>
            </a:r>
            <a:r>
              <a:rPr lang="en-US" err="1">
                <a:latin typeface="Times New Roman"/>
                <a:ea typeface="+mn-lt"/>
                <a:cs typeface="+mn-lt"/>
              </a:rPr>
              <a:t>vòng</a:t>
            </a:r>
            <a:r>
              <a:rPr lang="en-US">
                <a:latin typeface="Times New Roman"/>
                <a:ea typeface="+mn-lt"/>
                <a:cs typeface="+mn-lt"/>
              </a:rPr>
              <a:t> </a:t>
            </a:r>
            <a:r>
              <a:rPr lang="en-US" err="1">
                <a:latin typeface="Times New Roman"/>
                <a:ea typeface="+mn-lt"/>
                <a:cs typeface="+mn-lt"/>
              </a:rPr>
              <a:t>Kn</a:t>
            </a:r>
            <a:r>
              <a:rPr lang="en-US">
                <a:latin typeface="Times New Roman"/>
                <a:ea typeface="+mn-lt"/>
                <a:cs typeface="+mn-lt"/>
              </a:rPr>
              <a:t> </a:t>
            </a:r>
            <a:r>
              <a:rPr lang="en-US" err="1">
                <a:latin typeface="Times New Roman"/>
                <a:ea typeface="+mn-lt"/>
                <a:cs typeface="+mn-lt"/>
              </a:rPr>
              <a:t>là</a:t>
            </a:r>
            <a:r>
              <a:rPr lang="en-US">
                <a:latin typeface="Times New Roman"/>
                <a:ea typeface="+mn-lt"/>
                <a:cs typeface="+mn-lt"/>
              </a:rPr>
              <a:t> bit </a:t>
            </a:r>
            <a:r>
              <a:rPr lang="en-US" err="1">
                <a:latin typeface="Times New Roman"/>
                <a:ea typeface="+mn-lt"/>
                <a:cs typeface="+mn-lt"/>
              </a:rPr>
              <a:t>số</a:t>
            </a:r>
            <a:r>
              <a:rPr lang="en-US">
                <a:latin typeface="Times New Roman"/>
                <a:ea typeface="+mn-lt"/>
                <a:cs typeface="+mn-lt"/>
              </a:rPr>
              <a:t> 14 </a:t>
            </a:r>
            <a:r>
              <a:rPr lang="en-US" err="1">
                <a:latin typeface="Times New Roman"/>
                <a:ea typeface="+mn-lt"/>
                <a:cs typeface="+mn-lt"/>
              </a:rPr>
              <a:t>của</a:t>
            </a:r>
            <a:r>
              <a:rPr lang="en-US">
                <a:latin typeface="Times New Roman"/>
                <a:ea typeface="+mn-lt"/>
                <a:cs typeface="+mn-lt"/>
              </a:rPr>
              <a:t> </a:t>
            </a:r>
            <a:r>
              <a:rPr lang="en-US" err="1">
                <a:latin typeface="Times New Roman"/>
                <a:ea typeface="+mn-lt"/>
                <a:cs typeface="+mn-lt"/>
              </a:rPr>
              <a:t>chuỗi</a:t>
            </a:r>
            <a:r>
              <a:rPr lang="en-US">
                <a:latin typeface="Times New Roman"/>
                <a:ea typeface="+mn-lt"/>
                <a:cs typeface="+mn-lt"/>
              </a:rPr>
              <a:t> </a:t>
            </a:r>
            <a:r>
              <a:rPr lang="en-US" err="1">
                <a:latin typeface="Times New Roman"/>
                <a:ea typeface="+mn-lt"/>
                <a:cs typeface="+mn-lt"/>
              </a:rPr>
              <a:t>CnDn</a:t>
            </a:r>
            <a:r>
              <a:rPr lang="en-US">
                <a:latin typeface="Times New Roman"/>
                <a:ea typeface="+mn-lt"/>
                <a:cs typeface="+mn-lt"/>
              </a:rPr>
              <a:t>, bit </a:t>
            </a:r>
            <a:r>
              <a:rPr lang="en-US" err="1">
                <a:latin typeface="Times New Roman"/>
                <a:ea typeface="+mn-lt"/>
                <a:cs typeface="+mn-lt"/>
              </a:rPr>
              <a:t>thứ</a:t>
            </a:r>
            <a:r>
              <a:rPr lang="en-US">
                <a:latin typeface="Times New Roman"/>
                <a:ea typeface="+mn-lt"/>
                <a:cs typeface="+mn-lt"/>
              </a:rPr>
              <a:t> 2 </a:t>
            </a:r>
            <a:r>
              <a:rPr lang="en-US" err="1">
                <a:latin typeface="Times New Roman"/>
                <a:ea typeface="+mn-lt"/>
                <a:cs typeface="+mn-lt"/>
              </a:rPr>
              <a:t>là</a:t>
            </a:r>
            <a:r>
              <a:rPr lang="en-US">
                <a:latin typeface="Times New Roman"/>
                <a:ea typeface="+mn-lt"/>
                <a:cs typeface="+mn-lt"/>
              </a:rPr>
              <a:t> bit </a:t>
            </a:r>
            <a:r>
              <a:rPr lang="en-US" err="1">
                <a:latin typeface="Times New Roman"/>
                <a:ea typeface="+mn-lt"/>
                <a:cs typeface="+mn-lt"/>
              </a:rPr>
              <a:t>số</a:t>
            </a:r>
            <a:r>
              <a:rPr lang="en-US">
                <a:latin typeface="Times New Roman"/>
                <a:ea typeface="+mn-lt"/>
                <a:cs typeface="+mn-lt"/>
              </a:rPr>
              <a:t> 17 </a:t>
            </a:r>
            <a:r>
              <a:rPr lang="en-US" err="1">
                <a:latin typeface="Times New Roman"/>
                <a:ea typeface="+mn-lt"/>
                <a:cs typeface="+mn-lt"/>
              </a:rPr>
              <a:t>của</a:t>
            </a:r>
            <a:r>
              <a:rPr lang="en-US">
                <a:latin typeface="Times New Roman"/>
                <a:ea typeface="+mn-lt"/>
                <a:cs typeface="+mn-lt"/>
              </a:rPr>
              <a:t> </a:t>
            </a:r>
            <a:r>
              <a:rPr lang="en-US" err="1">
                <a:latin typeface="Times New Roman"/>
                <a:ea typeface="+mn-lt"/>
                <a:cs typeface="+mn-lt"/>
              </a:rPr>
              <a:t>chuỗi</a:t>
            </a:r>
            <a:r>
              <a:rPr lang="en-US">
                <a:latin typeface="Times New Roman"/>
                <a:ea typeface="+mn-lt"/>
                <a:cs typeface="+mn-lt"/>
              </a:rPr>
              <a:t> </a:t>
            </a:r>
            <a:r>
              <a:rPr lang="en-US" err="1">
                <a:latin typeface="Times New Roman"/>
                <a:ea typeface="+mn-lt"/>
                <a:cs typeface="+mn-lt"/>
              </a:rPr>
              <a:t>CnDn</a:t>
            </a:r>
            <a:r>
              <a:rPr lang="en-US">
                <a:latin typeface="Times New Roman"/>
                <a:ea typeface="+mn-lt"/>
                <a:cs typeface="+mn-lt"/>
              </a:rPr>
              <a:t> </a:t>
            </a:r>
            <a:r>
              <a:rPr lang="en-US" err="1">
                <a:latin typeface="Times New Roman"/>
                <a:ea typeface="+mn-lt"/>
                <a:cs typeface="+mn-lt"/>
              </a:rPr>
              <a:t>và</a:t>
            </a:r>
            <a:r>
              <a:rPr lang="en-US">
                <a:latin typeface="Times New Roman"/>
                <a:ea typeface="+mn-lt"/>
                <a:cs typeface="+mn-lt"/>
              </a:rPr>
              <a:t> bit </a:t>
            </a:r>
            <a:r>
              <a:rPr lang="en-US" err="1">
                <a:latin typeface="Times New Roman"/>
                <a:ea typeface="+mn-lt"/>
                <a:cs typeface="+mn-lt"/>
              </a:rPr>
              <a:t>cuối</a:t>
            </a:r>
            <a:r>
              <a:rPr lang="en-US">
                <a:latin typeface="Times New Roman"/>
                <a:ea typeface="+mn-lt"/>
                <a:cs typeface="+mn-lt"/>
              </a:rPr>
              <a:t> </a:t>
            </a:r>
            <a:r>
              <a:rPr lang="en-US" err="1">
                <a:latin typeface="Times New Roman"/>
                <a:ea typeface="+mn-lt"/>
                <a:cs typeface="+mn-lt"/>
              </a:rPr>
              <a:t>cùng</a:t>
            </a:r>
            <a:r>
              <a:rPr lang="en-US">
                <a:latin typeface="Times New Roman"/>
                <a:ea typeface="+mn-lt"/>
                <a:cs typeface="+mn-lt"/>
              </a:rPr>
              <a:t> </a:t>
            </a:r>
            <a:r>
              <a:rPr lang="en-US" err="1">
                <a:latin typeface="Times New Roman"/>
                <a:ea typeface="+mn-lt"/>
                <a:cs typeface="+mn-lt"/>
              </a:rPr>
              <a:t>là</a:t>
            </a:r>
            <a:r>
              <a:rPr lang="en-US">
                <a:latin typeface="Times New Roman"/>
                <a:ea typeface="+mn-lt"/>
                <a:cs typeface="+mn-lt"/>
              </a:rPr>
              <a:t> bit </a:t>
            </a:r>
            <a:r>
              <a:rPr lang="en-US" err="1">
                <a:latin typeface="Times New Roman"/>
                <a:ea typeface="+mn-lt"/>
                <a:cs typeface="+mn-lt"/>
              </a:rPr>
              <a:t>số</a:t>
            </a:r>
            <a:r>
              <a:rPr lang="en-US">
                <a:latin typeface="Times New Roman"/>
                <a:ea typeface="+mn-lt"/>
                <a:cs typeface="+mn-lt"/>
              </a:rPr>
              <a:t> 32 </a:t>
            </a:r>
            <a:r>
              <a:rPr lang="en-US" err="1">
                <a:latin typeface="Times New Roman"/>
                <a:ea typeface="+mn-lt"/>
                <a:cs typeface="+mn-lt"/>
              </a:rPr>
              <a:t>của</a:t>
            </a:r>
            <a:r>
              <a:rPr lang="en-US">
                <a:latin typeface="Times New Roman"/>
                <a:ea typeface="+mn-lt"/>
                <a:cs typeface="+mn-lt"/>
              </a:rPr>
              <a:t> </a:t>
            </a:r>
            <a:r>
              <a:rPr lang="en-US" err="1">
                <a:latin typeface="Times New Roman"/>
                <a:ea typeface="+mn-lt"/>
                <a:cs typeface="+mn-lt"/>
              </a:rPr>
              <a:t>chuỗi</a:t>
            </a:r>
            <a:r>
              <a:rPr lang="en-US">
                <a:latin typeface="Times New Roman"/>
                <a:ea typeface="+mn-lt"/>
                <a:cs typeface="+mn-lt"/>
              </a:rPr>
              <a:t> </a:t>
            </a:r>
            <a:r>
              <a:rPr lang="en-US" err="1">
                <a:latin typeface="Times New Roman"/>
                <a:ea typeface="+mn-lt"/>
                <a:cs typeface="+mn-lt"/>
              </a:rPr>
              <a:t>CnDn</a:t>
            </a:r>
            <a:r>
              <a:rPr lang="en-US">
                <a:latin typeface="Times New Roman"/>
                <a:ea typeface="+mn-lt"/>
                <a:cs typeface="+mn-lt"/>
              </a:rPr>
              <a:t>.</a:t>
            </a:r>
            <a:endParaRPr lang="en-US"/>
          </a:p>
        </p:txBody>
      </p:sp>
      <p:sp>
        <p:nvSpPr>
          <p:cNvPr id="12" name="Rectangle 11">
            <a:extLst>
              <a:ext uri="{FF2B5EF4-FFF2-40B4-BE49-F238E27FC236}">
                <a16:creationId xmlns:a16="http://schemas.microsoft.com/office/drawing/2014/main" id="{9F5F9C8F-5271-4035-86BA-3309CC542690}"/>
              </a:ext>
            </a:extLst>
          </p:cNvPr>
          <p:cNvSpPr/>
          <p:nvPr/>
        </p:nvSpPr>
        <p:spPr>
          <a:xfrm>
            <a:off x="5038241" y="782539"/>
            <a:ext cx="5861395" cy="9233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a:latin typeface="Times New Roman"/>
                <a:ea typeface="+mn-lt"/>
                <a:cs typeface="+mn-lt"/>
              </a:rPr>
              <a:t>Trong </a:t>
            </a:r>
            <a:r>
              <a:rPr lang="en-US" err="1">
                <a:latin typeface="Times New Roman"/>
                <a:ea typeface="+mn-lt"/>
                <a:cs typeface="+mn-lt"/>
              </a:rPr>
              <a:t>đó</a:t>
            </a:r>
            <a:r>
              <a:rPr lang="en-US">
                <a:latin typeface="Times New Roman"/>
                <a:ea typeface="+mn-lt"/>
                <a:cs typeface="+mn-lt"/>
              </a:rPr>
              <a:t> Cn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Dn</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a:t>
            </a:r>
            <a:r>
              <a:rPr lang="en-US" err="1">
                <a:latin typeface="Times New Roman"/>
                <a:ea typeface="+mn-lt"/>
                <a:cs typeface="+mn-lt"/>
              </a:rPr>
              <a:t>từ</a:t>
            </a:r>
            <a:r>
              <a:rPr lang="en-US">
                <a:latin typeface="Times New Roman"/>
                <a:ea typeface="+mn-lt"/>
                <a:cs typeface="+mn-lt"/>
              </a:rPr>
              <a:t> Cn-1 </a:t>
            </a:r>
            <a:r>
              <a:rPr lang="en-US" err="1">
                <a:latin typeface="Times New Roman"/>
                <a:ea typeface="+mn-lt"/>
                <a:cs typeface="+mn-lt"/>
              </a:rPr>
              <a:t>và</a:t>
            </a:r>
            <a:r>
              <a:rPr lang="en-US">
                <a:latin typeface="Times New Roman"/>
                <a:ea typeface="+mn-lt"/>
                <a:cs typeface="+mn-lt"/>
              </a:rPr>
              <a:t> Dn-1 </a:t>
            </a:r>
            <a:r>
              <a:rPr lang="en-US" err="1">
                <a:latin typeface="Times New Roman"/>
                <a:ea typeface="+mn-lt"/>
                <a:cs typeface="+mn-lt"/>
              </a:rPr>
              <a:t>bằng</a:t>
            </a:r>
            <a:r>
              <a:rPr lang="en-US">
                <a:latin typeface="Times New Roman"/>
                <a:ea typeface="+mn-lt"/>
                <a:cs typeface="+mn-lt"/>
              </a:rPr>
              <a:t> </a:t>
            </a:r>
            <a:r>
              <a:rPr lang="en-US" err="1">
                <a:latin typeface="Times New Roman"/>
                <a:ea typeface="+mn-lt"/>
                <a:cs typeface="+mn-lt"/>
              </a:rPr>
              <a:t>cách</a:t>
            </a:r>
            <a:r>
              <a:rPr lang="en-US">
                <a:latin typeface="Times New Roman"/>
                <a:ea typeface="+mn-lt"/>
                <a:cs typeface="+mn-lt"/>
              </a:rPr>
              <a:t> </a:t>
            </a:r>
            <a:r>
              <a:rPr lang="en-US" err="1">
                <a:latin typeface="Times New Roman"/>
                <a:ea typeface="+mn-lt"/>
                <a:cs typeface="+mn-lt"/>
              </a:rPr>
              <a:t>dịch</a:t>
            </a:r>
            <a:r>
              <a:rPr lang="en-US">
                <a:latin typeface="Times New Roman"/>
                <a:ea typeface="+mn-lt"/>
                <a:cs typeface="+mn-lt"/>
              </a:rPr>
              <a:t> </a:t>
            </a:r>
            <a:r>
              <a:rPr lang="en-US" err="1">
                <a:latin typeface="Times New Roman"/>
                <a:ea typeface="+mn-lt"/>
                <a:cs typeface="+mn-lt"/>
              </a:rPr>
              <a:t>trái</a:t>
            </a:r>
            <a:r>
              <a:rPr lang="en-US">
                <a:latin typeface="Times New Roman"/>
                <a:ea typeface="+mn-lt"/>
                <a:cs typeface="+mn-lt"/>
              </a:rPr>
              <a:t> </a:t>
            </a:r>
            <a:r>
              <a:rPr lang="en-US" err="1">
                <a:latin typeface="Times New Roman"/>
                <a:ea typeface="+mn-lt"/>
                <a:cs typeface="+mn-lt"/>
              </a:rPr>
              <a:t>các</a:t>
            </a:r>
            <a:r>
              <a:rPr lang="en-US">
                <a:latin typeface="Times New Roman"/>
                <a:ea typeface="+mn-lt"/>
                <a:cs typeface="+mn-lt"/>
              </a:rPr>
              <a:t>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a:t>
            </a:r>
            <a:r>
              <a:rPr lang="en-US" err="1">
                <a:latin typeface="Times New Roman"/>
                <a:ea typeface="+mn-lt"/>
                <a:cs typeface="+mn-lt"/>
              </a:rPr>
              <a:t>này</a:t>
            </a:r>
            <a:r>
              <a:rPr lang="en-US">
                <a:latin typeface="Times New Roman"/>
                <a:ea typeface="+mn-lt"/>
                <a:cs typeface="+mn-lt"/>
              </a:rPr>
              <a:t> </a:t>
            </a:r>
            <a:r>
              <a:rPr lang="en-US" err="1">
                <a:latin typeface="Times New Roman"/>
                <a:ea typeface="+mn-lt"/>
                <a:cs typeface="+mn-lt"/>
              </a:rPr>
              <a:t>với</a:t>
            </a:r>
            <a:r>
              <a:rPr lang="en-US">
                <a:latin typeface="Times New Roman"/>
                <a:ea typeface="+mn-lt"/>
                <a:cs typeface="+mn-lt"/>
              </a:rPr>
              <a:t> </a:t>
            </a:r>
            <a:r>
              <a:rPr lang="en-US" err="1">
                <a:latin typeface="Times New Roman"/>
                <a:ea typeface="+mn-lt"/>
                <a:cs typeface="+mn-lt"/>
              </a:rPr>
              <a:t>số</a:t>
            </a:r>
            <a:r>
              <a:rPr lang="en-US">
                <a:latin typeface="Times New Roman"/>
                <a:ea typeface="+mn-lt"/>
                <a:cs typeface="+mn-lt"/>
              </a:rPr>
              <a:t> bit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quy</a:t>
            </a:r>
            <a:r>
              <a:rPr lang="en-US">
                <a:latin typeface="Times New Roman"/>
                <a:ea typeface="+mn-lt"/>
                <a:cs typeface="+mn-lt"/>
              </a:rPr>
              <a:t> </a:t>
            </a:r>
            <a:r>
              <a:rPr lang="en-US" err="1">
                <a:latin typeface="Times New Roman"/>
                <a:ea typeface="+mn-lt"/>
                <a:cs typeface="+mn-lt"/>
              </a:rPr>
              <a:t>định</a:t>
            </a:r>
            <a:r>
              <a:rPr lang="en-US">
                <a:latin typeface="Times New Roman"/>
                <a:ea typeface="+mn-lt"/>
                <a:cs typeface="+mn-lt"/>
              </a:rPr>
              <a:t> </a:t>
            </a:r>
            <a:r>
              <a:rPr lang="en-US" err="1">
                <a:latin typeface="Times New Roman"/>
                <a:ea typeface="+mn-lt"/>
                <a:cs typeface="+mn-lt"/>
              </a:rPr>
              <a:t>trong</a:t>
            </a:r>
            <a:r>
              <a:rPr lang="en-US">
                <a:latin typeface="Times New Roman"/>
                <a:ea typeface="+mn-lt"/>
                <a:cs typeface="+mn-lt"/>
              </a:rPr>
              <a:t> </a:t>
            </a:r>
            <a:r>
              <a:rPr lang="en-US" err="1">
                <a:latin typeface="Times New Roman"/>
                <a:ea typeface="+mn-lt"/>
                <a:cs typeface="+mn-lt"/>
              </a:rPr>
              <a:t>bảng</a:t>
            </a:r>
            <a:r>
              <a:rPr lang="en-US">
                <a:latin typeface="Times New Roman"/>
                <a:ea typeface="+mn-lt"/>
                <a:cs typeface="+mn-lt"/>
              </a:rPr>
              <a:t> </a:t>
            </a:r>
            <a:r>
              <a:rPr lang="en-US" err="1">
                <a:latin typeface="Times New Roman"/>
                <a:ea typeface="+mn-lt"/>
                <a:cs typeface="+mn-lt"/>
              </a:rPr>
              <a:t>sau</a:t>
            </a:r>
            <a:r>
              <a:rPr lang="en-US">
                <a:latin typeface="Times New Roman"/>
                <a:ea typeface="+mn-lt"/>
                <a:cs typeface="+mn-lt"/>
              </a:rPr>
              <a:t> </a:t>
            </a:r>
            <a:r>
              <a:rPr lang="en-US" err="1">
                <a:latin typeface="Times New Roman"/>
                <a:ea typeface="+mn-lt"/>
                <a:cs typeface="+mn-lt"/>
              </a:rPr>
              <a:t>đây</a:t>
            </a:r>
            <a:r>
              <a:rPr lang="en-US">
                <a:latin typeface="Times New Roman"/>
                <a:ea typeface="+mn-lt"/>
                <a:cs typeface="+mn-lt"/>
              </a:rPr>
              <a:t>:</a:t>
            </a:r>
            <a:endParaRPr lang="en-US">
              <a:latin typeface="Times New Roman"/>
              <a:cs typeface="Times New Roman"/>
            </a:endParaRPr>
          </a:p>
        </p:txBody>
      </p:sp>
      <p:pic>
        <p:nvPicPr>
          <p:cNvPr id="14" name="Picture 13" descr="A close up of a logo&#10;&#10;Description generated with very high confidence">
            <a:extLst>
              <a:ext uri="{FF2B5EF4-FFF2-40B4-BE49-F238E27FC236}">
                <a16:creationId xmlns:a16="http://schemas.microsoft.com/office/drawing/2014/main" id="{DAFF4845-3A3B-4F5F-B0A7-6A383176EC22}"/>
              </a:ext>
            </a:extLst>
          </p:cNvPr>
          <p:cNvPicPr>
            <a:picLocks noChangeAspect="1"/>
          </p:cNvPicPr>
          <p:nvPr/>
        </p:nvPicPr>
        <p:blipFill>
          <a:blip r:embed="rId3"/>
          <a:stretch>
            <a:fillRect/>
          </a:stretch>
        </p:blipFill>
        <p:spPr>
          <a:xfrm>
            <a:off x="1857375" y="781050"/>
            <a:ext cx="1838325" cy="3267075"/>
          </a:xfrm>
          <a:prstGeom prst="rect">
            <a:avLst/>
          </a:prstGeom>
        </p:spPr>
      </p:pic>
    </p:spTree>
    <p:extLst>
      <p:ext uri="{BB962C8B-B14F-4D97-AF65-F5344CB8AC3E}">
        <p14:creationId xmlns:p14="http://schemas.microsoft.com/office/powerpoint/2010/main" val="98974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in)">
                                      <p:cBhvr>
                                        <p:cTn id="2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3DC448-CEBF-4EE7-9AC8-7C881C30BDEC}"/>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35AD3A17-2F2D-40C9-9606-00871061C2E0}"/>
              </a:ext>
            </a:extLst>
          </p:cNvPr>
          <p:cNvSpPr>
            <a:spLocks noGrp="1"/>
          </p:cNvSpPr>
          <p:nvPr>
            <p:ph type="sldNum" sz="quarter" idx="12"/>
          </p:nvPr>
        </p:nvSpPr>
        <p:spPr/>
        <p:txBody>
          <a:bodyPr/>
          <a:lstStyle/>
          <a:p>
            <a:fld id="{AE441803-877F-42B7-9E77-4F913D464FEC}" type="slidenum">
              <a:rPr lang="en-ID" smtClean="0"/>
              <a:t>21</a:t>
            </a:fld>
            <a:endParaRPr lang="en-ID"/>
          </a:p>
        </p:txBody>
      </p:sp>
      <p:sp>
        <p:nvSpPr>
          <p:cNvPr id="7" name="Title 1">
            <a:extLst>
              <a:ext uri="{FF2B5EF4-FFF2-40B4-BE49-F238E27FC236}">
                <a16:creationId xmlns:a16="http://schemas.microsoft.com/office/drawing/2014/main" id="{6F5D3982-8E85-437B-827B-0A2B4EBFAFC2}"/>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HOÁN VỊ KHỞI TẠO ĐẢO</a:t>
            </a:r>
            <a:endParaRPr lang="en-US"/>
          </a:p>
        </p:txBody>
      </p:sp>
      <p:sp>
        <p:nvSpPr>
          <p:cNvPr id="13" name="Rectangle 12">
            <a:extLst>
              <a:ext uri="{FF2B5EF4-FFF2-40B4-BE49-F238E27FC236}">
                <a16:creationId xmlns:a16="http://schemas.microsoft.com/office/drawing/2014/main" id="{9ABE6D10-6921-4D69-8DC0-5B8CE3F7F86E}"/>
              </a:ext>
            </a:extLst>
          </p:cNvPr>
          <p:cNvSpPr/>
          <p:nvPr/>
        </p:nvSpPr>
        <p:spPr>
          <a:xfrm>
            <a:off x="5419241" y="3220939"/>
            <a:ext cx="5861395" cy="9233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en-US" err="1">
                <a:latin typeface="Times New Roman"/>
                <a:ea typeface="+mn-lt"/>
                <a:cs typeface="+mn-lt"/>
              </a:rPr>
              <a:t>Đây</a:t>
            </a:r>
            <a:r>
              <a:rPr lang="en-US">
                <a:latin typeface="Times New Roman"/>
                <a:ea typeface="+mn-lt"/>
                <a:cs typeface="+mn-lt"/>
              </a:rPr>
              <a:t> </a:t>
            </a:r>
            <a:r>
              <a:rPr lang="en-US" err="1">
                <a:latin typeface="Times New Roman"/>
                <a:ea typeface="+mn-lt"/>
                <a:cs typeface="+mn-lt"/>
              </a:rPr>
              <a:t>là</a:t>
            </a:r>
            <a:r>
              <a:rPr lang="en-US">
                <a:latin typeface="Times New Roman"/>
                <a:ea typeface="+mn-lt"/>
                <a:cs typeface="+mn-lt"/>
              </a:rPr>
              <a:t> </a:t>
            </a:r>
            <a:r>
              <a:rPr lang="en-US" err="1">
                <a:latin typeface="Times New Roman"/>
                <a:ea typeface="+mn-lt"/>
                <a:cs typeface="+mn-lt"/>
              </a:rPr>
              <a:t>bước</a:t>
            </a:r>
            <a:r>
              <a:rPr lang="en-US">
                <a:latin typeface="Times New Roman"/>
                <a:ea typeface="+mn-lt"/>
                <a:cs typeface="+mn-lt"/>
              </a:rPr>
              <a:t> </a:t>
            </a:r>
            <a:r>
              <a:rPr lang="en-US" err="1">
                <a:latin typeface="Times New Roman"/>
                <a:ea typeface="+mn-lt"/>
                <a:cs typeface="+mn-lt"/>
              </a:rPr>
              <a:t>cuối</a:t>
            </a:r>
            <a:r>
              <a:rPr lang="en-US">
                <a:latin typeface="Times New Roman"/>
                <a:ea typeface="+mn-lt"/>
                <a:cs typeface="+mn-lt"/>
              </a:rPr>
              <a:t> </a:t>
            </a:r>
            <a:r>
              <a:rPr lang="en-US" err="1">
                <a:latin typeface="Times New Roman"/>
                <a:ea typeface="+mn-lt"/>
                <a:cs typeface="+mn-lt"/>
              </a:rPr>
              <a:t>cùng</a:t>
            </a:r>
            <a:r>
              <a:rPr lang="en-US">
                <a:latin typeface="Times New Roman"/>
                <a:ea typeface="+mn-lt"/>
                <a:cs typeface="+mn-lt"/>
              </a:rPr>
              <a:t> </a:t>
            </a:r>
            <a:r>
              <a:rPr lang="en-US" err="1">
                <a:latin typeface="Times New Roman"/>
                <a:ea typeface="+mn-lt"/>
                <a:cs typeface="+mn-lt"/>
              </a:rPr>
              <a:t>để</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ra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Giá </a:t>
            </a:r>
            <a:r>
              <a:rPr lang="en-US" err="1">
                <a:latin typeface="Times New Roman"/>
                <a:ea typeface="+mn-lt"/>
                <a:cs typeface="+mn-lt"/>
              </a:rPr>
              <a:t>trị</a:t>
            </a:r>
            <a:r>
              <a:rPr lang="en-US">
                <a:latin typeface="Times New Roman"/>
                <a:ea typeface="+mn-lt"/>
                <a:cs typeface="+mn-lt"/>
              </a:rPr>
              <a:t> </a:t>
            </a:r>
            <a:r>
              <a:rPr lang="en-US" err="1">
                <a:latin typeface="Times New Roman"/>
                <a:ea typeface="+mn-lt"/>
                <a:cs typeface="+mn-lt"/>
              </a:rPr>
              <a:t>của</a:t>
            </a:r>
            <a:r>
              <a:rPr lang="en-US">
                <a:latin typeface="Times New Roman"/>
                <a:ea typeface="+mn-lt"/>
                <a:cs typeface="+mn-lt"/>
              </a:rPr>
              <a:t> </a:t>
            </a:r>
            <a:r>
              <a:rPr lang="en-US" err="1">
                <a:latin typeface="Times New Roman"/>
                <a:ea typeface="+mn-lt"/>
                <a:cs typeface="+mn-lt"/>
              </a:rPr>
              <a:t>lần</a:t>
            </a:r>
            <a:r>
              <a:rPr lang="en-US">
                <a:latin typeface="Times New Roman"/>
                <a:ea typeface="+mn-lt"/>
                <a:cs typeface="+mn-lt"/>
              </a:rPr>
              <a:t> </a:t>
            </a:r>
            <a:r>
              <a:rPr lang="en-US" err="1">
                <a:latin typeface="Times New Roman"/>
                <a:ea typeface="+mn-lt"/>
                <a:cs typeface="+mn-lt"/>
              </a:rPr>
              <a:t>lặp</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a:t>
            </a:r>
            <a:r>
              <a:rPr lang="en-US" err="1">
                <a:latin typeface="Times New Roman"/>
                <a:ea typeface="+mn-lt"/>
                <a:cs typeface="+mn-lt"/>
              </a:rPr>
              <a:t>cuối</a:t>
            </a:r>
            <a:r>
              <a:rPr lang="en-US">
                <a:latin typeface="Times New Roman"/>
                <a:ea typeface="+mn-lt"/>
                <a:cs typeface="+mn-lt"/>
              </a:rPr>
              <a:t> </a:t>
            </a:r>
            <a:r>
              <a:rPr lang="en-US" err="1">
                <a:latin typeface="Times New Roman"/>
                <a:ea typeface="+mn-lt"/>
                <a:cs typeface="+mn-lt"/>
              </a:rPr>
              <a:t>cùng</a:t>
            </a:r>
            <a:r>
              <a:rPr lang="en-US">
                <a:latin typeface="Times New Roman"/>
                <a:ea typeface="+mn-lt"/>
                <a:cs typeface="+mn-lt"/>
              </a:rPr>
              <a:t> </a:t>
            </a:r>
            <a:r>
              <a:rPr lang="en-US" err="1">
                <a:latin typeface="Times New Roman"/>
                <a:ea typeface="+mn-lt"/>
                <a:cs typeface="+mn-lt"/>
              </a:rPr>
              <a:t>sẽ</a:t>
            </a:r>
            <a:r>
              <a:rPr lang="en-US">
                <a:latin typeface="Times New Roman"/>
                <a:ea typeface="+mn-lt"/>
                <a:cs typeface="+mn-lt"/>
              </a:rPr>
              <a:t> </a:t>
            </a:r>
            <a:r>
              <a:rPr lang="en-US" err="1">
                <a:latin typeface="Times New Roman"/>
                <a:ea typeface="+mn-lt"/>
                <a:cs typeface="+mn-lt"/>
              </a:rPr>
              <a:t>được</a:t>
            </a:r>
            <a:r>
              <a:rPr lang="en-US">
                <a:latin typeface="Times New Roman"/>
                <a:ea typeface="+mn-lt"/>
                <a:cs typeface="+mn-lt"/>
              </a:rPr>
              <a:t> </a:t>
            </a:r>
            <a:r>
              <a:rPr lang="en-US" err="1">
                <a:latin typeface="Times New Roman"/>
                <a:ea typeface="+mn-lt"/>
                <a:cs typeface="+mn-lt"/>
              </a:rPr>
              <a:t>hoán</a:t>
            </a:r>
            <a:r>
              <a:rPr lang="en-US">
                <a:latin typeface="Times New Roman"/>
                <a:ea typeface="+mn-lt"/>
                <a:cs typeface="+mn-lt"/>
              </a:rPr>
              <a:t> </a:t>
            </a:r>
            <a:r>
              <a:rPr lang="en-US" err="1">
                <a:latin typeface="Times New Roman"/>
                <a:ea typeface="+mn-lt"/>
                <a:cs typeface="+mn-lt"/>
              </a:rPr>
              <a:t>vị</a:t>
            </a:r>
            <a:r>
              <a:rPr lang="en-US">
                <a:latin typeface="Times New Roman"/>
                <a:ea typeface="+mn-lt"/>
                <a:cs typeface="+mn-lt"/>
              </a:rPr>
              <a:t> </a:t>
            </a:r>
            <a:r>
              <a:rPr lang="en-US" err="1">
                <a:latin typeface="Times New Roman"/>
                <a:ea typeface="+mn-lt"/>
                <a:cs typeface="+mn-lt"/>
              </a:rPr>
              <a:t>khởi</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a:t>
            </a:r>
            <a:r>
              <a:rPr lang="en-US" err="1">
                <a:latin typeface="Times New Roman"/>
                <a:ea typeface="+mn-lt"/>
                <a:cs typeface="+mn-lt"/>
              </a:rPr>
              <a:t>đảo</a:t>
            </a:r>
            <a:r>
              <a:rPr lang="en-US">
                <a:latin typeface="Times New Roman"/>
                <a:ea typeface="+mn-lt"/>
                <a:cs typeface="+mn-lt"/>
              </a:rPr>
              <a:t> IP-1 </a:t>
            </a:r>
            <a:r>
              <a:rPr lang="en-US" err="1">
                <a:latin typeface="Times New Roman"/>
                <a:ea typeface="+mn-lt"/>
                <a:cs typeface="+mn-lt"/>
              </a:rPr>
              <a:t>và</a:t>
            </a:r>
            <a:r>
              <a:rPr lang="en-US">
                <a:latin typeface="Times New Roman"/>
                <a:ea typeface="+mn-lt"/>
                <a:cs typeface="+mn-lt"/>
              </a:rPr>
              <a:t> </a:t>
            </a:r>
            <a:r>
              <a:rPr lang="en-US" err="1">
                <a:latin typeface="Times New Roman"/>
                <a:ea typeface="+mn-lt"/>
                <a:cs typeface="+mn-lt"/>
              </a:rPr>
              <a:t>tạo</a:t>
            </a:r>
            <a:r>
              <a:rPr lang="en-US">
                <a:latin typeface="Times New Roman"/>
                <a:ea typeface="+mn-lt"/>
                <a:cs typeface="+mn-lt"/>
              </a:rPr>
              <a:t> ra </a:t>
            </a:r>
            <a:r>
              <a:rPr lang="en-US" err="1">
                <a:latin typeface="Times New Roman"/>
                <a:ea typeface="+mn-lt"/>
                <a:cs typeface="+mn-lt"/>
              </a:rPr>
              <a:t>giá</a:t>
            </a:r>
            <a:r>
              <a:rPr lang="en-US">
                <a:latin typeface="Times New Roman"/>
                <a:ea typeface="+mn-lt"/>
                <a:cs typeface="+mn-lt"/>
              </a:rPr>
              <a:t> </a:t>
            </a:r>
            <a:r>
              <a:rPr lang="en-US" err="1">
                <a:latin typeface="Times New Roman"/>
                <a:ea typeface="+mn-lt"/>
                <a:cs typeface="+mn-lt"/>
              </a:rPr>
              <a:t>trị</a:t>
            </a:r>
            <a:r>
              <a:rPr lang="en-US">
                <a:latin typeface="Times New Roman"/>
                <a:ea typeface="+mn-lt"/>
                <a:cs typeface="+mn-lt"/>
              </a:rPr>
              <a:t> </a:t>
            </a:r>
            <a:r>
              <a:rPr lang="en-US" err="1">
                <a:latin typeface="Times New Roman"/>
                <a:ea typeface="+mn-lt"/>
                <a:cs typeface="+mn-lt"/>
              </a:rPr>
              <a:t>mã</a:t>
            </a:r>
            <a:r>
              <a:rPr lang="en-US">
                <a:latin typeface="Times New Roman"/>
                <a:ea typeface="+mn-lt"/>
                <a:cs typeface="+mn-lt"/>
              </a:rPr>
              <a:t> </a:t>
            </a:r>
            <a:r>
              <a:rPr lang="en-US" err="1">
                <a:latin typeface="Times New Roman"/>
                <a:ea typeface="+mn-lt"/>
                <a:cs typeface="+mn-lt"/>
              </a:rPr>
              <a:t>hóa</a:t>
            </a:r>
            <a:r>
              <a:rPr lang="en-US">
                <a:latin typeface="Times New Roman"/>
                <a:ea typeface="+mn-lt"/>
                <a:cs typeface="+mn-lt"/>
              </a:rPr>
              <a:t> plaintext.</a:t>
            </a:r>
            <a:endParaRPr lang="en-US">
              <a:latin typeface="Times New Roman"/>
              <a:cs typeface="Times New Roman"/>
            </a:endParaRPr>
          </a:p>
        </p:txBody>
      </p:sp>
      <p:pic>
        <p:nvPicPr>
          <p:cNvPr id="14" name="Picture 14" descr="A screenshot of a cell phone&#10;&#10;Description generated with very high confidence">
            <a:extLst>
              <a:ext uri="{FF2B5EF4-FFF2-40B4-BE49-F238E27FC236}">
                <a16:creationId xmlns:a16="http://schemas.microsoft.com/office/drawing/2014/main" id="{DE9A4628-FD67-4029-A100-8A8AE79BB3A0}"/>
              </a:ext>
            </a:extLst>
          </p:cNvPr>
          <p:cNvPicPr>
            <a:picLocks noChangeAspect="1"/>
          </p:cNvPicPr>
          <p:nvPr/>
        </p:nvPicPr>
        <p:blipFill>
          <a:blip r:embed="rId2"/>
          <a:stretch>
            <a:fillRect/>
          </a:stretch>
        </p:blipFill>
        <p:spPr>
          <a:xfrm>
            <a:off x="1019175" y="2664337"/>
            <a:ext cx="4238625" cy="2034151"/>
          </a:xfrm>
          <a:prstGeom prst="rect">
            <a:avLst/>
          </a:prstGeom>
        </p:spPr>
      </p:pic>
    </p:spTree>
    <p:extLst>
      <p:ext uri="{BB962C8B-B14F-4D97-AF65-F5344CB8AC3E}">
        <p14:creationId xmlns:p14="http://schemas.microsoft.com/office/powerpoint/2010/main" val="14396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DD54AD-9896-409A-927E-81C41F07432E}"/>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5B4B8E98-0EFC-4C84-AECD-BB4817EDB033}"/>
              </a:ext>
            </a:extLst>
          </p:cNvPr>
          <p:cNvSpPr>
            <a:spLocks noGrp="1"/>
          </p:cNvSpPr>
          <p:nvPr>
            <p:ph type="sldNum" sz="quarter" idx="12"/>
          </p:nvPr>
        </p:nvSpPr>
        <p:spPr/>
        <p:txBody>
          <a:bodyPr/>
          <a:lstStyle/>
          <a:p>
            <a:fld id="{AE441803-877F-42B7-9E77-4F913D464FEC}" type="slidenum">
              <a:rPr lang="en-ID" smtClean="0"/>
              <a:t>22</a:t>
            </a:fld>
            <a:endParaRPr lang="en-ID"/>
          </a:p>
        </p:txBody>
      </p:sp>
      <p:sp>
        <p:nvSpPr>
          <p:cNvPr id="7" name="Title 1">
            <a:extLst>
              <a:ext uri="{FF2B5EF4-FFF2-40B4-BE49-F238E27FC236}">
                <a16:creationId xmlns:a16="http://schemas.microsoft.com/office/drawing/2014/main" id="{76667810-6DB7-43DB-AA39-2873E53FE773}"/>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2.3 ƯU ĐIỂM &amp; NHƯỢC ĐIỂM</a:t>
            </a:r>
            <a:endParaRPr lang="en-US"/>
          </a:p>
        </p:txBody>
      </p:sp>
      <p:graphicFrame>
        <p:nvGraphicFramePr>
          <p:cNvPr id="13" name="Table 13">
            <a:extLst>
              <a:ext uri="{FF2B5EF4-FFF2-40B4-BE49-F238E27FC236}">
                <a16:creationId xmlns:a16="http://schemas.microsoft.com/office/drawing/2014/main" id="{000DB0DD-D93A-4C02-9BDA-CDB2449946C4}"/>
              </a:ext>
            </a:extLst>
          </p:cNvPr>
          <p:cNvGraphicFramePr>
            <a:graphicFrameLocks noGrp="1"/>
          </p:cNvGraphicFramePr>
          <p:nvPr>
            <p:extLst>
              <p:ext uri="{D42A27DB-BD31-4B8C-83A1-F6EECF244321}">
                <p14:modId xmlns:p14="http://schemas.microsoft.com/office/powerpoint/2010/main" val="957823684"/>
              </p:ext>
            </p:extLst>
          </p:nvPr>
        </p:nvGraphicFramePr>
        <p:xfrm>
          <a:off x="4592955" y="2522601"/>
          <a:ext cx="6422909" cy="2651760"/>
        </p:xfrm>
        <a:graphic>
          <a:graphicData uri="http://schemas.openxmlformats.org/drawingml/2006/table">
            <a:tbl>
              <a:tblPr firstRow="1" bandRow="1">
                <a:tableStyleId>{5C22544A-7EE6-4342-B048-85BDC9FD1C3A}</a:tableStyleId>
              </a:tblPr>
              <a:tblGrid>
                <a:gridCol w="3229803">
                  <a:extLst>
                    <a:ext uri="{9D8B030D-6E8A-4147-A177-3AD203B41FA5}">
                      <a16:colId xmlns:a16="http://schemas.microsoft.com/office/drawing/2014/main" val="2372829203"/>
                    </a:ext>
                  </a:extLst>
                </a:gridCol>
                <a:gridCol w="3193106">
                  <a:extLst>
                    <a:ext uri="{9D8B030D-6E8A-4147-A177-3AD203B41FA5}">
                      <a16:colId xmlns:a16="http://schemas.microsoft.com/office/drawing/2014/main" val="306650344"/>
                    </a:ext>
                  </a:extLst>
                </a:gridCol>
              </a:tblGrid>
              <a:tr h="337489">
                <a:tc>
                  <a:txBody>
                    <a:bodyPr/>
                    <a:lstStyle/>
                    <a:p>
                      <a:pPr algn="ctr"/>
                      <a:r>
                        <a:rPr lang="en-US" err="1">
                          <a:solidFill>
                            <a:schemeClr val="bg2"/>
                          </a:solidFill>
                          <a:latin typeface="Times New Roman"/>
                        </a:rPr>
                        <a:t>Ưu</a:t>
                      </a:r>
                      <a:r>
                        <a:rPr lang="en-US">
                          <a:solidFill>
                            <a:schemeClr val="bg2"/>
                          </a:solidFill>
                          <a:latin typeface="Times New Roman"/>
                        </a:rPr>
                        <a:t> </a:t>
                      </a:r>
                      <a:r>
                        <a:rPr lang="en-US" err="1">
                          <a:solidFill>
                            <a:schemeClr val="bg2"/>
                          </a:solidFill>
                          <a:latin typeface="Times New Roman"/>
                        </a:rPr>
                        <a:t>điểm</a:t>
                      </a:r>
                    </a:p>
                  </a:txBody>
                  <a:tcPr/>
                </a:tc>
                <a:tc>
                  <a:txBody>
                    <a:bodyPr/>
                    <a:lstStyle/>
                    <a:p>
                      <a:pPr algn="ctr"/>
                      <a:r>
                        <a:rPr lang="en-US" err="1">
                          <a:solidFill>
                            <a:schemeClr val="bg2"/>
                          </a:solidFill>
                          <a:latin typeface="Times New Roman"/>
                        </a:rPr>
                        <a:t>Nhược</a:t>
                      </a:r>
                      <a:r>
                        <a:rPr lang="en-US">
                          <a:solidFill>
                            <a:schemeClr val="bg2"/>
                          </a:solidFill>
                          <a:latin typeface="Times New Roman"/>
                        </a:rPr>
                        <a:t> </a:t>
                      </a:r>
                      <a:r>
                        <a:rPr lang="en-US" err="1">
                          <a:solidFill>
                            <a:schemeClr val="bg2"/>
                          </a:solidFill>
                          <a:latin typeface="Times New Roman"/>
                        </a:rPr>
                        <a:t>điểm</a:t>
                      </a:r>
                    </a:p>
                  </a:txBody>
                  <a:tcPr/>
                </a:tc>
                <a:extLst>
                  <a:ext uri="{0D108BD9-81ED-4DB2-BD59-A6C34878D82A}">
                    <a16:rowId xmlns:a16="http://schemas.microsoft.com/office/drawing/2014/main" val="2348769337"/>
                  </a:ext>
                </a:extLst>
              </a:tr>
              <a:tr h="2103691">
                <a:tc>
                  <a:txBody>
                    <a:bodyPr/>
                    <a:lstStyle/>
                    <a:p>
                      <a:pPr marL="285750" indent="-285750" algn="just">
                        <a:buFont typeface="Wingdings"/>
                        <a:buChar char="§"/>
                      </a:pPr>
                      <a:r>
                        <a:rPr lang="en-US" err="1">
                          <a:solidFill>
                            <a:schemeClr val="bg2"/>
                          </a:solidFill>
                          <a:latin typeface="Times New Roman"/>
                        </a:rPr>
                        <a:t>Nếu</a:t>
                      </a:r>
                      <a:r>
                        <a:rPr lang="en-US">
                          <a:solidFill>
                            <a:schemeClr val="bg2"/>
                          </a:solidFill>
                          <a:latin typeface="Times New Roman"/>
                        </a:rPr>
                        <a:t> </a:t>
                      </a:r>
                      <a:r>
                        <a:rPr lang="en-US" err="1">
                          <a:solidFill>
                            <a:schemeClr val="bg2"/>
                          </a:solidFill>
                          <a:latin typeface="Times New Roman"/>
                        </a:rPr>
                        <a:t>dữ</a:t>
                      </a:r>
                      <a:r>
                        <a:rPr lang="en-US">
                          <a:solidFill>
                            <a:schemeClr val="bg2"/>
                          </a:solidFill>
                          <a:latin typeface="Times New Roman"/>
                        </a:rPr>
                        <a:t> </a:t>
                      </a:r>
                      <a:r>
                        <a:rPr lang="en-US" err="1">
                          <a:solidFill>
                            <a:schemeClr val="bg2"/>
                          </a:solidFill>
                          <a:latin typeface="Times New Roman"/>
                        </a:rPr>
                        <a:t>liệu</a:t>
                      </a:r>
                      <a:r>
                        <a:rPr lang="en-US">
                          <a:solidFill>
                            <a:schemeClr val="bg2"/>
                          </a:solidFill>
                          <a:latin typeface="Times New Roman"/>
                        </a:rPr>
                        <a:t> </a:t>
                      </a:r>
                      <a:r>
                        <a:rPr lang="en-US" err="1">
                          <a:solidFill>
                            <a:schemeClr val="bg2"/>
                          </a:solidFill>
                          <a:latin typeface="Times New Roman"/>
                        </a:rPr>
                        <a:t>đang</a:t>
                      </a:r>
                      <a:r>
                        <a:rPr lang="en-US">
                          <a:solidFill>
                            <a:schemeClr val="bg2"/>
                          </a:solidFill>
                          <a:latin typeface="Times New Roman"/>
                        </a:rPr>
                        <a:t> </a:t>
                      </a:r>
                      <a:r>
                        <a:rPr lang="en-US" err="1">
                          <a:solidFill>
                            <a:schemeClr val="bg2"/>
                          </a:solidFill>
                          <a:latin typeface="Times New Roman"/>
                        </a:rPr>
                        <a:t>lựa</a:t>
                      </a:r>
                      <a:r>
                        <a:rPr lang="en-US">
                          <a:solidFill>
                            <a:schemeClr val="bg2"/>
                          </a:solidFill>
                          <a:latin typeface="Times New Roman"/>
                        </a:rPr>
                        <a:t> </a:t>
                      </a:r>
                      <a:r>
                        <a:rPr lang="en-US" err="1">
                          <a:solidFill>
                            <a:schemeClr val="bg2"/>
                          </a:solidFill>
                          <a:latin typeface="Times New Roman"/>
                        </a:rPr>
                        <a:t>chọn</a:t>
                      </a:r>
                      <a:r>
                        <a:rPr lang="en-US">
                          <a:solidFill>
                            <a:schemeClr val="bg2"/>
                          </a:solidFill>
                          <a:latin typeface="Times New Roman"/>
                        </a:rPr>
                        <a:t> </a:t>
                      </a:r>
                      <a:r>
                        <a:rPr lang="en-US" err="1">
                          <a:solidFill>
                            <a:schemeClr val="bg2"/>
                          </a:solidFill>
                          <a:latin typeface="Times New Roman"/>
                        </a:rPr>
                        <a:t>bảo</a:t>
                      </a:r>
                      <a:r>
                        <a:rPr lang="en-US">
                          <a:solidFill>
                            <a:schemeClr val="bg2"/>
                          </a:solidFill>
                          <a:latin typeface="Times New Roman"/>
                        </a:rPr>
                        <a:t> </a:t>
                      </a:r>
                      <a:r>
                        <a:rPr lang="en-US" err="1">
                          <a:solidFill>
                            <a:schemeClr val="bg2"/>
                          </a:solidFill>
                          <a:latin typeface="Times New Roman"/>
                        </a:rPr>
                        <a:t>vệ</a:t>
                      </a:r>
                      <a:r>
                        <a:rPr lang="en-US">
                          <a:solidFill>
                            <a:schemeClr val="bg2"/>
                          </a:solidFill>
                          <a:latin typeface="Times New Roman"/>
                        </a:rPr>
                        <a:t> </a:t>
                      </a:r>
                      <a:r>
                        <a:rPr lang="en-US" err="1">
                          <a:solidFill>
                            <a:schemeClr val="bg2"/>
                          </a:solidFill>
                          <a:latin typeface="Times New Roman"/>
                        </a:rPr>
                        <a:t>chỉ</a:t>
                      </a:r>
                      <a:r>
                        <a:rPr lang="en-US">
                          <a:solidFill>
                            <a:schemeClr val="bg2"/>
                          </a:solidFill>
                          <a:latin typeface="Times New Roman"/>
                        </a:rPr>
                        <a:t> </a:t>
                      </a:r>
                      <a:r>
                        <a:rPr lang="en-US" err="1">
                          <a:solidFill>
                            <a:schemeClr val="bg2"/>
                          </a:solidFill>
                          <a:latin typeface="Times New Roman"/>
                        </a:rPr>
                        <a:t>có</a:t>
                      </a:r>
                      <a:r>
                        <a:rPr lang="en-US">
                          <a:solidFill>
                            <a:schemeClr val="bg2"/>
                          </a:solidFill>
                          <a:latin typeface="Times New Roman"/>
                        </a:rPr>
                        <a:t> </a:t>
                      </a:r>
                      <a:r>
                        <a:rPr lang="en-US" err="1">
                          <a:solidFill>
                            <a:schemeClr val="bg2"/>
                          </a:solidFill>
                          <a:latin typeface="Times New Roman"/>
                        </a:rPr>
                        <a:t>tuổi</a:t>
                      </a:r>
                      <a:r>
                        <a:rPr lang="en-US">
                          <a:solidFill>
                            <a:schemeClr val="bg2"/>
                          </a:solidFill>
                          <a:latin typeface="Times New Roman"/>
                        </a:rPr>
                        <a:t> </a:t>
                      </a:r>
                      <a:r>
                        <a:rPr lang="en-US" err="1">
                          <a:solidFill>
                            <a:schemeClr val="bg2"/>
                          </a:solidFill>
                          <a:latin typeface="Times New Roman"/>
                        </a:rPr>
                        <a:t>thọ</a:t>
                      </a:r>
                      <a:r>
                        <a:rPr lang="en-US">
                          <a:solidFill>
                            <a:schemeClr val="bg2"/>
                          </a:solidFill>
                          <a:latin typeface="Times New Roman"/>
                        </a:rPr>
                        <a:t> </a:t>
                      </a:r>
                      <a:r>
                        <a:rPr lang="en-US" err="1">
                          <a:solidFill>
                            <a:schemeClr val="bg2"/>
                          </a:solidFill>
                          <a:latin typeface="Times New Roman"/>
                        </a:rPr>
                        <a:t>vài</a:t>
                      </a:r>
                      <a:r>
                        <a:rPr lang="en-US">
                          <a:solidFill>
                            <a:schemeClr val="bg2"/>
                          </a:solidFill>
                          <a:latin typeface="Times New Roman"/>
                        </a:rPr>
                        <a:t> </a:t>
                      </a:r>
                      <a:r>
                        <a:rPr lang="en-US" err="1">
                          <a:solidFill>
                            <a:schemeClr val="bg2"/>
                          </a:solidFill>
                          <a:latin typeface="Times New Roman"/>
                        </a:rPr>
                        <a:t>giờ</a:t>
                      </a:r>
                      <a:r>
                        <a:rPr lang="en-US">
                          <a:solidFill>
                            <a:schemeClr val="bg2"/>
                          </a:solidFill>
                          <a:latin typeface="Times New Roman"/>
                        </a:rPr>
                        <a:t> </a:t>
                      </a:r>
                      <a:r>
                        <a:rPr lang="en-US" err="1">
                          <a:solidFill>
                            <a:schemeClr val="bg2"/>
                          </a:solidFill>
                          <a:latin typeface="Times New Roman"/>
                        </a:rPr>
                        <a:t>thì</a:t>
                      </a:r>
                      <a:r>
                        <a:rPr lang="en-US">
                          <a:solidFill>
                            <a:schemeClr val="bg2"/>
                          </a:solidFill>
                          <a:latin typeface="Times New Roman"/>
                        </a:rPr>
                        <a:t>  </a:t>
                      </a:r>
                      <a:r>
                        <a:rPr lang="en-US" err="1">
                          <a:solidFill>
                            <a:schemeClr val="bg2"/>
                          </a:solidFill>
                          <a:latin typeface="Times New Roman"/>
                        </a:rPr>
                        <a:t>lựa</a:t>
                      </a:r>
                      <a:r>
                        <a:rPr lang="en-US">
                          <a:solidFill>
                            <a:schemeClr val="bg2"/>
                          </a:solidFill>
                          <a:latin typeface="Times New Roman"/>
                        </a:rPr>
                        <a:t> </a:t>
                      </a:r>
                      <a:r>
                        <a:rPr lang="en-US" err="1">
                          <a:solidFill>
                            <a:schemeClr val="bg2"/>
                          </a:solidFill>
                          <a:latin typeface="Times New Roman"/>
                        </a:rPr>
                        <a:t>chọn</a:t>
                      </a:r>
                      <a:r>
                        <a:rPr lang="en-US">
                          <a:solidFill>
                            <a:schemeClr val="bg2"/>
                          </a:solidFill>
                          <a:latin typeface="Times New Roman"/>
                        </a:rPr>
                        <a:t> DES </a:t>
                      </a:r>
                      <a:r>
                        <a:rPr lang="en-US" err="1">
                          <a:solidFill>
                            <a:schemeClr val="bg2"/>
                          </a:solidFill>
                          <a:latin typeface="Times New Roman"/>
                        </a:rPr>
                        <a:t>là</a:t>
                      </a:r>
                      <a:r>
                        <a:rPr lang="en-US">
                          <a:solidFill>
                            <a:schemeClr val="bg2"/>
                          </a:solidFill>
                          <a:latin typeface="Times New Roman"/>
                        </a:rPr>
                        <a:t> </a:t>
                      </a:r>
                      <a:r>
                        <a:rPr lang="en-US" err="1">
                          <a:solidFill>
                            <a:schemeClr val="bg2"/>
                          </a:solidFill>
                          <a:latin typeface="Times New Roman"/>
                        </a:rPr>
                        <a:t>hợp</a:t>
                      </a:r>
                      <a:r>
                        <a:rPr lang="en-US">
                          <a:solidFill>
                            <a:schemeClr val="bg2"/>
                          </a:solidFill>
                          <a:latin typeface="Times New Roman"/>
                        </a:rPr>
                        <a:t> </a:t>
                      </a:r>
                      <a:r>
                        <a:rPr lang="en-US" err="1">
                          <a:solidFill>
                            <a:schemeClr val="bg2"/>
                          </a:solidFill>
                          <a:latin typeface="Times New Roman"/>
                        </a:rPr>
                        <a:t>lí</a:t>
                      </a:r>
                      <a:r>
                        <a:rPr lang="en-US">
                          <a:solidFill>
                            <a:schemeClr val="bg2"/>
                          </a:solidFill>
                          <a:latin typeface="Times New Roman"/>
                        </a:rPr>
                        <a:t>. </a:t>
                      </a:r>
                      <a:endParaRPr lang="en-US"/>
                    </a:p>
                    <a:p>
                      <a:pPr marL="285750" lvl="0" indent="-285750" algn="just">
                        <a:buFont typeface="Wingdings"/>
                        <a:buChar char="§"/>
                      </a:pPr>
                      <a:r>
                        <a:rPr lang="en-US" err="1">
                          <a:solidFill>
                            <a:schemeClr val="bg2"/>
                          </a:solidFill>
                          <a:latin typeface="Times New Roman"/>
                        </a:rPr>
                        <a:t>Mã</a:t>
                      </a:r>
                      <a:r>
                        <a:rPr lang="en-US">
                          <a:solidFill>
                            <a:schemeClr val="bg2"/>
                          </a:solidFill>
                          <a:latin typeface="Times New Roman"/>
                        </a:rPr>
                        <a:t> </a:t>
                      </a:r>
                      <a:r>
                        <a:rPr lang="en-US" err="1">
                          <a:solidFill>
                            <a:schemeClr val="bg2"/>
                          </a:solidFill>
                          <a:latin typeface="Times New Roman"/>
                        </a:rPr>
                        <a:t>hóa</a:t>
                      </a:r>
                      <a:r>
                        <a:rPr lang="en-US">
                          <a:solidFill>
                            <a:schemeClr val="bg2"/>
                          </a:solidFill>
                          <a:latin typeface="Times New Roman"/>
                        </a:rPr>
                        <a:t> DES </a:t>
                      </a:r>
                      <a:r>
                        <a:rPr lang="en-US" err="1">
                          <a:solidFill>
                            <a:schemeClr val="bg2"/>
                          </a:solidFill>
                          <a:latin typeface="Times New Roman"/>
                        </a:rPr>
                        <a:t>nhanh</a:t>
                      </a:r>
                      <a:r>
                        <a:rPr lang="en-US">
                          <a:solidFill>
                            <a:schemeClr val="bg2"/>
                          </a:solidFill>
                          <a:latin typeface="Times New Roman"/>
                        </a:rPr>
                        <a:t>, </a:t>
                      </a:r>
                      <a:r>
                        <a:rPr lang="en-US" err="1">
                          <a:solidFill>
                            <a:schemeClr val="bg2"/>
                          </a:solidFill>
                          <a:latin typeface="Times New Roman"/>
                        </a:rPr>
                        <a:t>nhanh</a:t>
                      </a:r>
                      <a:r>
                        <a:rPr lang="en-US">
                          <a:solidFill>
                            <a:schemeClr val="bg2"/>
                          </a:solidFill>
                          <a:latin typeface="Times New Roman"/>
                        </a:rPr>
                        <a:t> </a:t>
                      </a:r>
                      <a:r>
                        <a:rPr lang="en-US" err="1">
                          <a:solidFill>
                            <a:schemeClr val="bg2"/>
                          </a:solidFill>
                          <a:latin typeface="Times New Roman"/>
                        </a:rPr>
                        <a:t>hơn</a:t>
                      </a:r>
                      <a:r>
                        <a:rPr lang="en-US">
                          <a:solidFill>
                            <a:schemeClr val="bg2"/>
                          </a:solidFill>
                          <a:latin typeface="Times New Roman"/>
                        </a:rPr>
                        <a:t> so </a:t>
                      </a:r>
                      <a:r>
                        <a:rPr lang="en-US" err="1">
                          <a:solidFill>
                            <a:schemeClr val="bg2"/>
                          </a:solidFill>
                          <a:latin typeface="Times New Roman"/>
                        </a:rPr>
                        <a:t>với</a:t>
                      </a:r>
                      <a:r>
                        <a:rPr lang="en-US">
                          <a:solidFill>
                            <a:schemeClr val="bg2"/>
                          </a:solidFill>
                          <a:latin typeface="Times New Roman"/>
                        </a:rPr>
                        <a:t> AES/3DES hay RSA</a:t>
                      </a:r>
                    </a:p>
                    <a:p>
                      <a:pPr marL="285750" lvl="0" indent="-285750" algn="just">
                        <a:buFont typeface="Wingdings"/>
                        <a:buChar char="§"/>
                      </a:pPr>
                      <a:r>
                        <a:rPr lang="en-US" err="1">
                          <a:solidFill>
                            <a:schemeClr val="bg2"/>
                          </a:solidFill>
                          <a:latin typeface="Times New Roman"/>
                        </a:rPr>
                        <a:t>Có</a:t>
                      </a:r>
                      <a:r>
                        <a:rPr lang="en-US">
                          <a:solidFill>
                            <a:schemeClr val="bg2"/>
                          </a:solidFill>
                          <a:latin typeface="Times New Roman"/>
                        </a:rPr>
                        <a:t> </a:t>
                      </a:r>
                      <a:r>
                        <a:rPr lang="en-US" err="1">
                          <a:solidFill>
                            <a:schemeClr val="bg2"/>
                          </a:solidFill>
                          <a:latin typeface="Times New Roman"/>
                        </a:rPr>
                        <a:t>thể</a:t>
                      </a:r>
                      <a:r>
                        <a:rPr lang="en-US">
                          <a:solidFill>
                            <a:schemeClr val="bg2"/>
                          </a:solidFill>
                          <a:latin typeface="Times New Roman"/>
                        </a:rPr>
                        <a:t> </a:t>
                      </a:r>
                      <a:r>
                        <a:rPr lang="en-US" err="1">
                          <a:solidFill>
                            <a:schemeClr val="bg2"/>
                          </a:solidFill>
                          <a:latin typeface="Times New Roman"/>
                        </a:rPr>
                        <a:t>cứng</a:t>
                      </a:r>
                      <a:r>
                        <a:rPr lang="en-US">
                          <a:solidFill>
                            <a:schemeClr val="bg2"/>
                          </a:solidFill>
                          <a:latin typeface="Times New Roman"/>
                        </a:rPr>
                        <a:t> </a:t>
                      </a:r>
                      <a:r>
                        <a:rPr lang="en-US" err="1">
                          <a:solidFill>
                            <a:schemeClr val="bg2"/>
                          </a:solidFill>
                          <a:latin typeface="Times New Roman"/>
                        </a:rPr>
                        <a:t>hóa</a:t>
                      </a:r>
                      <a:r>
                        <a:rPr lang="en-US">
                          <a:solidFill>
                            <a:schemeClr val="bg2"/>
                          </a:solidFill>
                          <a:latin typeface="Times New Roman"/>
                        </a:rPr>
                        <a:t> </a:t>
                      </a:r>
                      <a:r>
                        <a:rPr lang="en-US" err="1">
                          <a:solidFill>
                            <a:schemeClr val="bg2"/>
                          </a:solidFill>
                          <a:latin typeface="Times New Roman"/>
                        </a:rPr>
                        <a:t>được</a:t>
                      </a:r>
                    </a:p>
                  </a:txBody>
                  <a:tcPr>
                    <a:solidFill>
                      <a:schemeClr val="accent1"/>
                    </a:solidFill>
                  </a:tcPr>
                </a:tc>
                <a:tc>
                  <a:txBody>
                    <a:bodyPr/>
                    <a:lstStyle/>
                    <a:p>
                      <a:pPr marL="285750" indent="-285750" algn="just">
                        <a:buFont typeface="Wingdings"/>
                        <a:buChar char="§"/>
                      </a:pPr>
                      <a:r>
                        <a:rPr lang="en-US">
                          <a:solidFill>
                            <a:schemeClr val="bg2"/>
                          </a:solidFill>
                          <a:latin typeface="Times New Roman"/>
                        </a:rPr>
                        <a:t>Hacker </a:t>
                      </a:r>
                      <a:r>
                        <a:rPr lang="en-US" err="1">
                          <a:solidFill>
                            <a:schemeClr val="bg2"/>
                          </a:solidFill>
                          <a:latin typeface="Times New Roman"/>
                        </a:rPr>
                        <a:t>có</a:t>
                      </a:r>
                      <a:r>
                        <a:rPr lang="en-US">
                          <a:solidFill>
                            <a:schemeClr val="bg2"/>
                          </a:solidFill>
                          <a:latin typeface="Times New Roman"/>
                        </a:rPr>
                        <a:t> </a:t>
                      </a:r>
                      <a:r>
                        <a:rPr lang="en-US" err="1">
                          <a:solidFill>
                            <a:schemeClr val="bg2"/>
                          </a:solidFill>
                          <a:latin typeface="Times New Roman"/>
                        </a:rPr>
                        <a:t>thể</a:t>
                      </a:r>
                      <a:r>
                        <a:rPr lang="en-US">
                          <a:solidFill>
                            <a:schemeClr val="bg2"/>
                          </a:solidFill>
                          <a:latin typeface="Times New Roman"/>
                        </a:rPr>
                        <a:t> </a:t>
                      </a:r>
                      <a:r>
                        <a:rPr lang="en-US" err="1">
                          <a:solidFill>
                            <a:schemeClr val="bg2"/>
                          </a:solidFill>
                          <a:latin typeface="Times New Roman"/>
                        </a:rPr>
                        <a:t>loại</a:t>
                      </a:r>
                      <a:r>
                        <a:rPr lang="en-US">
                          <a:solidFill>
                            <a:schemeClr val="bg2"/>
                          </a:solidFill>
                          <a:latin typeface="Times New Roman"/>
                        </a:rPr>
                        <a:t> </a:t>
                      </a:r>
                      <a:r>
                        <a:rPr lang="en-US" err="1">
                          <a:solidFill>
                            <a:schemeClr val="bg2"/>
                          </a:solidFill>
                          <a:latin typeface="Times New Roman"/>
                        </a:rPr>
                        <a:t>bỏ</a:t>
                      </a:r>
                      <a:r>
                        <a:rPr lang="en-US">
                          <a:solidFill>
                            <a:schemeClr val="bg2"/>
                          </a:solidFill>
                          <a:latin typeface="Times New Roman"/>
                        </a:rPr>
                        <a:t> </a:t>
                      </a:r>
                      <a:r>
                        <a:rPr lang="en-US" err="1">
                          <a:solidFill>
                            <a:schemeClr val="bg2"/>
                          </a:solidFill>
                          <a:latin typeface="Times New Roman"/>
                        </a:rPr>
                        <a:t>một</a:t>
                      </a:r>
                      <a:r>
                        <a:rPr lang="en-US">
                          <a:solidFill>
                            <a:schemeClr val="bg2"/>
                          </a:solidFill>
                          <a:latin typeface="Times New Roman"/>
                        </a:rPr>
                        <a:t> </a:t>
                      </a:r>
                      <a:r>
                        <a:rPr lang="en-US" err="1">
                          <a:solidFill>
                            <a:schemeClr val="bg2"/>
                          </a:solidFill>
                          <a:latin typeface="Times New Roman"/>
                        </a:rPr>
                        <a:t>nửa</a:t>
                      </a:r>
                      <a:r>
                        <a:rPr lang="en-US">
                          <a:solidFill>
                            <a:schemeClr val="bg2"/>
                          </a:solidFill>
                          <a:latin typeface="Times New Roman"/>
                        </a:rPr>
                        <a:t> </a:t>
                      </a:r>
                      <a:r>
                        <a:rPr lang="en-US" err="1">
                          <a:solidFill>
                            <a:schemeClr val="bg2"/>
                          </a:solidFill>
                          <a:latin typeface="Times New Roman"/>
                        </a:rPr>
                        <a:t>số</a:t>
                      </a:r>
                      <a:r>
                        <a:rPr lang="en-US">
                          <a:solidFill>
                            <a:schemeClr val="bg2"/>
                          </a:solidFill>
                          <a:latin typeface="Times New Roman"/>
                        </a:rPr>
                        <a:t> </a:t>
                      </a:r>
                      <a:r>
                        <a:rPr lang="en-US" err="1">
                          <a:solidFill>
                            <a:schemeClr val="bg2"/>
                          </a:solidFill>
                          <a:latin typeface="Times New Roman"/>
                        </a:rPr>
                        <a:t>khóa</a:t>
                      </a:r>
                      <a:r>
                        <a:rPr lang="en-US">
                          <a:solidFill>
                            <a:schemeClr val="bg2"/>
                          </a:solidFill>
                          <a:latin typeface="Times New Roman"/>
                        </a:rPr>
                        <a:t> </a:t>
                      </a:r>
                      <a:r>
                        <a:rPr lang="en-US" err="1">
                          <a:solidFill>
                            <a:schemeClr val="bg2"/>
                          </a:solidFill>
                          <a:latin typeface="Times New Roman"/>
                        </a:rPr>
                        <a:t>cần</a:t>
                      </a:r>
                      <a:r>
                        <a:rPr lang="en-US">
                          <a:solidFill>
                            <a:schemeClr val="bg2"/>
                          </a:solidFill>
                          <a:latin typeface="Times New Roman"/>
                        </a:rPr>
                        <a:t> </a:t>
                      </a:r>
                      <a:r>
                        <a:rPr lang="en-US" err="1">
                          <a:solidFill>
                            <a:schemeClr val="bg2"/>
                          </a:solidFill>
                          <a:latin typeface="Times New Roman"/>
                        </a:rPr>
                        <a:t>phải</a:t>
                      </a:r>
                      <a:r>
                        <a:rPr lang="en-US">
                          <a:solidFill>
                            <a:schemeClr val="bg2"/>
                          </a:solidFill>
                          <a:latin typeface="Times New Roman"/>
                        </a:rPr>
                        <a:t> </a:t>
                      </a:r>
                      <a:r>
                        <a:rPr lang="en-US" err="1">
                          <a:solidFill>
                            <a:schemeClr val="bg2"/>
                          </a:solidFill>
                          <a:latin typeface="Times New Roman"/>
                        </a:rPr>
                        <a:t>thử</a:t>
                      </a:r>
                      <a:r>
                        <a:rPr lang="en-US">
                          <a:solidFill>
                            <a:schemeClr val="bg2"/>
                          </a:solidFill>
                          <a:latin typeface="Times New Roman"/>
                        </a:rPr>
                        <a:t> </a:t>
                      </a:r>
                      <a:r>
                        <a:rPr lang="en-US" err="1">
                          <a:solidFill>
                            <a:schemeClr val="bg2"/>
                          </a:solidFill>
                          <a:latin typeface="Times New Roman"/>
                        </a:rPr>
                        <a:t>khi</a:t>
                      </a:r>
                      <a:r>
                        <a:rPr lang="en-US">
                          <a:solidFill>
                            <a:schemeClr val="bg2"/>
                          </a:solidFill>
                          <a:latin typeface="Times New Roman"/>
                        </a:rPr>
                        <a:t> </a:t>
                      </a:r>
                      <a:r>
                        <a:rPr lang="en-US" err="1">
                          <a:solidFill>
                            <a:schemeClr val="bg2"/>
                          </a:solidFill>
                          <a:latin typeface="Times New Roman"/>
                        </a:rPr>
                        <a:t>tiến</a:t>
                      </a:r>
                      <a:r>
                        <a:rPr lang="en-US">
                          <a:solidFill>
                            <a:schemeClr val="bg2"/>
                          </a:solidFill>
                          <a:latin typeface="Times New Roman"/>
                        </a:rPr>
                        <a:t> </a:t>
                      </a:r>
                      <a:r>
                        <a:rPr lang="en-US" err="1">
                          <a:solidFill>
                            <a:schemeClr val="bg2"/>
                          </a:solidFill>
                          <a:latin typeface="Times New Roman"/>
                        </a:rPr>
                        <a:t>hành</a:t>
                      </a:r>
                      <a:r>
                        <a:rPr lang="en-US">
                          <a:solidFill>
                            <a:schemeClr val="bg2"/>
                          </a:solidFill>
                          <a:latin typeface="Times New Roman"/>
                        </a:rPr>
                        <a:t> </a:t>
                      </a:r>
                      <a:r>
                        <a:rPr lang="en-US" err="1">
                          <a:solidFill>
                            <a:schemeClr val="bg2"/>
                          </a:solidFill>
                          <a:latin typeface="Times New Roman"/>
                        </a:rPr>
                        <a:t>phá</a:t>
                      </a:r>
                      <a:r>
                        <a:rPr lang="en-US">
                          <a:solidFill>
                            <a:schemeClr val="bg2"/>
                          </a:solidFill>
                          <a:latin typeface="Times New Roman"/>
                        </a:rPr>
                        <a:t> </a:t>
                      </a:r>
                      <a:r>
                        <a:rPr lang="en-US" err="1">
                          <a:solidFill>
                            <a:schemeClr val="bg2"/>
                          </a:solidFill>
                          <a:latin typeface="Times New Roman"/>
                        </a:rPr>
                        <a:t>mã</a:t>
                      </a:r>
                      <a:r>
                        <a:rPr lang="en-US">
                          <a:solidFill>
                            <a:schemeClr val="bg2"/>
                          </a:solidFill>
                          <a:latin typeface="Times New Roman"/>
                        </a:rPr>
                        <a:t> </a:t>
                      </a:r>
                      <a:r>
                        <a:rPr lang="en-US" err="1">
                          <a:solidFill>
                            <a:schemeClr val="bg2"/>
                          </a:solidFill>
                          <a:latin typeface="Times New Roman"/>
                        </a:rPr>
                        <a:t>theo</a:t>
                      </a:r>
                      <a:r>
                        <a:rPr lang="en-US">
                          <a:solidFill>
                            <a:schemeClr val="bg2"/>
                          </a:solidFill>
                          <a:latin typeface="Times New Roman"/>
                        </a:rPr>
                        <a:t> </a:t>
                      </a:r>
                      <a:r>
                        <a:rPr lang="en-US" err="1">
                          <a:solidFill>
                            <a:schemeClr val="bg2"/>
                          </a:solidFill>
                          <a:latin typeface="Times New Roman"/>
                        </a:rPr>
                        <a:t>kiểu</a:t>
                      </a:r>
                      <a:r>
                        <a:rPr lang="en-US">
                          <a:solidFill>
                            <a:schemeClr val="bg2"/>
                          </a:solidFill>
                          <a:latin typeface="Times New Roman"/>
                        </a:rPr>
                        <a:t> </a:t>
                      </a:r>
                      <a:r>
                        <a:rPr lang="en-US" err="1">
                          <a:solidFill>
                            <a:schemeClr val="bg2"/>
                          </a:solidFill>
                          <a:latin typeface="Times New Roman"/>
                        </a:rPr>
                        <a:t>tấn</a:t>
                      </a:r>
                      <a:r>
                        <a:rPr lang="en-US">
                          <a:solidFill>
                            <a:schemeClr val="bg2"/>
                          </a:solidFill>
                          <a:latin typeface="Times New Roman"/>
                        </a:rPr>
                        <a:t> </a:t>
                      </a:r>
                      <a:r>
                        <a:rPr lang="en-US" err="1">
                          <a:solidFill>
                            <a:schemeClr val="bg2"/>
                          </a:solidFill>
                          <a:latin typeface="Times New Roman"/>
                        </a:rPr>
                        <a:t>công</a:t>
                      </a:r>
                      <a:r>
                        <a:rPr lang="en-US">
                          <a:solidFill>
                            <a:schemeClr val="bg2"/>
                          </a:solidFill>
                          <a:latin typeface="Times New Roman"/>
                        </a:rPr>
                        <a:t> </a:t>
                      </a:r>
                      <a:r>
                        <a:rPr lang="en-US" err="1">
                          <a:solidFill>
                            <a:schemeClr val="bg2"/>
                          </a:solidFill>
                          <a:latin typeface="Times New Roman"/>
                        </a:rPr>
                        <a:t>vét</a:t>
                      </a:r>
                      <a:r>
                        <a:rPr lang="en-US">
                          <a:solidFill>
                            <a:schemeClr val="bg2"/>
                          </a:solidFill>
                          <a:latin typeface="Times New Roman"/>
                        </a:rPr>
                        <a:t> </a:t>
                      </a:r>
                      <a:r>
                        <a:rPr lang="en-US" err="1">
                          <a:solidFill>
                            <a:schemeClr val="bg2"/>
                          </a:solidFill>
                          <a:latin typeface="Times New Roman"/>
                        </a:rPr>
                        <a:t>cạn</a:t>
                      </a:r>
                      <a:r>
                        <a:rPr lang="en-US">
                          <a:solidFill>
                            <a:schemeClr val="bg2"/>
                          </a:solidFill>
                          <a:latin typeface="Times New Roman"/>
                        </a:rPr>
                        <a:t>.</a:t>
                      </a:r>
                    </a:p>
                    <a:p>
                      <a:pPr marL="285750" lvl="0" indent="-285750" algn="just">
                        <a:buFont typeface="Wingdings"/>
                        <a:buChar char="§"/>
                      </a:pPr>
                      <a:r>
                        <a:rPr lang="en-US">
                          <a:solidFill>
                            <a:schemeClr val="bg2"/>
                          </a:solidFill>
                          <a:latin typeface="Times New Roman"/>
                        </a:rPr>
                        <a:t>DES </a:t>
                      </a:r>
                      <a:r>
                        <a:rPr lang="en-US" err="1">
                          <a:solidFill>
                            <a:schemeClr val="bg2"/>
                          </a:solidFill>
                          <a:latin typeface="Times New Roman"/>
                        </a:rPr>
                        <a:t>có</a:t>
                      </a:r>
                      <a:r>
                        <a:rPr lang="en-US">
                          <a:solidFill>
                            <a:schemeClr val="bg2"/>
                          </a:solidFill>
                          <a:latin typeface="Times New Roman"/>
                        </a:rPr>
                        <a:t> 2^56 </a:t>
                      </a:r>
                      <a:r>
                        <a:rPr lang="en-US" err="1">
                          <a:solidFill>
                            <a:schemeClr val="bg2"/>
                          </a:solidFill>
                          <a:latin typeface="Times New Roman"/>
                        </a:rPr>
                        <a:t>khóa</a:t>
                      </a:r>
                      <a:r>
                        <a:rPr lang="en-US">
                          <a:solidFill>
                            <a:schemeClr val="bg2"/>
                          </a:solidFill>
                          <a:latin typeface="Times New Roman"/>
                        </a:rPr>
                        <a:t>, </a:t>
                      </a:r>
                      <a:r>
                        <a:rPr lang="en-US" err="1">
                          <a:solidFill>
                            <a:schemeClr val="bg2"/>
                          </a:solidFill>
                          <a:latin typeface="Times New Roman"/>
                        </a:rPr>
                        <a:t>chúng</a:t>
                      </a:r>
                      <a:r>
                        <a:rPr lang="en-US">
                          <a:solidFill>
                            <a:schemeClr val="bg2"/>
                          </a:solidFill>
                          <a:latin typeface="Times New Roman"/>
                        </a:rPr>
                        <a:t> ta </a:t>
                      </a:r>
                      <a:r>
                        <a:rPr lang="en-US" err="1">
                          <a:solidFill>
                            <a:schemeClr val="bg2"/>
                          </a:solidFill>
                          <a:latin typeface="Times New Roman"/>
                        </a:rPr>
                        <a:t>có</a:t>
                      </a:r>
                      <a:r>
                        <a:rPr lang="en-US">
                          <a:solidFill>
                            <a:schemeClr val="bg2"/>
                          </a:solidFill>
                          <a:latin typeface="Times New Roman"/>
                        </a:rPr>
                        <a:t> </a:t>
                      </a:r>
                      <a:r>
                        <a:rPr lang="en-US" err="1">
                          <a:solidFill>
                            <a:schemeClr val="bg2"/>
                          </a:solidFill>
                          <a:latin typeface="Times New Roman"/>
                        </a:rPr>
                        <a:t>thể</a:t>
                      </a:r>
                      <a:r>
                        <a:rPr lang="en-US">
                          <a:solidFill>
                            <a:schemeClr val="bg2"/>
                          </a:solidFill>
                          <a:latin typeface="Times New Roman"/>
                        </a:rPr>
                        <a:t> </a:t>
                      </a:r>
                      <a:r>
                        <a:rPr lang="en-US" err="1">
                          <a:solidFill>
                            <a:schemeClr val="bg2"/>
                          </a:solidFill>
                          <a:latin typeface="Times New Roman"/>
                        </a:rPr>
                        <a:t>thử</a:t>
                      </a:r>
                      <a:r>
                        <a:rPr lang="en-US">
                          <a:solidFill>
                            <a:schemeClr val="bg2"/>
                          </a:solidFill>
                          <a:latin typeface="Times New Roman"/>
                        </a:rPr>
                        <a:t> </a:t>
                      </a:r>
                      <a:r>
                        <a:rPr lang="en-US" err="1">
                          <a:solidFill>
                            <a:schemeClr val="bg2"/>
                          </a:solidFill>
                          <a:latin typeface="Times New Roman"/>
                        </a:rPr>
                        <a:t>tất</a:t>
                      </a:r>
                      <a:r>
                        <a:rPr lang="en-US">
                          <a:solidFill>
                            <a:schemeClr val="bg2"/>
                          </a:solidFill>
                          <a:latin typeface="Times New Roman"/>
                        </a:rPr>
                        <a:t> </a:t>
                      </a:r>
                      <a:r>
                        <a:rPr lang="en-US" err="1">
                          <a:solidFill>
                            <a:schemeClr val="bg2"/>
                          </a:solidFill>
                          <a:latin typeface="Times New Roman"/>
                        </a:rPr>
                        <a:t>cả</a:t>
                      </a:r>
                      <a:r>
                        <a:rPr lang="en-US">
                          <a:solidFill>
                            <a:schemeClr val="bg2"/>
                          </a:solidFill>
                          <a:latin typeface="Times New Roman"/>
                        </a:rPr>
                        <a:t> </a:t>
                      </a:r>
                      <a:r>
                        <a:rPr lang="en-US" err="1">
                          <a:solidFill>
                            <a:schemeClr val="bg2"/>
                          </a:solidFill>
                          <a:latin typeface="Times New Roman"/>
                        </a:rPr>
                        <a:t>khả</a:t>
                      </a:r>
                      <a:r>
                        <a:rPr lang="en-US">
                          <a:solidFill>
                            <a:schemeClr val="bg2"/>
                          </a:solidFill>
                          <a:latin typeface="Times New Roman"/>
                        </a:rPr>
                        <a:t> </a:t>
                      </a:r>
                      <a:r>
                        <a:rPr lang="en-US" err="1">
                          <a:solidFill>
                            <a:schemeClr val="bg2"/>
                          </a:solidFill>
                          <a:latin typeface="Times New Roman"/>
                        </a:rPr>
                        <a:t>năng</a:t>
                      </a:r>
                      <a:r>
                        <a:rPr lang="en-US">
                          <a:solidFill>
                            <a:schemeClr val="bg2"/>
                          </a:solidFill>
                          <a:latin typeface="Times New Roman"/>
                        </a:rPr>
                        <a:t> </a:t>
                      </a:r>
                      <a:r>
                        <a:rPr lang="en-US" err="1">
                          <a:solidFill>
                            <a:schemeClr val="bg2"/>
                          </a:solidFill>
                          <a:latin typeface="Times New Roman"/>
                        </a:rPr>
                        <a:t>để</a:t>
                      </a:r>
                      <a:r>
                        <a:rPr lang="en-US">
                          <a:solidFill>
                            <a:schemeClr val="bg2"/>
                          </a:solidFill>
                          <a:latin typeface="Times New Roman"/>
                        </a:rPr>
                        <a:t> </a:t>
                      </a:r>
                      <a:r>
                        <a:rPr lang="en-US" err="1">
                          <a:solidFill>
                            <a:schemeClr val="bg2"/>
                          </a:solidFill>
                          <a:latin typeface="Times New Roman"/>
                        </a:rPr>
                        <a:t>tìm</a:t>
                      </a:r>
                      <a:r>
                        <a:rPr lang="en-US">
                          <a:solidFill>
                            <a:schemeClr val="bg2"/>
                          </a:solidFill>
                          <a:latin typeface="Times New Roman"/>
                        </a:rPr>
                        <a:t> ra </a:t>
                      </a:r>
                      <a:r>
                        <a:rPr lang="en-US" err="1">
                          <a:solidFill>
                            <a:schemeClr val="bg2"/>
                          </a:solidFill>
                          <a:latin typeface="Times New Roman"/>
                        </a:rPr>
                        <a:t>kết</a:t>
                      </a:r>
                      <a:r>
                        <a:rPr lang="en-US">
                          <a:solidFill>
                            <a:schemeClr val="bg2"/>
                          </a:solidFill>
                          <a:latin typeface="Times New Roman"/>
                        </a:rPr>
                        <a:t> </a:t>
                      </a:r>
                      <a:r>
                        <a:rPr lang="en-US" err="1">
                          <a:solidFill>
                            <a:schemeClr val="bg2"/>
                          </a:solidFill>
                          <a:latin typeface="Times New Roman"/>
                        </a:rPr>
                        <a:t>quả</a:t>
                      </a:r>
                      <a:r>
                        <a:rPr lang="en-US">
                          <a:solidFill>
                            <a:schemeClr val="bg2"/>
                          </a:solidFill>
                          <a:latin typeface="Times New Roman"/>
                        </a:rPr>
                        <a:t> </a:t>
                      </a:r>
                      <a:r>
                        <a:rPr lang="en-US" err="1">
                          <a:solidFill>
                            <a:schemeClr val="bg2"/>
                          </a:solidFill>
                          <a:latin typeface="Times New Roman"/>
                        </a:rPr>
                        <a:t>khớp</a:t>
                      </a:r>
                      <a:r>
                        <a:rPr lang="en-US">
                          <a:solidFill>
                            <a:schemeClr val="bg2"/>
                          </a:solidFill>
                          <a:latin typeface="Times New Roman"/>
                        </a:rPr>
                        <a:t> </a:t>
                      </a:r>
                    </a:p>
                    <a:p>
                      <a:pPr lvl="0" algn="just">
                        <a:buNone/>
                      </a:pPr>
                      <a:endParaRPr lang="en-US">
                        <a:solidFill>
                          <a:schemeClr val="bg2"/>
                        </a:solidFill>
                        <a:latin typeface="Times New Roman"/>
                      </a:endParaRPr>
                    </a:p>
                  </a:txBody>
                  <a:tcPr>
                    <a:solidFill>
                      <a:schemeClr val="accent1"/>
                    </a:solidFill>
                  </a:tcPr>
                </a:tc>
                <a:extLst>
                  <a:ext uri="{0D108BD9-81ED-4DB2-BD59-A6C34878D82A}">
                    <a16:rowId xmlns:a16="http://schemas.microsoft.com/office/drawing/2014/main" val="2651503522"/>
                  </a:ext>
                </a:extLst>
              </a:tr>
            </a:tbl>
          </a:graphicData>
        </a:graphic>
      </p:graphicFrame>
      <p:sp>
        <p:nvSpPr>
          <p:cNvPr id="16" name="Oval 15">
            <a:extLst>
              <a:ext uri="{FF2B5EF4-FFF2-40B4-BE49-F238E27FC236}">
                <a16:creationId xmlns:a16="http://schemas.microsoft.com/office/drawing/2014/main" id="{014C545B-083F-4549-88EE-29FE1628777B}"/>
              </a:ext>
            </a:extLst>
          </p:cNvPr>
          <p:cNvSpPr/>
          <p:nvPr/>
        </p:nvSpPr>
        <p:spPr>
          <a:xfrm>
            <a:off x="2686050" y="3043492"/>
            <a:ext cx="1508263" cy="1500808"/>
          </a:xfrm>
          <a:prstGeom prst="ellipse">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18" name="Picture 1673" descr="A picture containing building, clock, street&#10;&#10;Description generated with very high confidence">
            <a:extLst>
              <a:ext uri="{FF2B5EF4-FFF2-40B4-BE49-F238E27FC236}">
                <a16:creationId xmlns:a16="http://schemas.microsoft.com/office/drawing/2014/main" id="{3EF38F69-779A-4F62-80C8-907B29EFB867}"/>
              </a:ext>
            </a:extLst>
          </p:cNvPr>
          <p:cNvPicPr>
            <a:picLocks noChangeAspect="1"/>
          </p:cNvPicPr>
          <p:nvPr/>
        </p:nvPicPr>
        <p:blipFill>
          <a:blip r:embed="rId2"/>
          <a:stretch>
            <a:fillRect/>
          </a:stretch>
        </p:blipFill>
        <p:spPr>
          <a:xfrm>
            <a:off x="2838450" y="3200400"/>
            <a:ext cx="1190625" cy="1190625"/>
          </a:xfrm>
          <a:prstGeom prst="rect">
            <a:avLst/>
          </a:prstGeom>
          <a:ln>
            <a:solidFill>
              <a:schemeClr val="bg1"/>
            </a:solidFill>
          </a:ln>
        </p:spPr>
      </p:pic>
    </p:spTree>
    <p:extLst>
      <p:ext uri="{BB962C8B-B14F-4D97-AF65-F5344CB8AC3E}">
        <p14:creationId xmlns:p14="http://schemas.microsoft.com/office/powerpoint/2010/main" val="404408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ED6DEB-C1B9-4D94-AD0F-C173CA35393F}"/>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9BCEF7DF-28DB-4034-B0A8-8A99FDA02492}"/>
              </a:ext>
            </a:extLst>
          </p:cNvPr>
          <p:cNvSpPr>
            <a:spLocks noGrp="1"/>
          </p:cNvSpPr>
          <p:nvPr>
            <p:ph type="sldNum" sz="quarter" idx="12"/>
          </p:nvPr>
        </p:nvSpPr>
        <p:spPr/>
        <p:txBody>
          <a:bodyPr/>
          <a:lstStyle/>
          <a:p>
            <a:fld id="{AE441803-877F-42B7-9E77-4F913D464FEC}" type="slidenum">
              <a:rPr lang="en-ID" smtClean="0"/>
              <a:t>23</a:t>
            </a:fld>
            <a:endParaRPr lang="en-ID"/>
          </a:p>
        </p:txBody>
      </p:sp>
      <p:sp>
        <p:nvSpPr>
          <p:cNvPr id="2" name="Title 1">
            <a:extLst>
              <a:ext uri="{FF2B5EF4-FFF2-40B4-BE49-F238E27FC236}">
                <a16:creationId xmlns:a16="http://schemas.microsoft.com/office/drawing/2014/main" id="{111A96BD-95F0-46B5-95F1-994309FA217E}"/>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2.4 TỐI ƯU THUẬT TOÁN DES </a:t>
            </a:r>
          </a:p>
        </p:txBody>
      </p:sp>
      <p:sp>
        <p:nvSpPr>
          <p:cNvPr id="8" name="Rectangle 7">
            <a:extLst>
              <a:ext uri="{FF2B5EF4-FFF2-40B4-BE49-F238E27FC236}">
                <a16:creationId xmlns:a16="http://schemas.microsoft.com/office/drawing/2014/main" id="{4B18864C-E209-4F5F-A412-C38381631722}"/>
              </a:ext>
            </a:extLst>
          </p:cNvPr>
          <p:cNvSpPr/>
          <p:nvPr/>
        </p:nvSpPr>
        <p:spPr>
          <a:xfrm>
            <a:off x="2562225" y="2714625"/>
            <a:ext cx="3352800" cy="2143125"/>
          </a:xfrm>
          <a:prstGeom prst="rect">
            <a:avLst/>
          </a:prstGeom>
          <a:ln w="28575">
            <a:solidFill>
              <a:schemeClr val="bg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9600">
                <a:solidFill>
                  <a:schemeClr val="bg2"/>
                </a:solidFill>
                <a:latin typeface="Times New Roman"/>
                <a:cs typeface="Calibri"/>
              </a:rPr>
              <a:t>AES</a:t>
            </a:r>
            <a:endParaRPr lang="en-US" sz="9600">
              <a:solidFill>
                <a:schemeClr val="bg2"/>
              </a:solidFill>
              <a:latin typeface="Times New Roman"/>
            </a:endParaRPr>
          </a:p>
        </p:txBody>
      </p:sp>
      <p:sp>
        <p:nvSpPr>
          <p:cNvPr id="11" name="Rectangle 10">
            <a:extLst>
              <a:ext uri="{FF2B5EF4-FFF2-40B4-BE49-F238E27FC236}">
                <a16:creationId xmlns:a16="http://schemas.microsoft.com/office/drawing/2014/main" id="{E26142EB-D6B0-4A21-9E42-0495EAFE0CDD}"/>
              </a:ext>
            </a:extLst>
          </p:cNvPr>
          <p:cNvSpPr/>
          <p:nvPr/>
        </p:nvSpPr>
        <p:spPr>
          <a:xfrm>
            <a:off x="6096000" y="2714625"/>
            <a:ext cx="3352800" cy="214312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9600">
                <a:solidFill>
                  <a:srgbClr val="E7E6E6"/>
                </a:solidFill>
                <a:latin typeface="Times New Roman"/>
                <a:cs typeface="Times New Roman"/>
              </a:rPr>
              <a:t>3DES</a:t>
            </a:r>
            <a:endParaRPr lang="en-US" sz="9600">
              <a:latin typeface="Times New Roman"/>
              <a:cs typeface="Times New Roman"/>
            </a:endParaRPr>
          </a:p>
        </p:txBody>
      </p:sp>
    </p:spTree>
    <p:extLst>
      <p:ext uri="{BB962C8B-B14F-4D97-AF65-F5344CB8AC3E}">
        <p14:creationId xmlns:p14="http://schemas.microsoft.com/office/powerpoint/2010/main" val="129876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6ABC53-3C9C-4F2F-9316-E83BEA4A4567}"/>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8A8DA033-6722-4E04-A423-EAAAF48197D6}"/>
              </a:ext>
            </a:extLst>
          </p:cNvPr>
          <p:cNvSpPr>
            <a:spLocks noGrp="1"/>
          </p:cNvSpPr>
          <p:nvPr>
            <p:ph type="sldNum" sz="quarter" idx="12"/>
          </p:nvPr>
        </p:nvSpPr>
        <p:spPr/>
        <p:txBody>
          <a:bodyPr/>
          <a:lstStyle/>
          <a:p>
            <a:fld id="{AE441803-877F-42B7-9E77-4F913D464FEC}" type="slidenum">
              <a:rPr lang="en-ID" smtClean="0"/>
              <a:t>24</a:t>
            </a:fld>
            <a:endParaRPr lang="en-ID"/>
          </a:p>
        </p:txBody>
      </p:sp>
      <p:sp>
        <p:nvSpPr>
          <p:cNvPr id="7" name="Rectangle 6">
            <a:extLst>
              <a:ext uri="{FF2B5EF4-FFF2-40B4-BE49-F238E27FC236}">
                <a16:creationId xmlns:a16="http://schemas.microsoft.com/office/drawing/2014/main" id="{603A4468-1852-4C7F-A809-B764D6436FB7}"/>
              </a:ext>
            </a:extLst>
          </p:cNvPr>
          <p:cNvSpPr/>
          <p:nvPr/>
        </p:nvSpPr>
        <p:spPr>
          <a:xfrm>
            <a:off x="1094891" y="2087464"/>
            <a:ext cx="10004770" cy="369331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vi-VN">
                <a:solidFill>
                  <a:schemeClr val="bg1"/>
                </a:solidFill>
                <a:latin typeface="Times New Roman"/>
                <a:ea typeface="+mn-lt"/>
                <a:cs typeface="Arial"/>
              </a:rPr>
              <a:t>AES</a:t>
            </a:r>
            <a:r>
              <a:rPr lang="vi-VN">
                <a:latin typeface="Times New Roman"/>
                <a:ea typeface="+mn-lt"/>
                <a:cs typeface="Arial"/>
              </a:rPr>
              <a:t> </a:t>
            </a:r>
            <a:r>
              <a:rPr lang="vi-VN" err="1">
                <a:latin typeface="Times New Roman"/>
                <a:ea typeface="+mn-lt"/>
                <a:cs typeface="Arial"/>
              </a:rPr>
              <a:t>là</a:t>
            </a:r>
            <a:r>
              <a:rPr lang="vi-VN">
                <a:latin typeface="Times New Roman"/>
                <a:ea typeface="+mn-lt"/>
                <a:cs typeface="Arial"/>
              </a:rPr>
              <a:t> </a:t>
            </a:r>
            <a:r>
              <a:rPr lang="vi-VN" err="1">
                <a:latin typeface="Times New Roman"/>
                <a:ea typeface="+mn-lt"/>
                <a:cs typeface="Arial"/>
              </a:rPr>
              <a:t>thuật</a:t>
            </a:r>
            <a:r>
              <a:rPr lang="vi-VN">
                <a:latin typeface="Times New Roman"/>
                <a:ea typeface="+mn-lt"/>
                <a:cs typeface="Arial"/>
              </a:rPr>
              <a:t> </a:t>
            </a:r>
            <a:r>
              <a:rPr lang="vi-VN" err="1">
                <a:latin typeface="Times New Roman"/>
                <a:ea typeface="+mn-lt"/>
                <a:cs typeface="Arial"/>
              </a:rPr>
              <a:t>toán</a:t>
            </a:r>
            <a:r>
              <a:rPr lang="vi-VN">
                <a:latin typeface="Times New Roman"/>
                <a:ea typeface="+mn-lt"/>
                <a:cs typeface="Arial"/>
              </a:rPr>
              <a:t> </a:t>
            </a:r>
            <a:r>
              <a:rPr lang="vi-VN" err="1">
                <a:latin typeface="Times New Roman"/>
                <a:ea typeface="+mn-lt"/>
                <a:cs typeface="Arial"/>
              </a:rPr>
              <a:t>được</a:t>
            </a:r>
            <a:r>
              <a:rPr lang="vi-VN">
                <a:latin typeface="Times New Roman"/>
                <a:ea typeface="+mn-lt"/>
                <a:cs typeface="Arial"/>
              </a:rPr>
              <a:t> </a:t>
            </a:r>
            <a:r>
              <a:rPr lang="vi-VN" err="1">
                <a:latin typeface="Times New Roman"/>
                <a:ea typeface="+mn-lt"/>
                <a:cs typeface="Arial"/>
              </a:rPr>
              <a:t>phát</a:t>
            </a:r>
            <a:r>
              <a:rPr lang="vi-VN">
                <a:latin typeface="Times New Roman"/>
                <a:ea typeface="+mn-lt"/>
                <a:cs typeface="Arial"/>
              </a:rPr>
              <a:t> </a:t>
            </a:r>
            <a:r>
              <a:rPr lang="vi-VN" err="1">
                <a:latin typeface="Times New Roman"/>
                <a:ea typeface="+mn-lt"/>
                <a:cs typeface="Arial"/>
              </a:rPr>
              <a:t>triển</a:t>
            </a:r>
            <a:r>
              <a:rPr lang="vi-VN">
                <a:latin typeface="Times New Roman"/>
                <a:ea typeface="+mn-lt"/>
                <a:cs typeface="Arial"/>
              </a:rPr>
              <a:t> </a:t>
            </a:r>
            <a:r>
              <a:rPr lang="vi-VN" err="1">
                <a:latin typeface="Times New Roman"/>
                <a:ea typeface="+mn-lt"/>
                <a:cs typeface="Arial"/>
              </a:rPr>
              <a:t>dựa</a:t>
            </a:r>
            <a:r>
              <a:rPr lang="vi-VN">
                <a:latin typeface="Times New Roman"/>
                <a:ea typeface="+mn-lt"/>
                <a:cs typeface="Arial"/>
              </a:rPr>
              <a:t> trên </a:t>
            </a:r>
            <a:r>
              <a:rPr lang="vi-VN" err="1">
                <a:latin typeface="Times New Roman"/>
                <a:ea typeface="+mn-lt"/>
                <a:cs typeface="Arial"/>
              </a:rPr>
              <a:t>bản</a:t>
            </a:r>
            <a:r>
              <a:rPr lang="vi-VN">
                <a:latin typeface="Times New Roman"/>
                <a:ea typeface="+mn-lt"/>
                <a:cs typeface="Arial"/>
              </a:rPr>
              <a:t> </a:t>
            </a:r>
            <a:r>
              <a:rPr lang="vi-VN" err="1">
                <a:latin typeface="Times New Roman"/>
                <a:ea typeface="+mn-lt"/>
                <a:cs typeface="Arial"/>
              </a:rPr>
              <a:t>thiết</a:t>
            </a:r>
            <a:r>
              <a:rPr lang="vi-VN">
                <a:latin typeface="Times New Roman"/>
                <a:ea typeface="+mn-lt"/>
                <a:cs typeface="Arial"/>
              </a:rPr>
              <a:t> </a:t>
            </a:r>
            <a:r>
              <a:rPr lang="vi-VN" err="1">
                <a:latin typeface="Times New Roman"/>
                <a:ea typeface="+mn-lt"/>
                <a:cs typeface="Arial"/>
              </a:rPr>
              <a:t>kế</a:t>
            </a:r>
            <a:r>
              <a:rPr lang="vi-VN">
                <a:latin typeface="Times New Roman"/>
                <a:ea typeface="+mn-lt"/>
                <a:cs typeface="Arial"/>
              </a:rPr>
              <a:t> </a:t>
            </a:r>
            <a:r>
              <a:rPr lang="vi-VN" err="1">
                <a:latin typeface="Times New Roman"/>
                <a:ea typeface="+mn-lt"/>
                <a:cs typeface="Arial"/>
              </a:rPr>
              <a:t>của</a:t>
            </a:r>
            <a:r>
              <a:rPr lang="vi-VN">
                <a:latin typeface="Times New Roman"/>
                <a:ea typeface="+mn-lt"/>
                <a:cs typeface="Arial"/>
              </a:rPr>
              <a:t> 2 </a:t>
            </a:r>
            <a:r>
              <a:rPr lang="vi-VN" err="1">
                <a:latin typeface="Times New Roman"/>
                <a:ea typeface="+mn-lt"/>
                <a:cs typeface="Arial"/>
              </a:rPr>
              <a:t>nhà</a:t>
            </a:r>
            <a:r>
              <a:rPr lang="vi-VN">
                <a:latin typeface="Times New Roman"/>
                <a:ea typeface="+mn-lt"/>
                <a:cs typeface="Arial"/>
              </a:rPr>
              <a:t> </a:t>
            </a:r>
            <a:r>
              <a:rPr lang="vi-VN" err="1">
                <a:latin typeface="Times New Roman"/>
                <a:ea typeface="+mn-lt"/>
                <a:cs typeface="Arial"/>
              </a:rPr>
              <a:t>mật</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học</a:t>
            </a:r>
            <a:r>
              <a:rPr lang="vi-VN">
                <a:latin typeface="Times New Roman"/>
                <a:ea typeface="+mn-lt"/>
                <a:cs typeface="Arial"/>
              </a:rPr>
              <a:t> </a:t>
            </a:r>
            <a:r>
              <a:rPr lang="vi-VN" err="1">
                <a:latin typeface="Times New Roman"/>
                <a:ea typeface="+mn-lt"/>
                <a:cs typeface="Arial"/>
              </a:rPr>
              <a:t>người</a:t>
            </a:r>
            <a:r>
              <a:rPr lang="vi-VN">
                <a:latin typeface="Times New Roman"/>
                <a:ea typeface="+mn-lt"/>
                <a:cs typeface="Arial"/>
              </a:rPr>
              <a:t> </a:t>
            </a:r>
            <a:r>
              <a:rPr lang="vi-VN" err="1">
                <a:latin typeface="Times New Roman"/>
                <a:ea typeface="+mn-lt"/>
                <a:cs typeface="Arial"/>
              </a:rPr>
              <a:t>Bỉ</a:t>
            </a:r>
            <a:r>
              <a:rPr lang="vi-VN">
                <a:latin typeface="Times New Roman"/>
                <a:ea typeface="+mn-lt"/>
                <a:cs typeface="Arial"/>
              </a:rPr>
              <a:t> </a:t>
            </a:r>
            <a:r>
              <a:rPr lang="vi-VN" err="1">
                <a:latin typeface="Times New Roman"/>
                <a:ea typeface="+mn-lt"/>
                <a:cs typeface="Arial"/>
              </a:rPr>
              <a:t>là</a:t>
            </a:r>
            <a:r>
              <a:rPr lang="vi-VN">
                <a:latin typeface="Times New Roman"/>
                <a:ea typeface="+mn-lt"/>
                <a:cs typeface="Arial"/>
              </a:rPr>
              <a:t> </a:t>
            </a:r>
            <a:r>
              <a:rPr lang="vi-VN" err="1">
                <a:latin typeface="Times New Roman"/>
                <a:ea typeface="+mn-lt"/>
                <a:cs typeface="Arial"/>
              </a:rPr>
              <a:t>Joan</a:t>
            </a:r>
            <a:r>
              <a:rPr lang="vi-VN">
                <a:latin typeface="Times New Roman"/>
                <a:ea typeface="+mn-lt"/>
                <a:cs typeface="Arial"/>
              </a:rPr>
              <a:t> </a:t>
            </a:r>
            <a:r>
              <a:rPr lang="vi-VN" err="1">
                <a:latin typeface="Times New Roman"/>
                <a:ea typeface="+mn-lt"/>
                <a:cs typeface="Arial"/>
              </a:rPr>
              <a:t>Daemen</a:t>
            </a:r>
            <a:r>
              <a:rPr lang="vi-VN">
                <a:latin typeface="Times New Roman"/>
                <a:ea typeface="+mn-lt"/>
                <a:cs typeface="Arial"/>
              </a:rPr>
              <a:t> </a:t>
            </a:r>
            <a:r>
              <a:rPr lang="vi-VN" err="1">
                <a:latin typeface="Times New Roman"/>
                <a:ea typeface="+mn-lt"/>
                <a:cs typeface="Arial"/>
              </a:rPr>
              <a:t>và</a:t>
            </a:r>
            <a:r>
              <a:rPr lang="vi-VN">
                <a:latin typeface="Times New Roman"/>
                <a:ea typeface="+mn-lt"/>
                <a:cs typeface="Arial"/>
              </a:rPr>
              <a:t> </a:t>
            </a:r>
            <a:r>
              <a:rPr lang="vi-VN" err="1">
                <a:latin typeface="Times New Roman"/>
                <a:ea typeface="+mn-lt"/>
                <a:cs typeface="Arial"/>
              </a:rPr>
              <a:t>Vincent</a:t>
            </a:r>
            <a:r>
              <a:rPr lang="vi-VN">
                <a:latin typeface="Times New Roman"/>
                <a:ea typeface="+mn-lt"/>
                <a:cs typeface="Arial"/>
              </a:rPr>
              <a:t> </a:t>
            </a:r>
            <a:r>
              <a:rPr lang="vi-VN" err="1">
                <a:latin typeface="Times New Roman"/>
                <a:ea typeface="+mn-lt"/>
                <a:cs typeface="Arial"/>
              </a:rPr>
              <a:t>Rijmen</a:t>
            </a:r>
            <a:r>
              <a:rPr lang="vi-VN">
                <a:latin typeface="Times New Roman"/>
                <a:ea typeface="+mn-lt"/>
                <a:cs typeface="Arial"/>
              </a:rPr>
              <a:t>.</a:t>
            </a:r>
            <a:r>
              <a:rPr lang="vi-VN">
                <a:solidFill>
                  <a:schemeClr val="bg1"/>
                </a:solidFill>
                <a:latin typeface="Times New Roman"/>
                <a:ea typeface="+mn-lt"/>
                <a:cs typeface="Arial"/>
              </a:rPr>
              <a:t> AES</a:t>
            </a:r>
            <a:r>
              <a:rPr lang="vi-VN">
                <a:latin typeface="Times New Roman"/>
                <a:ea typeface="+mn-lt"/>
                <a:cs typeface="Arial"/>
              </a:rPr>
              <a:t> </a:t>
            </a:r>
            <a:r>
              <a:rPr lang="vi-VN" err="1">
                <a:latin typeface="Times New Roman"/>
                <a:ea typeface="+mn-lt"/>
                <a:cs typeface="Arial"/>
              </a:rPr>
              <a:t>là</a:t>
            </a:r>
            <a:r>
              <a:rPr lang="vi-VN">
                <a:latin typeface="Times New Roman"/>
                <a:ea typeface="+mn-lt"/>
                <a:cs typeface="Arial"/>
              </a:rPr>
              <a:t> </a:t>
            </a:r>
            <a:r>
              <a:rPr lang="vi-VN" err="1">
                <a:latin typeface="Times New Roman"/>
                <a:ea typeface="+mn-lt"/>
                <a:cs typeface="Arial"/>
              </a:rPr>
              <a:t>một</a:t>
            </a:r>
            <a:r>
              <a:rPr lang="vi-VN">
                <a:latin typeface="Times New Roman"/>
                <a:ea typeface="+mn-lt"/>
                <a:cs typeface="Arial"/>
              </a:rPr>
              <a:t> </a:t>
            </a:r>
            <a:r>
              <a:rPr lang="vi-VN" err="1">
                <a:latin typeface="Times New Roman"/>
                <a:ea typeface="+mn-lt"/>
                <a:cs typeface="Arial"/>
              </a:rPr>
              <a:t>thuật</a:t>
            </a:r>
            <a:r>
              <a:rPr lang="vi-VN">
                <a:latin typeface="Times New Roman"/>
                <a:ea typeface="+mn-lt"/>
                <a:cs typeface="Arial"/>
              </a:rPr>
              <a:t> </a:t>
            </a:r>
            <a:r>
              <a:rPr lang="vi-VN" err="1">
                <a:latin typeface="Times New Roman"/>
                <a:ea typeface="+mn-lt"/>
                <a:cs typeface="Arial"/>
              </a:rPr>
              <a:t>toán</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hóa</a:t>
            </a:r>
            <a:r>
              <a:rPr lang="vi-VN">
                <a:latin typeface="Times New Roman"/>
                <a:ea typeface="+mn-lt"/>
                <a:cs typeface="Arial"/>
              </a:rPr>
              <a:t> </a:t>
            </a:r>
            <a:r>
              <a:rPr lang="vi-VN" err="1">
                <a:latin typeface="Times New Roman"/>
                <a:ea typeface="+mn-lt"/>
                <a:cs typeface="Arial"/>
              </a:rPr>
              <a:t>khối</a:t>
            </a:r>
            <a:r>
              <a:rPr lang="vi-VN">
                <a:latin typeface="Times New Roman"/>
                <a:ea typeface="+mn-lt"/>
                <a:cs typeface="Arial"/>
              </a:rPr>
              <a:t> </a:t>
            </a:r>
            <a:r>
              <a:rPr lang="vi-VN" err="1">
                <a:latin typeface="Times New Roman"/>
                <a:ea typeface="+mn-lt"/>
                <a:cs typeface="Arial"/>
              </a:rPr>
              <a:t>đối</a:t>
            </a:r>
            <a:r>
              <a:rPr lang="vi-VN">
                <a:latin typeface="Times New Roman"/>
                <a:ea typeface="+mn-lt"/>
                <a:cs typeface="Arial"/>
              </a:rPr>
              <a:t> </a:t>
            </a:r>
            <a:r>
              <a:rPr lang="vi-VN" err="1">
                <a:latin typeface="Times New Roman"/>
                <a:ea typeface="+mn-lt"/>
                <a:cs typeface="Arial"/>
              </a:rPr>
              <a:t>xứng</a:t>
            </a:r>
            <a:r>
              <a:rPr lang="vi-VN">
                <a:latin typeface="Times New Roman"/>
                <a:ea typeface="+mn-lt"/>
                <a:cs typeface="Arial"/>
              </a:rPr>
              <a:t> </a:t>
            </a:r>
            <a:r>
              <a:rPr lang="vi-VN" err="1">
                <a:latin typeface="Times New Roman"/>
                <a:ea typeface="+mn-lt"/>
                <a:cs typeface="Arial"/>
              </a:rPr>
              <a:t>với</a:t>
            </a:r>
            <a:r>
              <a:rPr lang="vi-VN">
                <a:latin typeface="Times New Roman"/>
                <a:ea typeface="+mn-lt"/>
                <a:cs typeface="Arial"/>
              </a:rPr>
              <a:t> </a:t>
            </a:r>
            <a:r>
              <a:rPr lang="vi-VN" err="1">
                <a:latin typeface="Times New Roman"/>
                <a:ea typeface="+mn-lt"/>
                <a:cs typeface="Arial"/>
              </a:rPr>
              <a:t>độ</a:t>
            </a:r>
            <a:r>
              <a:rPr lang="vi-VN">
                <a:latin typeface="Times New Roman"/>
                <a:ea typeface="+mn-lt"/>
                <a:cs typeface="Arial"/>
              </a:rPr>
              <a:t> </a:t>
            </a:r>
            <a:r>
              <a:rPr lang="vi-VN" err="1">
                <a:latin typeface="Times New Roman"/>
                <a:ea typeface="+mn-lt"/>
                <a:cs typeface="Arial"/>
              </a:rPr>
              <a:t>dài</a:t>
            </a:r>
            <a:r>
              <a:rPr lang="vi-VN">
                <a:latin typeface="Times New Roman"/>
                <a:ea typeface="+mn-lt"/>
                <a:cs typeface="Arial"/>
              </a:rPr>
              <a:t> </a:t>
            </a:r>
            <a:r>
              <a:rPr lang="vi-VN" err="1">
                <a:latin typeface="Times New Roman"/>
                <a:ea typeface="+mn-lt"/>
                <a:cs typeface="Arial"/>
              </a:rPr>
              <a:t>khóa</a:t>
            </a:r>
            <a:r>
              <a:rPr lang="vi-VN">
                <a:latin typeface="Times New Roman"/>
                <a:ea typeface="+mn-lt"/>
                <a:cs typeface="Arial"/>
              </a:rPr>
              <a:t> </a:t>
            </a:r>
            <a:r>
              <a:rPr lang="vi-VN" err="1">
                <a:latin typeface="Times New Roman"/>
                <a:ea typeface="+mn-lt"/>
                <a:cs typeface="Arial"/>
              </a:rPr>
              <a:t>là</a:t>
            </a:r>
            <a:r>
              <a:rPr lang="vi-VN">
                <a:latin typeface="Times New Roman"/>
                <a:ea typeface="+mn-lt"/>
                <a:cs typeface="Arial"/>
              </a:rPr>
              <a:t> 128 </a:t>
            </a:r>
            <a:r>
              <a:rPr lang="vi-VN" err="1">
                <a:latin typeface="Times New Roman"/>
                <a:ea typeface="+mn-lt"/>
                <a:cs typeface="Arial"/>
              </a:rPr>
              <a:t>bit</a:t>
            </a:r>
            <a:r>
              <a:rPr lang="vi-VN">
                <a:latin typeface="Times New Roman"/>
                <a:ea typeface="+mn-lt"/>
                <a:cs typeface="Arial"/>
              </a:rPr>
              <a:t>, 192 </a:t>
            </a:r>
            <a:r>
              <a:rPr lang="vi-VN" err="1">
                <a:latin typeface="Times New Roman"/>
                <a:ea typeface="+mn-lt"/>
                <a:cs typeface="Arial"/>
              </a:rPr>
              <a:t>bit</a:t>
            </a:r>
            <a:r>
              <a:rPr lang="vi-VN">
                <a:latin typeface="Times New Roman"/>
                <a:ea typeface="+mn-lt"/>
                <a:cs typeface="Arial"/>
              </a:rPr>
              <a:t> </a:t>
            </a:r>
            <a:r>
              <a:rPr lang="vi-VN" err="1">
                <a:latin typeface="Times New Roman"/>
                <a:ea typeface="+mn-lt"/>
                <a:cs typeface="Arial"/>
              </a:rPr>
              <a:t>và</a:t>
            </a:r>
            <a:r>
              <a:rPr lang="vi-VN">
                <a:latin typeface="Times New Roman"/>
                <a:ea typeface="+mn-lt"/>
                <a:cs typeface="Arial"/>
              </a:rPr>
              <a:t> 256 </a:t>
            </a:r>
            <a:r>
              <a:rPr lang="vi-VN" err="1">
                <a:latin typeface="Times New Roman"/>
                <a:ea typeface="+mn-lt"/>
                <a:cs typeface="Arial"/>
              </a:rPr>
              <a:t>bit</a:t>
            </a:r>
            <a:r>
              <a:rPr lang="vi-VN">
                <a:latin typeface="Times New Roman"/>
                <a:ea typeface="+mn-lt"/>
                <a:cs typeface="Arial"/>
              </a:rPr>
              <a:t> tương </a:t>
            </a:r>
            <a:r>
              <a:rPr lang="vi-VN" err="1">
                <a:latin typeface="Times New Roman"/>
                <a:ea typeface="+mn-lt"/>
                <a:cs typeface="Arial"/>
              </a:rPr>
              <a:t>ứng</a:t>
            </a:r>
            <a:r>
              <a:rPr lang="vi-VN">
                <a:latin typeface="Times New Roman"/>
                <a:ea typeface="+mn-lt"/>
                <a:cs typeface="Arial"/>
              </a:rPr>
              <a:t> </a:t>
            </a:r>
            <a:r>
              <a:rPr lang="vi-VN" err="1">
                <a:latin typeface="Times New Roman"/>
                <a:ea typeface="+mn-lt"/>
                <a:cs typeface="Arial"/>
              </a:rPr>
              <a:t>gọi</a:t>
            </a:r>
            <a:r>
              <a:rPr lang="vi-VN">
                <a:latin typeface="Times New Roman"/>
                <a:ea typeface="+mn-lt"/>
                <a:cs typeface="Arial"/>
              </a:rPr>
              <a:t> </a:t>
            </a:r>
            <a:r>
              <a:rPr lang="vi-VN" err="1">
                <a:latin typeface="Times New Roman"/>
                <a:ea typeface="+mn-lt"/>
                <a:cs typeface="Arial"/>
              </a:rPr>
              <a:t>là</a:t>
            </a:r>
            <a:r>
              <a:rPr lang="vi-VN">
                <a:latin typeface="Times New Roman"/>
                <a:ea typeface="+mn-lt"/>
                <a:cs typeface="Arial"/>
              </a:rPr>
              <a:t> AES-128, AES-192 </a:t>
            </a:r>
            <a:r>
              <a:rPr lang="vi-VN" err="1">
                <a:latin typeface="Times New Roman"/>
                <a:ea typeface="+mn-lt"/>
                <a:cs typeface="Arial"/>
              </a:rPr>
              <a:t>và</a:t>
            </a:r>
            <a:r>
              <a:rPr lang="vi-VN">
                <a:latin typeface="Times New Roman"/>
                <a:ea typeface="+mn-lt"/>
                <a:cs typeface="Arial"/>
              </a:rPr>
              <a:t> AES-256, </a:t>
            </a:r>
            <a:r>
              <a:rPr lang="vi-VN" err="1">
                <a:latin typeface="Times New Roman"/>
                <a:ea typeface="+mn-lt"/>
                <a:cs typeface="Arial"/>
              </a:rPr>
              <a:t>tùy</a:t>
            </a:r>
            <a:r>
              <a:rPr lang="vi-VN">
                <a:latin typeface="Times New Roman"/>
                <a:ea typeface="+mn-lt"/>
                <a:cs typeface="Arial"/>
              </a:rPr>
              <a:t> </a:t>
            </a:r>
            <a:r>
              <a:rPr lang="vi-VN" err="1">
                <a:latin typeface="Times New Roman"/>
                <a:ea typeface="+mn-lt"/>
                <a:cs typeface="Arial"/>
              </a:rPr>
              <a:t>vào</a:t>
            </a:r>
            <a:r>
              <a:rPr lang="vi-VN">
                <a:latin typeface="Times New Roman"/>
                <a:ea typeface="+mn-lt"/>
                <a:cs typeface="Arial"/>
              </a:rPr>
              <a:t> </a:t>
            </a:r>
            <a:r>
              <a:rPr lang="vi-VN" err="1">
                <a:latin typeface="Times New Roman"/>
                <a:ea typeface="+mn-lt"/>
                <a:cs typeface="Arial"/>
              </a:rPr>
              <a:t>độ</a:t>
            </a:r>
            <a:r>
              <a:rPr lang="vi-VN">
                <a:latin typeface="Times New Roman"/>
                <a:ea typeface="+mn-lt"/>
                <a:cs typeface="Arial"/>
              </a:rPr>
              <a:t> </a:t>
            </a:r>
            <a:r>
              <a:rPr lang="vi-VN" err="1">
                <a:latin typeface="Times New Roman"/>
                <a:ea typeface="+mn-lt"/>
                <a:cs typeface="Arial"/>
              </a:rPr>
              <a:t>dài</a:t>
            </a:r>
            <a:r>
              <a:rPr lang="vi-VN">
                <a:latin typeface="Times New Roman"/>
                <a:ea typeface="+mn-lt"/>
                <a:cs typeface="Arial"/>
              </a:rPr>
              <a:t> </a:t>
            </a:r>
            <a:r>
              <a:rPr lang="vi-VN" err="1">
                <a:latin typeface="Times New Roman"/>
                <a:ea typeface="+mn-lt"/>
                <a:cs typeface="Arial"/>
              </a:rPr>
              <a:t>của</a:t>
            </a:r>
            <a:r>
              <a:rPr lang="vi-VN">
                <a:latin typeface="Times New Roman"/>
                <a:ea typeface="+mn-lt"/>
                <a:cs typeface="Arial"/>
              </a:rPr>
              <a:t> </a:t>
            </a:r>
            <a:r>
              <a:rPr lang="vi-VN" err="1">
                <a:latin typeface="Times New Roman"/>
                <a:ea typeface="+mn-lt"/>
                <a:cs typeface="Arial"/>
              </a:rPr>
              <a:t>key</a:t>
            </a:r>
            <a:r>
              <a:rPr lang="vi-VN">
                <a:latin typeface="Times New Roman"/>
                <a:ea typeface="+mn-lt"/>
                <a:cs typeface="Arial"/>
              </a:rPr>
              <a:t> khi </a:t>
            </a:r>
            <a:r>
              <a:rPr lang="vi-VN" err="1">
                <a:latin typeface="Times New Roman"/>
                <a:ea typeface="+mn-lt"/>
                <a:cs typeface="Arial"/>
              </a:rPr>
              <a:t>sử</a:t>
            </a:r>
            <a:r>
              <a:rPr lang="vi-VN">
                <a:latin typeface="Times New Roman"/>
                <a:ea typeface="+mn-lt"/>
                <a:cs typeface="Arial"/>
              </a:rPr>
              <a:t> </a:t>
            </a:r>
            <a:r>
              <a:rPr lang="vi-VN" err="1">
                <a:latin typeface="Times New Roman"/>
                <a:ea typeface="+mn-lt"/>
                <a:cs typeface="Arial"/>
              </a:rPr>
              <a:t>dụng</a:t>
            </a:r>
            <a:r>
              <a:rPr lang="vi-VN">
                <a:latin typeface="Times New Roman"/>
                <a:ea typeface="+mn-lt"/>
                <a:cs typeface="Arial"/>
              </a:rPr>
              <a:t> </a:t>
            </a:r>
            <a:r>
              <a:rPr lang="vi-VN" err="1">
                <a:latin typeface="Times New Roman"/>
                <a:ea typeface="+mn-lt"/>
                <a:cs typeface="Arial"/>
              </a:rPr>
              <a:t>mà</a:t>
            </a:r>
            <a:r>
              <a:rPr lang="vi-VN">
                <a:latin typeface="Times New Roman"/>
                <a:ea typeface="+mn-lt"/>
                <a:cs typeface="Arial"/>
              </a:rPr>
              <a:t> ta </a:t>
            </a:r>
            <a:r>
              <a:rPr lang="vi-VN" err="1">
                <a:latin typeface="Times New Roman"/>
                <a:ea typeface="+mn-lt"/>
                <a:cs typeface="Arial"/>
              </a:rPr>
              <a:t>có</a:t>
            </a:r>
            <a:r>
              <a:rPr lang="vi-VN">
                <a:latin typeface="Times New Roman"/>
                <a:ea typeface="+mn-lt"/>
                <a:cs typeface="Arial"/>
              </a:rPr>
              <a:t> </a:t>
            </a:r>
            <a:r>
              <a:rPr lang="vi-VN" err="1">
                <a:latin typeface="Times New Roman"/>
                <a:ea typeface="+mn-lt"/>
                <a:cs typeface="Arial"/>
              </a:rPr>
              <a:t>số</a:t>
            </a:r>
            <a:r>
              <a:rPr lang="vi-VN">
                <a:latin typeface="Times New Roman"/>
                <a:ea typeface="+mn-lt"/>
                <a:cs typeface="Arial"/>
              </a:rPr>
              <a:t> </a:t>
            </a:r>
            <a:r>
              <a:rPr lang="vi-VN" err="1">
                <a:latin typeface="Times New Roman"/>
                <a:ea typeface="+mn-lt"/>
                <a:cs typeface="Arial"/>
              </a:rPr>
              <a:t>vòng</a:t>
            </a:r>
            <a:r>
              <a:rPr lang="vi-VN">
                <a:latin typeface="Times New Roman"/>
                <a:ea typeface="+mn-lt"/>
                <a:cs typeface="Arial"/>
              </a:rPr>
              <a:t> </a:t>
            </a:r>
            <a:r>
              <a:rPr lang="vi-VN" err="1">
                <a:latin typeface="Times New Roman"/>
                <a:ea typeface="+mn-lt"/>
                <a:cs typeface="Arial"/>
              </a:rPr>
              <a:t>lặp</a:t>
            </a:r>
            <a:r>
              <a:rPr lang="vi-VN">
                <a:latin typeface="Times New Roman"/>
                <a:ea typeface="+mn-lt"/>
                <a:cs typeface="Arial"/>
              </a:rPr>
              <a:t> </a:t>
            </a:r>
            <a:r>
              <a:rPr lang="vi-VN" err="1">
                <a:latin typeface="Times New Roman"/>
                <a:ea typeface="+mn-lt"/>
                <a:cs typeface="Arial"/>
              </a:rPr>
              <a:t>khác</a:t>
            </a:r>
            <a:r>
              <a:rPr lang="vi-VN">
                <a:latin typeface="Times New Roman"/>
                <a:ea typeface="+mn-lt"/>
                <a:cs typeface="Arial"/>
              </a:rPr>
              <a:t> nhau. AES-128 </a:t>
            </a:r>
            <a:r>
              <a:rPr lang="vi-VN" err="1">
                <a:latin typeface="Times New Roman"/>
                <a:ea typeface="+mn-lt"/>
                <a:cs typeface="Arial"/>
              </a:rPr>
              <a:t>sử</a:t>
            </a:r>
            <a:r>
              <a:rPr lang="vi-VN">
                <a:latin typeface="Times New Roman"/>
                <a:ea typeface="+mn-lt"/>
                <a:cs typeface="Arial"/>
              </a:rPr>
              <a:t> </a:t>
            </a:r>
            <a:r>
              <a:rPr lang="vi-VN" err="1">
                <a:latin typeface="Times New Roman"/>
                <a:ea typeface="+mn-lt"/>
                <a:cs typeface="Arial"/>
              </a:rPr>
              <a:t>dụng</a:t>
            </a:r>
            <a:r>
              <a:rPr lang="vi-VN">
                <a:latin typeface="Times New Roman"/>
                <a:ea typeface="+mn-lt"/>
                <a:cs typeface="Arial"/>
              </a:rPr>
              <a:t> 10 </a:t>
            </a:r>
            <a:r>
              <a:rPr lang="vi-VN" err="1">
                <a:latin typeface="Times New Roman"/>
                <a:ea typeface="+mn-lt"/>
                <a:cs typeface="Arial"/>
              </a:rPr>
              <a:t>vòng</a:t>
            </a:r>
            <a:r>
              <a:rPr lang="vi-VN">
                <a:latin typeface="Times New Roman"/>
                <a:ea typeface="+mn-lt"/>
                <a:cs typeface="Arial"/>
              </a:rPr>
              <a:t>, AES-192 </a:t>
            </a:r>
            <a:r>
              <a:rPr lang="vi-VN" err="1">
                <a:latin typeface="Times New Roman"/>
                <a:ea typeface="+mn-lt"/>
                <a:cs typeface="Arial"/>
              </a:rPr>
              <a:t>sử</a:t>
            </a:r>
            <a:r>
              <a:rPr lang="vi-VN">
                <a:latin typeface="Times New Roman"/>
                <a:ea typeface="+mn-lt"/>
                <a:cs typeface="Arial"/>
              </a:rPr>
              <a:t> </a:t>
            </a:r>
            <a:r>
              <a:rPr lang="vi-VN" err="1">
                <a:latin typeface="Times New Roman"/>
                <a:ea typeface="+mn-lt"/>
                <a:cs typeface="Arial"/>
              </a:rPr>
              <a:t>dụng</a:t>
            </a:r>
            <a:r>
              <a:rPr lang="vi-VN">
                <a:latin typeface="Times New Roman"/>
                <a:ea typeface="+mn-lt"/>
                <a:cs typeface="Arial"/>
              </a:rPr>
              <a:t> 12 </a:t>
            </a:r>
            <a:r>
              <a:rPr lang="vi-VN" err="1">
                <a:latin typeface="Times New Roman"/>
                <a:ea typeface="+mn-lt"/>
                <a:cs typeface="Arial"/>
              </a:rPr>
              <a:t>vòng</a:t>
            </a:r>
            <a:r>
              <a:rPr lang="vi-VN">
                <a:latin typeface="Times New Roman"/>
                <a:ea typeface="+mn-lt"/>
                <a:cs typeface="Arial"/>
              </a:rPr>
              <a:t> </a:t>
            </a:r>
            <a:r>
              <a:rPr lang="vi-VN" err="1">
                <a:latin typeface="Times New Roman"/>
                <a:ea typeface="+mn-lt"/>
                <a:cs typeface="Arial"/>
              </a:rPr>
              <a:t>và</a:t>
            </a:r>
            <a:r>
              <a:rPr lang="vi-VN">
                <a:latin typeface="Times New Roman"/>
                <a:ea typeface="+mn-lt"/>
                <a:cs typeface="Arial"/>
              </a:rPr>
              <a:t> AES-256 </a:t>
            </a:r>
            <a:r>
              <a:rPr lang="vi-VN" err="1">
                <a:latin typeface="Times New Roman"/>
                <a:ea typeface="+mn-lt"/>
                <a:cs typeface="Arial"/>
              </a:rPr>
              <a:t>sử</a:t>
            </a:r>
            <a:r>
              <a:rPr lang="vi-VN">
                <a:latin typeface="Times New Roman"/>
                <a:ea typeface="+mn-lt"/>
                <a:cs typeface="Arial"/>
              </a:rPr>
              <a:t> </a:t>
            </a:r>
            <a:r>
              <a:rPr lang="vi-VN" err="1">
                <a:latin typeface="Times New Roman"/>
                <a:ea typeface="+mn-lt"/>
                <a:cs typeface="Arial"/>
              </a:rPr>
              <a:t>dụng</a:t>
            </a:r>
            <a:r>
              <a:rPr lang="vi-VN">
                <a:latin typeface="Times New Roman"/>
                <a:ea typeface="+mn-lt"/>
                <a:cs typeface="Arial"/>
              </a:rPr>
              <a:t> 14 </a:t>
            </a:r>
            <a:r>
              <a:rPr lang="vi-VN" err="1">
                <a:latin typeface="Times New Roman"/>
                <a:ea typeface="+mn-lt"/>
                <a:cs typeface="Arial"/>
              </a:rPr>
              <a:t>vòng</a:t>
            </a:r>
            <a:r>
              <a:rPr lang="vi-VN">
                <a:latin typeface="Times New Roman"/>
                <a:ea typeface="+mn-lt"/>
                <a:cs typeface="Arial"/>
              </a:rPr>
              <a:t>.</a:t>
            </a:r>
            <a:endParaRPr lang="en-US">
              <a:latin typeface="Times New Roman"/>
              <a:ea typeface="+mn-lt"/>
              <a:cs typeface="Arial"/>
            </a:endParaRPr>
          </a:p>
          <a:p>
            <a:pPr marL="285750" indent="-285750" algn="just">
              <a:buFont typeface="Wingdings"/>
              <a:buChar char="§"/>
            </a:pPr>
            <a:r>
              <a:rPr lang="vi-VN" err="1">
                <a:latin typeface="Times New Roman"/>
                <a:ea typeface="+mn-lt"/>
                <a:cs typeface="Arial"/>
              </a:rPr>
              <a:t>Các</a:t>
            </a:r>
            <a:r>
              <a:rPr lang="vi-VN">
                <a:latin typeface="Times New Roman"/>
                <a:ea typeface="+mn-lt"/>
                <a:cs typeface="Arial"/>
              </a:rPr>
              <a:t> </a:t>
            </a:r>
            <a:r>
              <a:rPr lang="vi-VN" err="1">
                <a:latin typeface="Times New Roman"/>
                <a:ea typeface="+mn-lt"/>
                <a:cs typeface="Arial"/>
              </a:rPr>
              <a:t>thứ</a:t>
            </a:r>
            <a:r>
              <a:rPr lang="vi-VN">
                <a:latin typeface="Times New Roman"/>
                <a:ea typeface="+mn-lt"/>
                <a:cs typeface="Arial"/>
              </a:rPr>
              <a:t> </a:t>
            </a:r>
            <a:r>
              <a:rPr lang="vi-VN" err="1">
                <a:latin typeface="Times New Roman"/>
                <a:ea typeface="+mn-lt"/>
                <a:cs typeface="Arial"/>
              </a:rPr>
              <a:t>tự</a:t>
            </a:r>
            <a:r>
              <a:rPr lang="vi-VN">
                <a:latin typeface="Times New Roman"/>
                <a:ea typeface="+mn-lt"/>
                <a:cs typeface="Arial"/>
              </a:rPr>
              <a:t> </a:t>
            </a:r>
            <a:r>
              <a:rPr lang="vi-VN" err="1">
                <a:latin typeface="Times New Roman"/>
                <a:ea typeface="+mn-lt"/>
                <a:cs typeface="Arial"/>
              </a:rPr>
              <a:t>hàm</a:t>
            </a:r>
            <a:r>
              <a:rPr lang="vi-VN">
                <a:latin typeface="Times New Roman"/>
                <a:ea typeface="+mn-lt"/>
                <a:cs typeface="Arial"/>
              </a:rPr>
              <a:t> AES </a:t>
            </a:r>
            <a:r>
              <a:rPr lang="vi-VN" err="1">
                <a:latin typeface="Times New Roman"/>
                <a:ea typeface="+mn-lt"/>
                <a:cs typeface="Arial"/>
              </a:rPr>
              <a:t>sẽ</a:t>
            </a:r>
            <a:r>
              <a:rPr lang="vi-VN">
                <a:latin typeface="Times New Roman"/>
                <a:ea typeface="+mn-lt"/>
                <a:cs typeface="Arial"/>
              </a:rPr>
              <a:t> </a:t>
            </a:r>
            <a:r>
              <a:rPr lang="vi-VN" err="1">
                <a:latin typeface="Times New Roman"/>
                <a:ea typeface="+mn-lt"/>
                <a:cs typeface="Arial"/>
              </a:rPr>
              <a:t>thực</a:t>
            </a:r>
            <a:r>
              <a:rPr lang="vi-VN">
                <a:latin typeface="Times New Roman"/>
                <a:ea typeface="+mn-lt"/>
                <a:cs typeface="Arial"/>
              </a:rPr>
              <a:t> </a:t>
            </a:r>
            <a:r>
              <a:rPr lang="vi-VN" err="1">
                <a:latin typeface="Times New Roman"/>
                <a:ea typeface="+mn-lt"/>
                <a:cs typeface="Arial"/>
              </a:rPr>
              <a:t>hiện</a:t>
            </a:r>
            <a:r>
              <a:rPr lang="vi-VN">
                <a:latin typeface="Times New Roman"/>
                <a:ea typeface="+mn-lt"/>
                <a:cs typeface="Arial"/>
              </a:rPr>
              <a:t> :</a:t>
            </a:r>
            <a:endParaRPr lang="en-US">
              <a:latin typeface="Times New Roman"/>
              <a:ea typeface="+mn-lt"/>
              <a:cs typeface="Arial"/>
            </a:endParaRPr>
          </a:p>
          <a:p>
            <a:pPr marL="285750" indent="-285750" algn="just">
              <a:buFont typeface="Courier New"/>
              <a:buChar char="o"/>
            </a:pPr>
            <a:r>
              <a:rPr lang="vi-VN" err="1">
                <a:latin typeface="Times New Roman"/>
                <a:ea typeface="+mn-lt"/>
                <a:cs typeface="Arial"/>
              </a:rPr>
              <a:t>Trộn</a:t>
            </a:r>
            <a:r>
              <a:rPr lang="vi-VN">
                <a:latin typeface="Times New Roman"/>
                <a:ea typeface="+mn-lt"/>
                <a:cs typeface="Arial"/>
              </a:rPr>
              <a:t> </a:t>
            </a:r>
            <a:r>
              <a:rPr lang="vi-VN" err="1">
                <a:latin typeface="Times New Roman"/>
                <a:ea typeface="+mn-lt"/>
                <a:cs typeface="Arial"/>
              </a:rPr>
              <a:t>từng</a:t>
            </a:r>
            <a:r>
              <a:rPr lang="vi-VN">
                <a:latin typeface="Times New Roman"/>
                <a:ea typeface="+mn-lt"/>
                <a:cs typeface="Arial"/>
              </a:rPr>
              <a:t> </a:t>
            </a:r>
            <a:r>
              <a:rPr lang="vi-VN" err="1">
                <a:latin typeface="Times New Roman"/>
                <a:ea typeface="+mn-lt"/>
                <a:cs typeface="Arial"/>
              </a:rPr>
              <a:t>byte</a:t>
            </a:r>
            <a:r>
              <a:rPr lang="vi-VN">
                <a:latin typeface="Times New Roman"/>
                <a:ea typeface="+mn-lt"/>
                <a:cs typeface="Arial"/>
              </a:rPr>
              <a:t> (</a:t>
            </a:r>
            <a:r>
              <a:rPr lang="vi-VN" err="1">
                <a:latin typeface="Times New Roman"/>
                <a:ea typeface="+mn-lt"/>
                <a:cs typeface="Arial"/>
              </a:rPr>
              <a:t>SubBytes</a:t>
            </a:r>
            <a:r>
              <a:rPr lang="vi-VN">
                <a:latin typeface="Times New Roman"/>
                <a:ea typeface="+mn-lt"/>
                <a:cs typeface="Arial"/>
              </a:rPr>
              <a:t>): </a:t>
            </a:r>
            <a:r>
              <a:rPr lang="vi-VN" err="1">
                <a:latin typeface="Times New Roman"/>
                <a:ea typeface="+mn-lt"/>
                <a:cs typeface="Arial"/>
              </a:rPr>
              <a:t>mỗi</a:t>
            </a:r>
            <a:r>
              <a:rPr lang="vi-VN">
                <a:latin typeface="Times New Roman"/>
                <a:ea typeface="+mn-lt"/>
                <a:cs typeface="Arial"/>
              </a:rPr>
              <a:t> </a:t>
            </a:r>
            <a:r>
              <a:rPr lang="vi-VN" err="1">
                <a:latin typeface="Times New Roman"/>
                <a:ea typeface="+mn-lt"/>
                <a:cs typeface="Arial"/>
              </a:rPr>
              <a:t>byte</a:t>
            </a:r>
            <a:r>
              <a:rPr lang="vi-VN">
                <a:latin typeface="Times New Roman"/>
                <a:ea typeface="+mn-lt"/>
                <a:cs typeface="Arial"/>
              </a:rPr>
              <a:t> </a:t>
            </a:r>
            <a:r>
              <a:rPr lang="vi-VN" err="1">
                <a:latin typeface="Times New Roman"/>
                <a:ea typeface="+mn-lt"/>
                <a:cs typeface="Arial"/>
              </a:rPr>
              <a:t>được</a:t>
            </a:r>
            <a:r>
              <a:rPr lang="vi-VN">
                <a:latin typeface="Times New Roman"/>
                <a:ea typeface="+mn-lt"/>
                <a:cs typeface="Arial"/>
              </a:rPr>
              <a:t> thay </a:t>
            </a:r>
            <a:r>
              <a:rPr lang="vi-VN" err="1">
                <a:latin typeface="Times New Roman"/>
                <a:ea typeface="+mn-lt"/>
                <a:cs typeface="Arial"/>
              </a:rPr>
              <a:t>thế</a:t>
            </a:r>
            <a:r>
              <a:rPr lang="vi-VN">
                <a:latin typeface="Times New Roman"/>
                <a:ea typeface="+mn-lt"/>
                <a:cs typeface="Arial"/>
              </a:rPr>
              <a:t> </a:t>
            </a:r>
            <a:r>
              <a:rPr lang="vi-VN" err="1">
                <a:latin typeface="Times New Roman"/>
                <a:ea typeface="+mn-lt"/>
                <a:cs typeface="Arial"/>
              </a:rPr>
              <a:t>với</a:t>
            </a:r>
            <a:r>
              <a:rPr lang="vi-VN">
                <a:latin typeface="Times New Roman"/>
                <a:ea typeface="+mn-lt"/>
                <a:cs typeface="Arial"/>
              </a:rPr>
              <a:t> </a:t>
            </a:r>
            <a:r>
              <a:rPr lang="vi-VN" err="1">
                <a:latin typeface="Times New Roman"/>
                <a:ea typeface="+mn-lt"/>
                <a:cs typeface="Arial"/>
              </a:rPr>
              <a:t>các</a:t>
            </a:r>
            <a:r>
              <a:rPr lang="vi-VN">
                <a:latin typeface="Times New Roman"/>
                <a:ea typeface="+mn-lt"/>
                <a:cs typeface="Arial"/>
              </a:rPr>
              <a:t> </a:t>
            </a:r>
            <a:r>
              <a:rPr lang="vi-VN" err="1">
                <a:latin typeface="Times New Roman"/>
                <a:ea typeface="+mn-lt"/>
                <a:cs typeface="Arial"/>
              </a:rPr>
              <a:t>byte</a:t>
            </a:r>
            <a:r>
              <a:rPr lang="vi-VN">
                <a:latin typeface="Times New Roman"/>
                <a:ea typeface="+mn-lt"/>
                <a:cs typeface="Arial"/>
              </a:rPr>
              <a:t> </a:t>
            </a:r>
            <a:r>
              <a:rPr lang="vi-VN" err="1">
                <a:latin typeface="Times New Roman"/>
                <a:ea typeface="+mn-lt"/>
                <a:cs typeface="Arial"/>
              </a:rPr>
              <a:t>khác</a:t>
            </a:r>
            <a:endParaRPr lang="vi-VN">
              <a:latin typeface="Times New Roman"/>
              <a:ea typeface="+mn-lt"/>
              <a:cs typeface="Arial"/>
            </a:endParaRPr>
          </a:p>
          <a:p>
            <a:pPr marL="285750" indent="-285750" algn="just">
              <a:buFont typeface="Courier New"/>
              <a:buChar char="o"/>
            </a:pPr>
            <a:r>
              <a:rPr lang="en-US">
                <a:latin typeface="Times New Roman"/>
                <a:ea typeface="+mn-lt"/>
                <a:cs typeface="+mn-lt"/>
              </a:rPr>
              <a:t>T</a:t>
            </a:r>
            <a:r>
              <a:rPr lang="vi-VN" err="1">
                <a:latin typeface="Times New Roman"/>
                <a:ea typeface="+mn-lt"/>
                <a:cs typeface="Arial"/>
              </a:rPr>
              <a:t>rộn</a:t>
            </a:r>
            <a:r>
              <a:rPr lang="vi-VN">
                <a:latin typeface="Times New Roman"/>
                <a:ea typeface="+mn-lt"/>
                <a:cs typeface="Arial"/>
              </a:rPr>
              <a:t> </a:t>
            </a:r>
            <a:r>
              <a:rPr lang="vi-VN" err="1">
                <a:latin typeface="Times New Roman"/>
                <a:ea typeface="+mn-lt"/>
                <a:cs typeface="Arial"/>
              </a:rPr>
              <a:t>từng</a:t>
            </a:r>
            <a:r>
              <a:rPr lang="vi-VN">
                <a:latin typeface="Times New Roman"/>
                <a:ea typeface="+mn-lt"/>
                <a:cs typeface="Arial"/>
              </a:rPr>
              <a:t> </a:t>
            </a:r>
            <a:r>
              <a:rPr lang="vi-VN" err="1">
                <a:latin typeface="Times New Roman"/>
                <a:ea typeface="+mn-lt"/>
                <a:cs typeface="Arial"/>
              </a:rPr>
              <a:t>hàng</a:t>
            </a:r>
            <a:r>
              <a:rPr lang="vi-VN">
                <a:latin typeface="Times New Roman"/>
                <a:ea typeface="+mn-lt"/>
                <a:cs typeface="Arial"/>
              </a:rPr>
              <a:t> (</a:t>
            </a:r>
            <a:r>
              <a:rPr lang="vi-VN" err="1">
                <a:latin typeface="Times New Roman"/>
                <a:ea typeface="+mn-lt"/>
                <a:cs typeface="Arial"/>
              </a:rPr>
              <a:t>ShiftRows</a:t>
            </a:r>
            <a:r>
              <a:rPr lang="vi-VN">
                <a:latin typeface="Times New Roman"/>
                <a:ea typeface="+mn-lt"/>
                <a:cs typeface="Arial"/>
              </a:rPr>
              <a:t>): </a:t>
            </a:r>
            <a:r>
              <a:rPr lang="vi-VN" err="1">
                <a:latin typeface="Times New Roman"/>
                <a:ea typeface="+mn-lt"/>
                <a:cs typeface="Arial"/>
              </a:rPr>
              <a:t>Phép</a:t>
            </a:r>
            <a:r>
              <a:rPr lang="vi-VN">
                <a:latin typeface="Times New Roman"/>
                <a:ea typeface="+mn-lt"/>
                <a:cs typeface="Arial"/>
              </a:rPr>
              <a:t> </a:t>
            </a:r>
            <a:r>
              <a:rPr lang="vi-VN" err="1">
                <a:latin typeface="Times New Roman"/>
                <a:ea typeface="+mn-lt"/>
                <a:cs typeface="Arial"/>
              </a:rPr>
              <a:t>biến</a:t>
            </a:r>
            <a:r>
              <a:rPr lang="vi-VN">
                <a:latin typeface="Times New Roman"/>
                <a:ea typeface="+mn-lt"/>
                <a:cs typeface="Arial"/>
              </a:rPr>
              <a:t> </a:t>
            </a:r>
            <a:r>
              <a:rPr lang="vi-VN" err="1">
                <a:latin typeface="Times New Roman"/>
                <a:ea typeface="+mn-lt"/>
                <a:cs typeface="Arial"/>
              </a:rPr>
              <a:t>đổi</a:t>
            </a:r>
            <a:r>
              <a:rPr lang="vi-VN">
                <a:latin typeface="Times New Roman"/>
                <a:ea typeface="+mn-lt"/>
                <a:cs typeface="Arial"/>
              </a:rPr>
              <a:t> </a:t>
            </a:r>
            <a:r>
              <a:rPr lang="vi-VN" err="1">
                <a:latin typeface="Times New Roman"/>
                <a:ea typeface="+mn-lt"/>
                <a:cs typeface="Arial"/>
              </a:rPr>
              <a:t>dùng</a:t>
            </a:r>
            <a:r>
              <a:rPr lang="vi-VN">
                <a:latin typeface="Times New Roman"/>
                <a:ea typeface="+mn-lt"/>
                <a:cs typeface="Arial"/>
              </a:rPr>
              <a:t> trong </a:t>
            </a:r>
            <a:r>
              <a:rPr lang="vi-VN" err="1">
                <a:latin typeface="Times New Roman"/>
                <a:ea typeface="+mn-lt"/>
                <a:cs typeface="Arial"/>
              </a:rPr>
              <a:t>phép</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hóa</a:t>
            </a:r>
            <a:r>
              <a:rPr lang="vi-VN">
                <a:latin typeface="Times New Roman"/>
                <a:ea typeface="+mn-lt"/>
                <a:cs typeface="Arial"/>
              </a:rPr>
              <a:t> </a:t>
            </a:r>
            <a:r>
              <a:rPr lang="vi-VN" err="1">
                <a:latin typeface="Times New Roman"/>
                <a:ea typeface="+mn-lt"/>
                <a:cs typeface="Arial"/>
              </a:rPr>
              <a:t>áp</a:t>
            </a:r>
            <a:r>
              <a:rPr lang="vi-VN">
                <a:latin typeface="Times New Roman"/>
                <a:ea typeface="+mn-lt"/>
                <a:cs typeface="Arial"/>
              </a:rPr>
              <a:t> </a:t>
            </a:r>
            <a:r>
              <a:rPr lang="vi-VN" err="1">
                <a:latin typeface="Times New Roman"/>
                <a:ea typeface="+mn-lt"/>
                <a:cs typeface="Arial"/>
              </a:rPr>
              <a:t>dụng</a:t>
            </a:r>
            <a:r>
              <a:rPr lang="vi-VN">
                <a:latin typeface="Times New Roman"/>
                <a:ea typeface="+mn-lt"/>
                <a:cs typeface="Arial"/>
              </a:rPr>
              <a:t> lên </a:t>
            </a:r>
            <a:r>
              <a:rPr lang="vi-VN" err="1">
                <a:latin typeface="Times New Roman"/>
                <a:ea typeface="+mn-lt"/>
                <a:cs typeface="Arial"/>
              </a:rPr>
              <a:t>trạng</a:t>
            </a:r>
            <a:r>
              <a:rPr lang="vi-VN">
                <a:latin typeface="Times New Roman"/>
                <a:ea typeface="+mn-lt"/>
                <a:cs typeface="Arial"/>
              </a:rPr>
              <a:t> </a:t>
            </a:r>
            <a:r>
              <a:rPr lang="vi-VN" err="1">
                <a:latin typeface="Times New Roman"/>
                <a:ea typeface="+mn-lt"/>
                <a:cs typeface="Arial"/>
              </a:rPr>
              <a:t>thái</a:t>
            </a:r>
            <a:r>
              <a:rPr lang="vi-VN">
                <a:latin typeface="Times New Roman"/>
                <a:ea typeface="+mn-lt"/>
                <a:cs typeface="Arial"/>
              </a:rPr>
              <a:t> </a:t>
            </a:r>
            <a:r>
              <a:rPr lang="vi-VN" err="1">
                <a:latin typeface="Times New Roman"/>
                <a:ea typeface="+mn-lt"/>
                <a:cs typeface="Arial"/>
              </a:rPr>
              <a:t>bằng</a:t>
            </a:r>
            <a:r>
              <a:rPr lang="vi-VN">
                <a:latin typeface="Times New Roman"/>
                <a:ea typeface="+mn-lt"/>
                <a:cs typeface="Arial"/>
              </a:rPr>
              <a:t> </a:t>
            </a:r>
            <a:r>
              <a:rPr lang="vi-VN" err="1">
                <a:latin typeface="Times New Roman"/>
                <a:ea typeface="+mn-lt"/>
                <a:cs typeface="Arial"/>
              </a:rPr>
              <a:t>cách</a:t>
            </a:r>
            <a:r>
              <a:rPr lang="vi-VN">
                <a:latin typeface="Times New Roman"/>
                <a:ea typeface="+mn-lt"/>
                <a:cs typeface="Arial"/>
              </a:rPr>
              <a:t> </a:t>
            </a:r>
            <a:r>
              <a:rPr lang="vi-VN" err="1">
                <a:latin typeface="Times New Roman"/>
                <a:ea typeface="+mn-lt"/>
                <a:cs typeface="Arial"/>
              </a:rPr>
              <a:t>chuyển</a:t>
            </a:r>
            <a:r>
              <a:rPr lang="vi-VN">
                <a:latin typeface="Times New Roman"/>
                <a:ea typeface="+mn-lt"/>
                <a:cs typeface="Arial"/>
              </a:rPr>
              <a:t> </a:t>
            </a:r>
            <a:r>
              <a:rPr lang="vi-VN" err="1">
                <a:latin typeface="Times New Roman"/>
                <a:ea typeface="+mn-lt"/>
                <a:cs typeface="Arial"/>
              </a:rPr>
              <a:t>dịch</a:t>
            </a:r>
            <a:r>
              <a:rPr lang="vi-VN">
                <a:latin typeface="Times New Roman"/>
                <a:ea typeface="+mn-lt"/>
                <a:cs typeface="Arial"/>
              </a:rPr>
              <a:t> </a:t>
            </a:r>
            <a:r>
              <a:rPr lang="vi-VN" err="1">
                <a:latin typeface="Times New Roman"/>
                <a:ea typeface="+mn-lt"/>
                <a:cs typeface="Arial"/>
              </a:rPr>
              <a:t>vòng</a:t>
            </a:r>
            <a:r>
              <a:rPr lang="vi-VN">
                <a:latin typeface="Times New Roman"/>
                <a:ea typeface="+mn-lt"/>
                <a:cs typeface="Arial"/>
              </a:rPr>
              <a:t> ba </a:t>
            </a:r>
            <a:r>
              <a:rPr lang="vi-VN" err="1">
                <a:latin typeface="Times New Roman"/>
                <a:ea typeface="+mn-lt"/>
                <a:cs typeface="Arial"/>
              </a:rPr>
              <a:t>hàng</a:t>
            </a:r>
            <a:r>
              <a:rPr lang="vi-VN">
                <a:latin typeface="Times New Roman"/>
                <a:ea typeface="+mn-lt"/>
                <a:cs typeface="Arial"/>
              </a:rPr>
              <a:t> </a:t>
            </a:r>
            <a:r>
              <a:rPr lang="vi-VN" err="1">
                <a:latin typeface="Times New Roman"/>
                <a:ea typeface="+mn-lt"/>
                <a:cs typeface="Arial"/>
              </a:rPr>
              <a:t>cuối</a:t>
            </a:r>
            <a:r>
              <a:rPr lang="vi-VN">
                <a:latin typeface="Times New Roman"/>
                <a:ea typeface="+mn-lt"/>
                <a:cs typeface="Arial"/>
              </a:rPr>
              <a:t> </a:t>
            </a:r>
            <a:r>
              <a:rPr lang="vi-VN" err="1">
                <a:latin typeface="Times New Roman"/>
                <a:ea typeface="+mn-lt"/>
                <a:cs typeface="Arial"/>
              </a:rPr>
              <a:t>của</a:t>
            </a:r>
            <a:r>
              <a:rPr lang="vi-VN">
                <a:latin typeface="Times New Roman"/>
                <a:ea typeface="+mn-lt"/>
                <a:cs typeface="Arial"/>
              </a:rPr>
              <a:t> </a:t>
            </a:r>
            <a:r>
              <a:rPr lang="vi-VN" err="1">
                <a:latin typeface="Times New Roman"/>
                <a:ea typeface="+mn-lt"/>
                <a:cs typeface="Arial"/>
              </a:rPr>
              <a:t>trạng</a:t>
            </a:r>
            <a:r>
              <a:rPr lang="vi-VN">
                <a:latin typeface="Times New Roman"/>
                <a:ea typeface="+mn-lt"/>
                <a:cs typeface="Arial"/>
              </a:rPr>
              <a:t> </a:t>
            </a:r>
            <a:r>
              <a:rPr lang="vi-VN" err="1">
                <a:latin typeface="Times New Roman"/>
                <a:ea typeface="+mn-lt"/>
                <a:cs typeface="Arial"/>
              </a:rPr>
              <a:t>thái</a:t>
            </a:r>
            <a:r>
              <a:rPr lang="vi-VN">
                <a:latin typeface="Times New Roman"/>
                <a:ea typeface="+mn-lt"/>
                <a:cs typeface="Arial"/>
              </a:rPr>
              <a:t> theo </a:t>
            </a:r>
            <a:r>
              <a:rPr lang="vi-VN" err="1">
                <a:latin typeface="Times New Roman"/>
                <a:ea typeface="+mn-lt"/>
                <a:cs typeface="Arial"/>
              </a:rPr>
              <a:t>số</a:t>
            </a:r>
            <a:r>
              <a:rPr lang="vi-VN">
                <a:latin typeface="Times New Roman"/>
                <a:ea typeface="+mn-lt"/>
                <a:cs typeface="Arial"/>
              </a:rPr>
              <a:t> </a:t>
            </a:r>
            <a:r>
              <a:rPr lang="vi-VN" err="1">
                <a:latin typeface="Times New Roman"/>
                <a:ea typeface="+mn-lt"/>
                <a:cs typeface="Arial"/>
              </a:rPr>
              <a:t>lượng</a:t>
            </a:r>
            <a:r>
              <a:rPr lang="vi-VN">
                <a:latin typeface="Times New Roman"/>
                <a:ea typeface="+mn-lt"/>
                <a:cs typeface="Arial"/>
              </a:rPr>
              <a:t> </a:t>
            </a:r>
            <a:r>
              <a:rPr lang="vi-VN" err="1">
                <a:latin typeface="Times New Roman"/>
                <a:ea typeface="+mn-lt"/>
                <a:cs typeface="Arial"/>
              </a:rPr>
              <a:t>byte</a:t>
            </a:r>
            <a:r>
              <a:rPr lang="vi-VN">
                <a:latin typeface="Times New Roman"/>
                <a:ea typeface="+mn-lt"/>
                <a:cs typeface="Arial"/>
              </a:rPr>
              <a:t> </a:t>
            </a:r>
            <a:r>
              <a:rPr lang="vi-VN" err="1">
                <a:latin typeface="Times New Roman"/>
                <a:ea typeface="+mn-lt"/>
                <a:cs typeface="Arial"/>
              </a:rPr>
              <a:t>các</a:t>
            </a:r>
            <a:r>
              <a:rPr lang="vi-VN">
                <a:latin typeface="Times New Roman"/>
                <a:ea typeface="+mn-lt"/>
                <a:cs typeface="Arial"/>
              </a:rPr>
              <a:t> </a:t>
            </a:r>
            <a:r>
              <a:rPr lang="vi-VN" err="1">
                <a:latin typeface="Times New Roman"/>
                <a:ea typeface="+mn-lt"/>
                <a:cs typeface="Arial"/>
              </a:rPr>
              <a:t>offset</a:t>
            </a:r>
            <a:r>
              <a:rPr lang="vi-VN">
                <a:latin typeface="Times New Roman"/>
                <a:ea typeface="+mn-lt"/>
                <a:cs typeface="Arial"/>
              </a:rPr>
              <a:t> </a:t>
            </a:r>
            <a:r>
              <a:rPr lang="vi-VN" err="1">
                <a:latin typeface="Times New Roman"/>
                <a:ea typeface="+mn-lt"/>
                <a:cs typeface="Arial"/>
              </a:rPr>
              <a:t>khác</a:t>
            </a:r>
            <a:r>
              <a:rPr lang="vi-VN">
                <a:latin typeface="Times New Roman"/>
                <a:ea typeface="+mn-lt"/>
                <a:cs typeface="Arial"/>
              </a:rPr>
              <a:t> nhau</a:t>
            </a:r>
            <a:endParaRPr lang="en-US">
              <a:latin typeface="Times New Roman"/>
              <a:ea typeface="+mn-lt"/>
              <a:cs typeface="Arial"/>
            </a:endParaRPr>
          </a:p>
          <a:p>
            <a:pPr marL="285750" indent="-285750" algn="just">
              <a:buFont typeface="Courier New"/>
              <a:buChar char="o"/>
            </a:pPr>
            <a:r>
              <a:rPr lang="en-US">
                <a:latin typeface="Times New Roman"/>
                <a:ea typeface="+mn-lt"/>
                <a:cs typeface="+mn-lt"/>
              </a:rPr>
              <a:t>T</a:t>
            </a:r>
            <a:r>
              <a:rPr lang="vi-VN" err="1">
                <a:latin typeface="Times New Roman"/>
                <a:ea typeface="+mn-lt"/>
                <a:cs typeface="Arial"/>
              </a:rPr>
              <a:t>rộn</a:t>
            </a:r>
            <a:r>
              <a:rPr lang="vi-VN">
                <a:latin typeface="Times New Roman"/>
                <a:ea typeface="+mn-lt"/>
                <a:cs typeface="Arial"/>
              </a:rPr>
              <a:t> </a:t>
            </a:r>
            <a:r>
              <a:rPr lang="vi-VN" err="1">
                <a:latin typeface="Times New Roman"/>
                <a:ea typeface="+mn-lt"/>
                <a:cs typeface="Arial"/>
              </a:rPr>
              <a:t>từng</a:t>
            </a:r>
            <a:r>
              <a:rPr lang="vi-VN">
                <a:latin typeface="Times New Roman"/>
                <a:ea typeface="+mn-lt"/>
                <a:cs typeface="Arial"/>
              </a:rPr>
              <a:t> </a:t>
            </a:r>
            <a:r>
              <a:rPr lang="vi-VN" err="1">
                <a:latin typeface="Times New Roman"/>
                <a:ea typeface="+mn-lt"/>
                <a:cs typeface="Arial"/>
              </a:rPr>
              <a:t>cột</a:t>
            </a:r>
            <a:r>
              <a:rPr lang="vi-VN">
                <a:latin typeface="Times New Roman"/>
                <a:ea typeface="+mn-lt"/>
                <a:cs typeface="Arial"/>
              </a:rPr>
              <a:t> (</a:t>
            </a:r>
            <a:r>
              <a:rPr lang="vi-VN" err="1">
                <a:latin typeface="Times New Roman"/>
                <a:ea typeface="+mn-lt"/>
                <a:cs typeface="Arial"/>
              </a:rPr>
              <a:t>MixColumns</a:t>
            </a:r>
            <a:r>
              <a:rPr lang="vi-VN">
                <a:latin typeface="Times New Roman"/>
                <a:ea typeface="+mn-lt"/>
                <a:cs typeface="Arial"/>
              </a:rPr>
              <a:t>): </a:t>
            </a:r>
            <a:r>
              <a:rPr lang="vi-VN" err="1">
                <a:latin typeface="Times New Roman"/>
                <a:ea typeface="+mn-lt"/>
                <a:cs typeface="Arial"/>
              </a:rPr>
              <a:t>mỗi</a:t>
            </a:r>
            <a:r>
              <a:rPr lang="vi-VN">
                <a:latin typeface="Times New Roman"/>
                <a:ea typeface="+mn-lt"/>
                <a:cs typeface="Arial"/>
              </a:rPr>
              <a:t> </a:t>
            </a:r>
            <a:r>
              <a:rPr lang="vi-VN" err="1">
                <a:latin typeface="Times New Roman"/>
                <a:ea typeface="+mn-lt"/>
                <a:cs typeface="Arial"/>
              </a:rPr>
              <a:t>cột</a:t>
            </a:r>
            <a:r>
              <a:rPr lang="vi-VN">
                <a:latin typeface="Times New Roman"/>
                <a:ea typeface="+mn-lt"/>
                <a:cs typeface="Arial"/>
              </a:rPr>
              <a:t> </a:t>
            </a:r>
            <a:r>
              <a:rPr lang="vi-VN" err="1">
                <a:latin typeface="Times New Roman"/>
                <a:ea typeface="+mn-lt"/>
                <a:cs typeface="Arial"/>
              </a:rPr>
              <a:t>được</a:t>
            </a:r>
            <a:r>
              <a:rPr lang="vi-VN">
                <a:latin typeface="Times New Roman"/>
                <a:ea typeface="+mn-lt"/>
                <a:cs typeface="Arial"/>
              </a:rPr>
              <a:t> </a:t>
            </a:r>
            <a:r>
              <a:rPr lang="vi-VN" err="1">
                <a:latin typeface="Times New Roman"/>
                <a:ea typeface="+mn-lt"/>
                <a:cs typeface="Arial"/>
              </a:rPr>
              <a:t>chuyển</a:t>
            </a:r>
            <a:r>
              <a:rPr lang="vi-VN">
                <a:latin typeface="Times New Roman"/>
                <a:ea typeface="+mn-lt"/>
                <a:cs typeface="Arial"/>
              </a:rPr>
              <a:t> </a:t>
            </a:r>
            <a:r>
              <a:rPr lang="vi-VN" err="1">
                <a:latin typeface="Times New Roman"/>
                <a:ea typeface="+mn-lt"/>
                <a:cs typeface="Arial"/>
              </a:rPr>
              <a:t>đổi</a:t>
            </a:r>
            <a:r>
              <a:rPr lang="vi-VN">
                <a:latin typeface="Times New Roman"/>
                <a:ea typeface="+mn-lt"/>
                <a:cs typeface="Arial"/>
              </a:rPr>
              <a:t> </a:t>
            </a:r>
            <a:r>
              <a:rPr lang="vi-VN" err="1">
                <a:latin typeface="Times New Roman"/>
                <a:ea typeface="+mn-lt"/>
                <a:cs typeface="Arial"/>
              </a:rPr>
              <a:t>tuyến</a:t>
            </a:r>
            <a:r>
              <a:rPr lang="vi-VN">
                <a:latin typeface="Times New Roman"/>
                <a:ea typeface="+mn-lt"/>
                <a:cs typeface="Arial"/>
              </a:rPr>
              <a:t> </a:t>
            </a:r>
            <a:r>
              <a:rPr lang="vi-VN" err="1">
                <a:latin typeface="Times New Roman"/>
                <a:ea typeface="+mn-lt"/>
                <a:cs typeface="Arial"/>
              </a:rPr>
              <a:t>tính</a:t>
            </a:r>
            <a:r>
              <a:rPr lang="vi-VN">
                <a:latin typeface="Times New Roman"/>
                <a:ea typeface="+mn-lt"/>
                <a:cs typeface="Arial"/>
              </a:rPr>
              <a:t> </a:t>
            </a:r>
            <a:r>
              <a:rPr lang="vi-VN" err="1">
                <a:latin typeface="Times New Roman"/>
                <a:ea typeface="+mn-lt"/>
                <a:cs typeface="Arial"/>
              </a:rPr>
              <a:t>bằng</a:t>
            </a:r>
            <a:r>
              <a:rPr lang="vi-VN">
                <a:latin typeface="Times New Roman"/>
                <a:ea typeface="+mn-lt"/>
                <a:cs typeface="Arial"/>
              </a:rPr>
              <a:t> </a:t>
            </a:r>
            <a:r>
              <a:rPr lang="vi-VN" err="1">
                <a:latin typeface="Times New Roman"/>
                <a:ea typeface="+mn-lt"/>
                <a:cs typeface="Arial"/>
              </a:rPr>
              <a:t>cách</a:t>
            </a:r>
            <a:r>
              <a:rPr lang="vi-VN">
                <a:latin typeface="Times New Roman"/>
                <a:ea typeface="+mn-lt"/>
                <a:cs typeface="Arial"/>
              </a:rPr>
              <a:t> nhân </a:t>
            </a:r>
            <a:r>
              <a:rPr lang="vi-VN" err="1">
                <a:latin typeface="Times New Roman"/>
                <a:ea typeface="+mn-lt"/>
                <a:cs typeface="Arial"/>
              </a:rPr>
              <a:t>nó</a:t>
            </a:r>
            <a:r>
              <a:rPr lang="vi-VN">
                <a:latin typeface="Times New Roman"/>
                <a:ea typeface="+mn-lt"/>
                <a:cs typeface="Arial"/>
              </a:rPr>
              <a:t> </a:t>
            </a:r>
            <a:r>
              <a:rPr lang="vi-VN" err="1">
                <a:latin typeface="Times New Roman"/>
                <a:ea typeface="+mn-lt"/>
                <a:cs typeface="Arial"/>
              </a:rPr>
              <a:t>với</a:t>
            </a:r>
            <a:r>
              <a:rPr lang="vi-VN">
                <a:latin typeface="Times New Roman"/>
                <a:ea typeface="+mn-lt"/>
                <a:cs typeface="Arial"/>
              </a:rPr>
              <a:t> </a:t>
            </a:r>
            <a:r>
              <a:rPr lang="vi-VN" err="1">
                <a:latin typeface="Times New Roman"/>
                <a:ea typeface="+mn-lt"/>
                <a:cs typeface="Arial"/>
              </a:rPr>
              <a:t>một</a:t>
            </a:r>
            <a:r>
              <a:rPr lang="vi-VN">
                <a:latin typeface="Times New Roman"/>
                <a:ea typeface="+mn-lt"/>
                <a:cs typeface="Arial"/>
              </a:rPr>
              <a:t> ma </a:t>
            </a:r>
            <a:r>
              <a:rPr lang="vi-VN" err="1">
                <a:latin typeface="Times New Roman"/>
                <a:ea typeface="+mn-lt"/>
                <a:cs typeface="Arial"/>
              </a:rPr>
              <a:t>trận</a:t>
            </a:r>
            <a:r>
              <a:rPr lang="vi-VN">
                <a:latin typeface="Times New Roman"/>
                <a:ea typeface="+mn-lt"/>
                <a:cs typeface="Arial"/>
              </a:rPr>
              <a:t> trong </a:t>
            </a:r>
            <a:r>
              <a:rPr lang="vi-VN" err="1">
                <a:latin typeface="Times New Roman"/>
                <a:ea typeface="+mn-lt"/>
                <a:cs typeface="Arial"/>
              </a:rPr>
              <a:t>trường</a:t>
            </a:r>
            <a:r>
              <a:rPr lang="vi-VN">
                <a:latin typeface="Times New Roman"/>
                <a:ea typeface="+mn-lt"/>
                <a:cs typeface="Arial"/>
              </a:rPr>
              <a:t> </a:t>
            </a:r>
            <a:r>
              <a:rPr lang="vi-VN" err="1">
                <a:latin typeface="Times New Roman"/>
                <a:ea typeface="+mn-lt"/>
                <a:cs typeface="Arial"/>
              </a:rPr>
              <a:t>hữu</a:t>
            </a:r>
            <a:r>
              <a:rPr lang="vi-VN">
                <a:latin typeface="Times New Roman"/>
                <a:ea typeface="+mn-lt"/>
                <a:cs typeface="Arial"/>
              </a:rPr>
              <a:t> </a:t>
            </a:r>
            <a:r>
              <a:rPr lang="vi-VN" err="1">
                <a:latin typeface="Times New Roman"/>
                <a:ea typeface="+mn-lt"/>
                <a:cs typeface="Arial"/>
              </a:rPr>
              <a:t>hạn</a:t>
            </a:r>
            <a:endParaRPr lang="en-US">
              <a:latin typeface="Times New Roman"/>
              <a:ea typeface="+mn-lt"/>
              <a:cs typeface="Arial"/>
            </a:endParaRPr>
          </a:p>
          <a:p>
            <a:pPr marL="285750" indent="-285750" algn="just">
              <a:buFont typeface="Courier New"/>
              <a:buChar char="o"/>
            </a:pPr>
            <a:r>
              <a:rPr lang="en-US">
                <a:latin typeface="Times New Roman"/>
                <a:ea typeface="+mn-lt"/>
                <a:cs typeface="+mn-lt"/>
              </a:rPr>
              <a:t>M</a:t>
            </a:r>
            <a:r>
              <a:rPr lang="vi-VN">
                <a:latin typeface="Times New Roman"/>
                <a:ea typeface="+mn-lt"/>
                <a:cs typeface="Arial"/>
              </a:rPr>
              <a:t>ã </a:t>
            </a:r>
            <a:r>
              <a:rPr lang="vi-VN" err="1">
                <a:latin typeface="Times New Roman"/>
                <a:ea typeface="+mn-lt"/>
                <a:cs typeface="Arial"/>
              </a:rPr>
              <a:t>hóa</a:t>
            </a:r>
            <a:r>
              <a:rPr lang="vi-VN">
                <a:latin typeface="Times New Roman"/>
                <a:ea typeface="+mn-lt"/>
                <a:cs typeface="Arial"/>
              </a:rPr>
              <a:t> (</a:t>
            </a:r>
            <a:r>
              <a:rPr lang="vi-VN" err="1">
                <a:latin typeface="Times New Roman"/>
                <a:ea typeface="+mn-lt"/>
                <a:cs typeface="Arial"/>
              </a:rPr>
              <a:t>AddRoundKey</a:t>
            </a:r>
            <a:r>
              <a:rPr lang="vi-VN">
                <a:latin typeface="Times New Roman"/>
                <a:ea typeface="+mn-lt"/>
                <a:cs typeface="Arial"/>
              </a:rPr>
              <a:t>): </a:t>
            </a:r>
            <a:r>
              <a:rPr lang="vi-VN" err="1">
                <a:latin typeface="Times New Roman"/>
                <a:ea typeface="+mn-lt"/>
                <a:cs typeface="Arial"/>
              </a:rPr>
              <a:t>mỗi</a:t>
            </a:r>
            <a:r>
              <a:rPr lang="vi-VN">
                <a:latin typeface="Times New Roman"/>
                <a:ea typeface="+mn-lt"/>
                <a:cs typeface="Arial"/>
              </a:rPr>
              <a:t> </a:t>
            </a:r>
            <a:r>
              <a:rPr lang="vi-VN" err="1">
                <a:latin typeface="Times New Roman"/>
                <a:ea typeface="+mn-lt"/>
                <a:cs typeface="Arial"/>
              </a:rPr>
              <a:t>byte</a:t>
            </a:r>
            <a:r>
              <a:rPr lang="vi-VN">
                <a:latin typeface="Times New Roman"/>
                <a:ea typeface="+mn-lt"/>
                <a:cs typeface="Arial"/>
              </a:rPr>
              <a:t> trong </a:t>
            </a:r>
            <a:r>
              <a:rPr lang="vi-VN" err="1">
                <a:latin typeface="Times New Roman"/>
                <a:ea typeface="+mn-lt"/>
                <a:cs typeface="Arial"/>
              </a:rPr>
              <a:t>bảng</a:t>
            </a:r>
            <a:r>
              <a:rPr lang="vi-VN">
                <a:latin typeface="Times New Roman"/>
                <a:ea typeface="+mn-lt"/>
                <a:cs typeface="Arial"/>
              </a:rPr>
              <a:t> </a:t>
            </a:r>
            <a:r>
              <a:rPr lang="vi-VN" err="1">
                <a:latin typeface="Times New Roman"/>
                <a:ea typeface="+mn-lt"/>
                <a:cs typeface="Arial"/>
              </a:rPr>
              <a:t>trạng</a:t>
            </a:r>
            <a:r>
              <a:rPr lang="vi-VN">
                <a:latin typeface="Times New Roman"/>
                <a:ea typeface="+mn-lt"/>
                <a:cs typeface="Arial"/>
              </a:rPr>
              <a:t> </a:t>
            </a:r>
            <a:r>
              <a:rPr lang="vi-VN" err="1">
                <a:latin typeface="Times New Roman"/>
                <a:ea typeface="+mn-lt"/>
                <a:cs typeface="Arial"/>
              </a:rPr>
              <a:t>thái</a:t>
            </a:r>
            <a:r>
              <a:rPr lang="vi-VN">
                <a:latin typeface="Times New Roman"/>
                <a:ea typeface="+mn-lt"/>
                <a:cs typeface="Arial"/>
              </a:rPr>
              <a:t> </a:t>
            </a:r>
            <a:r>
              <a:rPr lang="vi-VN" err="1">
                <a:latin typeface="Times New Roman"/>
                <a:ea typeface="+mn-lt"/>
                <a:cs typeface="Arial"/>
              </a:rPr>
              <a:t>được</a:t>
            </a:r>
            <a:r>
              <a:rPr lang="vi-VN">
                <a:latin typeface="Times New Roman"/>
                <a:ea typeface="+mn-lt"/>
                <a:cs typeface="Arial"/>
              </a:rPr>
              <a:t> </a:t>
            </a:r>
            <a:r>
              <a:rPr lang="vi-VN" err="1">
                <a:latin typeface="Times New Roman"/>
                <a:ea typeface="+mn-lt"/>
                <a:cs typeface="Arial"/>
              </a:rPr>
              <a:t>thực</a:t>
            </a:r>
            <a:r>
              <a:rPr lang="vi-VN">
                <a:latin typeface="Times New Roman"/>
                <a:ea typeface="+mn-lt"/>
                <a:cs typeface="Arial"/>
              </a:rPr>
              <a:t> </a:t>
            </a:r>
            <a:r>
              <a:rPr lang="vi-VN" err="1">
                <a:latin typeface="Times New Roman"/>
                <a:ea typeface="+mn-lt"/>
                <a:cs typeface="Arial"/>
              </a:rPr>
              <a:t>hiện</a:t>
            </a:r>
            <a:r>
              <a:rPr lang="vi-VN">
                <a:latin typeface="Times New Roman"/>
                <a:ea typeface="+mn-lt"/>
                <a:cs typeface="Arial"/>
              </a:rPr>
              <a:t> </a:t>
            </a:r>
            <a:r>
              <a:rPr lang="vi-VN" err="1">
                <a:latin typeface="Times New Roman"/>
                <a:ea typeface="+mn-lt"/>
                <a:cs typeface="Arial"/>
              </a:rPr>
              <a:t>phép</a:t>
            </a:r>
            <a:r>
              <a:rPr lang="vi-VN">
                <a:latin typeface="Times New Roman"/>
                <a:ea typeface="+mn-lt"/>
                <a:cs typeface="Arial"/>
              </a:rPr>
              <a:t> XOR </a:t>
            </a:r>
            <a:r>
              <a:rPr lang="vi-VN" err="1">
                <a:latin typeface="Times New Roman"/>
                <a:ea typeface="+mn-lt"/>
                <a:cs typeface="Arial"/>
              </a:rPr>
              <a:t>với</a:t>
            </a:r>
            <a:r>
              <a:rPr lang="vi-VN">
                <a:latin typeface="Times New Roman"/>
                <a:ea typeface="+mn-lt"/>
                <a:cs typeface="Arial"/>
              </a:rPr>
              <a:t> </a:t>
            </a:r>
            <a:r>
              <a:rPr lang="vi-VN" err="1">
                <a:latin typeface="Times New Roman"/>
                <a:ea typeface="+mn-lt"/>
                <a:cs typeface="Arial"/>
              </a:rPr>
              <a:t>một</a:t>
            </a:r>
            <a:r>
              <a:rPr lang="vi-VN">
                <a:latin typeface="Times New Roman"/>
                <a:ea typeface="+mn-lt"/>
                <a:cs typeface="Arial"/>
              </a:rPr>
              <a:t> </a:t>
            </a:r>
            <a:r>
              <a:rPr lang="vi-VN" err="1">
                <a:latin typeface="Times New Roman"/>
                <a:ea typeface="+mn-lt"/>
                <a:cs typeface="Arial"/>
              </a:rPr>
              <a:t>khoá</a:t>
            </a:r>
            <a:r>
              <a:rPr lang="vi-VN">
                <a:latin typeface="Times New Roman"/>
                <a:ea typeface="+mn-lt"/>
                <a:cs typeface="Arial"/>
              </a:rPr>
              <a:t> </a:t>
            </a:r>
            <a:r>
              <a:rPr lang="vi-VN" err="1">
                <a:latin typeface="Times New Roman"/>
                <a:ea typeface="+mn-lt"/>
                <a:cs typeface="Arial"/>
              </a:rPr>
              <a:t>vòng</a:t>
            </a:r>
            <a:r>
              <a:rPr lang="vi-VN">
                <a:latin typeface="Times New Roman"/>
                <a:ea typeface="+mn-lt"/>
                <a:cs typeface="Arial"/>
              </a:rPr>
              <a:t>, </a:t>
            </a:r>
            <a:r>
              <a:rPr lang="vi-VN" err="1">
                <a:latin typeface="Times New Roman"/>
                <a:ea typeface="+mn-lt"/>
                <a:cs typeface="Arial"/>
              </a:rPr>
              <a:t>quá</a:t>
            </a:r>
            <a:r>
              <a:rPr lang="vi-VN">
                <a:latin typeface="Times New Roman"/>
                <a:ea typeface="+mn-lt"/>
                <a:cs typeface="Arial"/>
              </a:rPr>
              <a:t> </a:t>
            </a:r>
            <a:r>
              <a:rPr lang="vi-VN" err="1">
                <a:latin typeface="Times New Roman"/>
                <a:ea typeface="+mn-lt"/>
                <a:cs typeface="Arial"/>
              </a:rPr>
              <a:t>trình</a:t>
            </a:r>
            <a:r>
              <a:rPr lang="vi-VN">
                <a:latin typeface="Times New Roman"/>
                <a:ea typeface="+mn-lt"/>
                <a:cs typeface="Arial"/>
              </a:rPr>
              <a:t> </a:t>
            </a:r>
            <a:r>
              <a:rPr lang="vi-VN" err="1">
                <a:latin typeface="Times New Roman"/>
                <a:ea typeface="+mn-lt"/>
                <a:cs typeface="Arial"/>
              </a:rPr>
              <a:t>xử</a:t>
            </a:r>
            <a:r>
              <a:rPr lang="vi-VN">
                <a:latin typeface="Times New Roman"/>
                <a:ea typeface="+mn-lt"/>
                <a:cs typeface="Arial"/>
              </a:rPr>
              <a:t> </a:t>
            </a:r>
            <a:r>
              <a:rPr lang="vi-VN" err="1">
                <a:latin typeface="Times New Roman"/>
                <a:ea typeface="+mn-lt"/>
                <a:cs typeface="Arial"/>
              </a:rPr>
              <a:t>lý</a:t>
            </a:r>
            <a:r>
              <a:rPr lang="vi-VN">
                <a:latin typeface="Times New Roman"/>
                <a:ea typeface="+mn-lt"/>
                <a:cs typeface="Arial"/>
              </a:rPr>
              <a:t> AES thu </a:t>
            </a:r>
            <a:r>
              <a:rPr lang="vi-VN" err="1">
                <a:latin typeface="Times New Roman"/>
                <a:ea typeface="+mn-lt"/>
                <a:cs typeface="Arial"/>
              </a:rPr>
              <a:t>được</a:t>
            </a:r>
            <a:r>
              <a:rPr lang="vi-VN">
                <a:latin typeface="Times New Roman"/>
                <a:ea typeface="+mn-lt"/>
                <a:cs typeface="Arial"/>
              </a:rPr>
              <a:t> 11 </a:t>
            </a:r>
            <a:r>
              <a:rPr lang="vi-VN" err="1">
                <a:latin typeface="Times New Roman"/>
                <a:ea typeface="+mn-lt"/>
                <a:cs typeface="Arial"/>
              </a:rPr>
              <a:t>khoá</a:t>
            </a:r>
            <a:r>
              <a:rPr lang="vi-VN">
                <a:latin typeface="Times New Roman"/>
                <a:ea typeface="+mn-lt"/>
                <a:cs typeface="Arial"/>
              </a:rPr>
              <a:t> </a:t>
            </a:r>
            <a:r>
              <a:rPr lang="vi-VN" err="1">
                <a:latin typeface="Times New Roman"/>
                <a:ea typeface="+mn-lt"/>
                <a:cs typeface="Arial"/>
              </a:rPr>
              <a:t>vòng</a:t>
            </a:r>
            <a:r>
              <a:rPr lang="vi-VN">
                <a:latin typeface="Times New Roman"/>
                <a:ea typeface="+mn-lt"/>
                <a:cs typeface="Arial"/>
              </a:rPr>
              <a:t> </a:t>
            </a:r>
            <a:r>
              <a:rPr lang="vi-VN" err="1">
                <a:latin typeface="Times New Roman"/>
                <a:ea typeface="+mn-lt"/>
                <a:cs typeface="Arial"/>
              </a:rPr>
              <a:t>từ</a:t>
            </a:r>
            <a:r>
              <a:rPr lang="vi-VN">
                <a:latin typeface="Times New Roman"/>
                <a:ea typeface="+mn-lt"/>
                <a:cs typeface="Arial"/>
              </a:rPr>
              <a:t> </a:t>
            </a:r>
            <a:r>
              <a:rPr lang="vi-VN" err="1">
                <a:latin typeface="Times New Roman"/>
                <a:ea typeface="+mn-lt"/>
                <a:cs typeface="Arial"/>
              </a:rPr>
              <a:t>các</a:t>
            </a:r>
            <a:r>
              <a:rPr lang="vi-VN">
                <a:latin typeface="Times New Roman"/>
                <a:ea typeface="+mn-lt"/>
                <a:cs typeface="Arial"/>
              </a:rPr>
              <a:t> </a:t>
            </a:r>
            <a:r>
              <a:rPr lang="vi-VN" err="1">
                <a:latin typeface="Times New Roman"/>
                <a:ea typeface="+mn-lt"/>
                <a:cs typeface="Arial"/>
              </a:rPr>
              <a:t>key</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a:t>
            </a:r>
            <a:r>
              <a:rPr lang="vi-VN" err="1">
                <a:latin typeface="Times New Roman"/>
                <a:ea typeface="+mn-lt"/>
                <a:cs typeface="Arial"/>
              </a:rPr>
              <a:t>được</a:t>
            </a:r>
            <a:r>
              <a:rPr lang="vi-VN">
                <a:latin typeface="Times New Roman"/>
                <a:ea typeface="+mn-lt"/>
                <a:cs typeface="Arial"/>
              </a:rPr>
              <a:t> phân </a:t>
            </a:r>
            <a:r>
              <a:rPr lang="vi-VN" err="1">
                <a:latin typeface="Times New Roman"/>
                <a:ea typeface="+mn-lt"/>
                <a:cs typeface="Arial"/>
              </a:rPr>
              <a:t>phát</a:t>
            </a:r>
            <a:r>
              <a:rPr lang="vi-VN">
                <a:latin typeface="Times New Roman"/>
                <a:ea typeface="+mn-lt"/>
                <a:cs typeface="Arial"/>
              </a:rPr>
              <a:t> cho </a:t>
            </a:r>
            <a:r>
              <a:rPr lang="vi-VN" err="1">
                <a:latin typeface="Times New Roman"/>
                <a:ea typeface="+mn-lt"/>
                <a:cs typeface="Arial"/>
              </a:rPr>
              <a:t>kỹ</a:t>
            </a:r>
            <a:r>
              <a:rPr lang="vi-VN">
                <a:latin typeface="Times New Roman"/>
                <a:ea typeface="+mn-lt"/>
                <a:cs typeface="Arial"/>
              </a:rPr>
              <a:t> </a:t>
            </a:r>
            <a:r>
              <a:rPr lang="vi-VN" err="1">
                <a:latin typeface="Times New Roman"/>
                <a:ea typeface="+mn-lt"/>
                <a:cs typeface="Arial"/>
              </a:rPr>
              <a:t>thuật</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endParaRPr lang="vi-VN">
              <a:latin typeface="Times New Roman"/>
              <a:ea typeface="+mn-lt"/>
              <a:cs typeface="Arial"/>
            </a:endParaRPr>
          </a:p>
        </p:txBody>
      </p:sp>
      <p:sp>
        <p:nvSpPr>
          <p:cNvPr id="9" name="Title 1">
            <a:extLst>
              <a:ext uri="{FF2B5EF4-FFF2-40B4-BE49-F238E27FC236}">
                <a16:creationId xmlns:a16="http://schemas.microsoft.com/office/drawing/2014/main" id="{EF81DD62-CD99-44AB-9DC5-0B929F5BA4F0}"/>
              </a:ext>
            </a:extLst>
          </p:cNvPr>
          <p:cNvSpPr>
            <a:spLocks noGrp="1"/>
          </p:cNvSpPr>
          <p:nvPr>
            <p:ph type="title"/>
          </p:nvPr>
        </p:nvSpPr>
        <p:spPr>
          <a:xfrm>
            <a:off x="104775" y="878718"/>
            <a:ext cx="10515600" cy="877266"/>
          </a:xfrm>
        </p:spPr>
        <p:txBody>
          <a:bodyPr>
            <a:normAutofit/>
          </a:bodyPr>
          <a:lstStyle/>
          <a:p>
            <a:pPr algn="ctr"/>
            <a:r>
              <a:rPr lang="en-US" sz="4000">
                <a:latin typeface="Times New Roman"/>
                <a:cs typeface="Times New Roman"/>
              </a:rPr>
              <a:t>THUẬT TOÁN  </a:t>
            </a:r>
          </a:p>
        </p:txBody>
      </p:sp>
      <p:pic>
        <p:nvPicPr>
          <p:cNvPr id="10" name="Picture 10" descr="A close up of a sign&#10;&#10;Description generated with high confidence">
            <a:extLst>
              <a:ext uri="{FF2B5EF4-FFF2-40B4-BE49-F238E27FC236}">
                <a16:creationId xmlns:a16="http://schemas.microsoft.com/office/drawing/2014/main" id="{5D83D124-B22B-4BDB-8D9A-6474B61F6E15}"/>
              </a:ext>
            </a:extLst>
          </p:cNvPr>
          <p:cNvPicPr>
            <a:picLocks noChangeAspect="1"/>
          </p:cNvPicPr>
          <p:nvPr/>
        </p:nvPicPr>
        <p:blipFill>
          <a:blip r:embed="rId2"/>
          <a:stretch>
            <a:fillRect/>
          </a:stretch>
        </p:blipFill>
        <p:spPr>
          <a:xfrm>
            <a:off x="7029450" y="969264"/>
            <a:ext cx="1114425" cy="699897"/>
          </a:xfrm>
          <a:prstGeom prst="rect">
            <a:avLst/>
          </a:prstGeom>
        </p:spPr>
      </p:pic>
    </p:spTree>
    <p:extLst>
      <p:ext uri="{BB962C8B-B14F-4D97-AF65-F5344CB8AC3E}">
        <p14:creationId xmlns:p14="http://schemas.microsoft.com/office/powerpoint/2010/main" val="293256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69A5AAE-3DE0-4A6F-A4D6-10B7CAE58367}"/>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032A3985-43BC-4D71-8065-DBA9D7BE05A2}"/>
              </a:ext>
            </a:extLst>
          </p:cNvPr>
          <p:cNvSpPr>
            <a:spLocks noGrp="1"/>
          </p:cNvSpPr>
          <p:nvPr>
            <p:ph type="sldNum" sz="quarter" idx="12"/>
          </p:nvPr>
        </p:nvSpPr>
        <p:spPr/>
        <p:txBody>
          <a:bodyPr/>
          <a:lstStyle/>
          <a:p>
            <a:fld id="{AE441803-877F-42B7-9E77-4F913D464FEC}" type="slidenum">
              <a:rPr lang="en-ID" smtClean="0"/>
              <a:t>25</a:t>
            </a:fld>
            <a:endParaRPr lang="en-ID"/>
          </a:p>
        </p:txBody>
      </p:sp>
      <p:sp>
        <p:nvSpPr>
          <p:cNvPr id="7" name="Title 1">
            <a:extLst>
              <a:ext uri="{FF2B5EF4-FFF2-40B4-BE49-F238E27FC236}">
                <a16:creationId xmlns:a16="http://schemas.microsoft.com/office/drawing/2014/main" id="{4A379551-ED03-4583-990F-694366C20EF5}"/>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THUẬT TOÁN TRIPLE DES</a:t>
            </a:r>
          </a:p>
        </p:txBody>
      </p:sp>
      <p:sp>
        <p:nvSpPr>
          <p:cNvPr id="11" name="Oval 10">
            <a:extLst>
              <a:ext uri="{FF2B5EF4-FFF2-40B4-BE49-F238E27FC236}">
                <a16:creationId xmlns:a16="http://schemas.microsoft.com/office/drawing/2014/main" id="{72EEF07D-1AEE-4CA7-93F2-3688311635C1}"/>
              </a:ext>
            </a:extLst>
          </p:cNvPr>
          <p:cNvSpPr/>
          <p:nvPr/>
        </p:nvSpPr>
        <p:spPr>
          <a:xfrm>
            <a:off x="1733550" y="2071942"/>
            <a:ext cx="3413263" cy="3405808"/>
          </a:xfrm>
          <a:prstGeom prst="ellipse">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8" name="Picture 8" descr="A picture containing room&#10;&#10;Description generated with very high confidence">
            <a:extLst>
              <a:ext uri="{FF2B5EF4-FFF2-40B4-BE49-F238E27FC236}">
                <a16:creationId xmlns:a16="http://schemas.microsoft.com/office/drawing/2014/main" id="{BCD025DB-8271-4701-8ABF-5B2D79AA7316}"/>
              </a:ext>
            </a:extLst>
          </p:cNvPr>
          <p:cNvPicPr>
            <a:picLocks noChangeAspect="1"/>
          </p:cNvPicPr>
          <p:nvPr/>
        </p:nvPicPr>
        <p:blipFill>
          <a:blip r:embed="rId2"/>
          <a:stretch>
            <a:fillRect/>
          </a:stretch>
        </p:blipFill>
        <p:spPr>
          <a:xfrm>
            <a:off x="2199447" y="2593139"/>
            <a:ext cx="2476500" cy="2353379"/>
          </a:xfrm>
          <a:prstGeom prst="rect">
            <a:avLst/>
          </a:prstGeom>
        </p:spPr>
      </p:pic>
      <p:sp>
        <p:nvSpPr>
          <p:cNvPr id="13" name="Rectangle 12">
            <a:extLst>
              <a:ext uri="{FF2B5EF4-FFF2-40B4-BE49-F238E27FC236}">
                <a16:creationId xmlns:a16="http://schemas.microsoft.com/office/drawing/2014/main" id="{C050C8C7-8C44-4F9F-A33B-8E153290E967}"/>
              </a:ext>
            </a:extLst>
          </p:cNvPr>
          <p:cNvSpPr/>
          <p:nvPr/>
        </p:nvSpPr>
        <p:spPr>
          <a:xfrm>
            <a:off x="5390666" y="2020789"/>
            <a:ext cx="6575770" cy="39703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lgn="just">
              <a:buFont typeface="Wingdings"/>
              <a:buChar char="§"/>
            </a:pPr>
            <a:r>
              <a:rPr lang="vi-VN" err="1">
                <a:latin typeface="Times New Roman"/>
                <a:ea typeface="+mn-lt"/>
                <a:cs typeface="Arial"/>
              </a:rPr>
              <a:t>Thuật</a:t>
            </a:r>
            <a:r>
              <a:rPr lang="vi-VN">
                <a:latin typeface="Times New Roman"/>
                <a:ea typeface="+mn-lt"/>
                <a:cs typeface="Arial"/>
              </a:rPr>
              <a:t> </a:t>
            </a:r>
            <a:r>
              <a:rPr lang="vi-VN" err="1">
                <a:latin typeface="Times New Roman"/>
                <a:ea typeface="+mn-lt"/>
                <a:cs typeface="Arial"/>
              </a:rPr>
              <a:t>toán</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3DES </a:t>
            </a:r>
            <a:r>
              <a:rPr lang="vi-VN" err="1">
                <a:latin typeface="Times New Roman"/>
                <a:ea typeface="+mn-lt"/>
                <a:cs typeface="Arial"/>
              </a:rPr>
              <a:t>gồm</a:t>
            </a:r>
            <a:r>
              <a:rPr lang="vi-VN">
                <a:latin typeface="Times New Roman"/>
                <a:ea typeface="+mn-lt"/>
                <a:cs typeface="Arial"/>
              </a:rPr>
              <a:t> 3 </a:t>
            </a:r>
            <a:r>
              <a:rPr lang="vi-VN" err="1">
                <a:latin typeface="Times New Roman"/>
                <a:ea typeface="+mn-lt"/>
                <a:cs typeface="Arial"/>
              </a:rPr>
              <a:t>chìa</a:t>
            </a:r>
            <a:r>
              <a:rPr lang="vi-VN">
                <a:latin typeface="Times New Roman"/>
                <a:ea typeface="+mn-lt"/>
                <a:cs typeface="Arial"/>
              </a:rPr>
              <a:t> </a:t>
            </a:r>
            <a:r>
              <a:rPr lang="vi-VN" err="1">
                <a:latin typeface="Times New Roman"/>
                <a:ea typeface="+mn-lt"/>
                <a:cs typeface="Arial"/>
              </a:rPr>
              <a:t>khoá</a:t>
            </a:r>
            <a:r>
              <a:rPr lang="vi-VN">
                <a:latin typeface="Times New Roman"/>
                <a:ea typeface="+mn-lt"/>
                <a:cs typeface="Arial"/>
              </a:rPr>
              <a:t> 64 </a:t>
            </a:r>
            <a:r>
              <a:rPr lang="vi-VN" err="1">
                <a:latin typeface="Times New Roman"/>
                <a:ea typeface="+mn-lt"/>
                <a:cs typeface="Arial"/>
              </a:rPr>
              <a:t>bit</a:t>
            </a:r>
            <a:r>
              <a:rPr lang="vi-VN">
                <a:latin typeface="Times New Roman"/>
                <a:ea typeface="+mn-lt"/>
                <a:cs typeface="Arial"/>
              </a:rPr>
              <a:t>, </a:t>
            </a:r>
            <a:r>
              <a:rPr lang="vi-VN" err="1">
                <a:latin typeface="Times New Roman"/>
                <a:ea typeface="+mn-lt"/>
                <a:cs typeface="Arial"/>
              </a:rPr>
              <a:t>tức</a:t>
            </a:r>
            <a:r>
              <a:rPr lang="vi-VN">
                <a:latin typeface="Times New Roman"/>
                <a:ea typeface="+mn-lt"/>
                <a:cs typeface="Arial"/>
              </a:rPr>
              <a:t> </a:t>
            </a:r>
            <a:r>
              <a:rPr lang="vi-VN" err="1">
                <a:latin typeface="Times New Roman"/>
                <a:ea typeface="+mn-lt"/>
                <a:cs typeface="Arial"/>
              </a:rPr>
              <a:t>là</a:t>
            </a:r>
            <a:r>
              <a:rPr lang="vi-VN">
                <a:latin typeface="Times New Roman"/>
                <a:ea typeface="+mn-lt"/>
                <a:cs typeface="Arial"/>
              </a:rPr>
              <a:t> </a:t>
            </a:r>
            <a:r>
              <a:rPr lang="vi-VN" err="1">
                <a:latin typeface="Times New Roman"/>
                <a:ea typeface="+mn-lt"/>
                <a:cs typeface="Arial"/>
              </a:rPr>
              <a:t>toàn</a:t>
            </a:r>
            <a:r>
              <a:rPr lang="vi-VN">
                <a:latin typeface="Times New Roman"/>
                <a:ea typeface="+mn-lt"/>
                <a:cs typeface="Arial"/>
              </a:rPr>
              <a:t> </a:t>
            </a:r>
            <a:r>
              <a:rPr lang="vi-VN" err="1">
                <a:latin typeface="Times New Roman"/>
                <a:ea typeface="+mn-lt"/>
                <a:cs typeface="Arial"/>
              </a:rPr>
              <a:t>bộ</a:t>
            </a:r>
            <a:r>
              <a:rPr lang="vi-VN">
                <a:latin typeface="Times New Roman"/>
                <a:ea typeface="+mn-lt"/>
                <a:cs typeface="Arial"/>
              </a:rPr>
              <a:t> </a:t>
            </a:r>
            <a:r>
              <a:rPr lang="vi-VN" err="1">
                <a:latin typeface="Times New Roman"/>
                <a:ea typeface="+mn-lt"/>
                <a:cs typeface="Arial"/>
              </a:rPr>
              <a:t>chiều</a:t>
            </a:r>
            <a:r>
              <a:rPr lang="vi-VN">
                <a:latin typeface="Times New Roman"/>
                <a:ea typeface="+mn-lt"/>
                <a:cs typeface="Arial"/>
              </a:rPr>
              <a:t> </a:t>
            </a:r>
            <a:r>
              <a:rPr lang="vi-VN" err="1">
                <a:latin typeface="Times New Roman"/>
                <a:ea typeface="+mn-lt"/>
                <a:cs typeface="Arial"/>
              </a:rPr>
              <a:t>dài</a:t>
            </a:r>
            <a:r>
              <a:rPr lang="vi-VN">
                <a:latin typeface="Times New Roman"/>
                <a:ea typeface="+mn-lt"/>
                <a:cs typeface="Arial"/>
              </a:rPr>
              <a:t> </a:t>
            </a:r>
            <a:r>
              <a:rPr lang="vi-VN" err="1">
                <a:latin typeface="Times New Roman"/>
                <a:ea typeface="+mn-lt"/>
                <a:cs typeface="Arial"/>
              </a:rPr>
              <a:t>khoá</a:t>
            </a:r>
            <a:r>
              <a:rPr lang="vi-VN">
                <a:latin typeface="Times New Roman"/>
                <a:ea typeface="+mn-lt"/>
                <a:cs typeface="Arial"/>
              </a:rPr>
              <a:t> </a:t>
            </a:r>
            <a:r>
              <a:rPr lang="vi-VN" err="1">
                <a:latin typeface="Times New Roman"/>
                <a:ea typeface="+mn-lt"/>
                <a:cs typeface="Arial"/>
              </a:rPr>
              <a:t>là</a:t>
            </a:r>
            <a:r>
              <a:rPr lang="vi-VN">
                <a:latin typeface="Times New Roman"/>
                <a:ea typeface="+mn-lt"/>
                <a:cs typeface="Arial"/>
              </a:rPr>
              <a:t> 192 </a:t>
            </a:r>
            <a:r>
              <a:rPr lang="vi-VN" err="1">
                <a:latin typeface="Times New Roman"/>
                <a:ea typeface="+mn-lt"/>
                <a:cs typeface="Arial"/>
              </a:rPr>
              <a:t>bit</a:t>
            </a:r>
            <a:endParaRPr lang="en-US" err="1">
              <a:latin typeface="Times New Roman"/>
              <a:ea typeface="+mn-lt"/>
              <a:cs typeface="Arial"/>
            </a:endParaRPr>
          </a:p>
          <a:p>
            <a:pPr marL="285750" indent="-285750" algn="just">
              <a:buFont typeface="Wingdings"/>
              <a:buChar char="§"/>
            </a:pPr>
            <a:r>
              <a:rPr lang="vi-VN">
                <a:latin typeface="Times New Roman"/>
                <a:ea typeface="+mn-lt"/>
                <a:cs typeface="Arial"/>
              </a:rPr>
              <a:t>Trong khi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riêng tư, </a:t>
            </a:r>
            <a:r>
              <a:rPr lang="vi-VN" err="1">
                <a:latin typeface="Times New Roman"/>
                <a:ea typeface="+mn-lt"/>
                <a:cs typeface="Arial"/>
              </a:rPr>
              <a:t>chúng</a:t>
            </a:r>
            <a:r>
              <a:rPr lang="vi-VN">
                <a:latin typeface="Times New Roman"/>
                <a:ea typeface="+mn-lt"/>
                <a:cs typeface="Arial"/>
              </a:rPr>
              <a:t> ta đơn </a:t>
            </a:r>
            <a:r>
              <a:rPr lang="vi-VN" err="1">
                <a:latin typeface="Times New Roman"/>
                <a:ea typeface="+mn-lt"/>
                <a:cs typeface="Arial"/>
              </a:rPr>
              <a:t>giản</a:t>
            </a:r>
            <a:r>
              <a:rPr lang="vi-VN">
                <a:latin typeface="Times New Roman"/>
                <a:ea typeface="+mn-lt"/>
                <a:cs typeface="Arial"/>
              </a:rPr>
              <a:t> </a:t>
            </a:r>
            <a:r>
              <a:rPr lang="vi-VN" err="1">
                <a:latin typeface="Times New Roman"/>
                <a:ea typeface="+mn-lt"/>
                <a:cs typeface="Arial"/>
              </a:rPr>
              <a:t>là</a:t>
            </a:r>
            <a:r>
              <a:rPr lang="vi-VN">
                <a:latin typeface="Times New Roman"/>
                <a:ea typeface="+mn-lt"/>
                <a:cs typeface="Arial"/>
              </a:rPr>
              <a:t> </a:t>
            </a:r>
            <a:r>
              <a:rPr lang="vi-VN" err="1">
                <a:latin typeface="Times New Roman"/>
                <a:ea typeface="+mn-lt"/>
                <a:cs typeface="Arial"/>
              </a:rPr>
              <a:t>nhập</a:t>
            </a:r>
            <a:r>
              <a:rPr lang="vi-VN">
                <a:latin typeface="Times New Roman"/>
                <a:ea typeface="+mn-lt"/>
                <a:cs typeface="Arial"/>
              </a:rPr>
              <a:t> </a:t>
            </a:r>
            <a:r>
              <a:rPr lang="vi-VN" err="1">
                <a:latin typeface="Times New Roman"/>
                <a:ea typeface="+mn-lt"/>
                <a:cs typeface="Arial"/>
              </a:rPr>
              <a:t>toàn</a:t>
            </a:r>
            <a:r>
              <a:rPr lang="vi-VN">
                <a:latin typeface="Times New Roman"/>
                <a:ea typeface="+mn-lt"/>
                <a:cs typeface="Arial"/>
              </a:rPr>
              <a:t> </a:t>
            </a:r>
            <a:r>
              <a:rPr lang="vi-VN" err="1">
                <a:latin typeface="Times New Roman"/>
                <a:ea typeface="+mn-lt"/>
                <a:cs typeface="Arial"/>
              </a:rPr>
              <a:t>bộ</a:t>
            </a:r>
            <a:r>
              <a:rPr lang="vi-VN">
                <a:latin typeface="Times New Roman"/>
                <a:ea typeface="+mn-lt"/>
                <a:cs typeface="Arial"/>
              </a:rPr>
              <a:t> 192 </a:t>
            </a:r>
            <a:r>
              <a:rPr lang="vi-VN" err="1">
                <a:latin typeface="Times New Roman"/>
                <a:ea typeface="+mn-lt"/>
                <a:cs typeface="Arial"/>
              </a:rPr>
              <a:t>bit</a:t>
            </a:r>
            <a:r>
              <a:rPr lang="vi-VN">
                <a:latin typeface="Times New Roman"/>
                <a:ea typeface="+mn-lt"/>
                <a:cs typeface="Arial"/>
              </a:rPr>
              <a:t> </a:t>
            </a:r>
            <a:r>
              <a:rPr lang="vi-VN" err="1">
                <a:latin typeface="Times New Roman"/>
                <a:ea typeface="+mn-lt"/>
                <a:cs typeface="Arial"/>
              </a:rPr>
              <a:t>khoá</a:t>
            </a:r>
            <a:r>
              <a:rPr lang="vi-VN">
                <a:latin typeface="Times New Roman"/>
                <a:ea typeface="+mn-lt"/>
                <a:cs typeface="Arial"/>
              </a:rPr>
              <a:t> đơn </a:t>
            </a:r>
            <a:r>
              <a:rPr lang="vi-VN" err="1">
                <a:latin typeface="Times New Roman"/>
                <a:ea typeface="+mn-lt"/>
                <a:cs typeface="Arial"/>
              </a:rPr>
              <a:t>là</a:t>
            </a:r>
            <a:r>
              <a:rPr lang="vi-VN">
                <a:latin typeface="Times New Roman"/>
                <a:ea typeface="+mn-lt"/>
                <a:cs typeface="Arial"/>
              </a:rPr>
              <a:t> </a:t>
            </a:r>
            <a:r>
              <a:rPr lang="vi-VN" err="1">
                <a:latin typeface="Times New Roman"/>
                <a:ea typeface="+mn-lt"/>
                <a:cs typeface="Arial"/>
              </a:rPr>
              <a:t>vào</a:t>
            </a:r>
            <a:r>
              <a:rPr lang="vi-VN">
                <a:latin typeface="Times New Roman"/>
                <a:ea typeface="+mn-lt"/>
                <a:cs typeface="Arial"/>
              </a:rPr>
              <a:t> </a:t>
            </a:r>
            <a:r>
              <a:rPr lang="vi-VN" err="1">
                <a:latin typeface="Times New Roman"/>
                <a:ea typeface="+mn-lt"/>
                <a:cs typeface="Arial"/>
              </a:rPr>
              <a:t>mỗi</a:t>
            </a:r>
            <a:r>
              <a:rPr lang="vi-VN">
                <a:latin typeface="Times New Roman"/>
                <a:ea typeface="+mn-lt"/>
                <a:cs typeface="Arial"/>
              </a:rPr>
              <a:t> 3 </a:t>
            </a:r>
            <a:r>
              <a:rPr lang="vi-VN" err="1">
                <a:latin typeface="Times New Roman"/>
                <a:ea typeface="+mn-lt"/>
                <a:cs typeface="Arial"/>
              </a:rPr>
              <a:t>chìa</a:t>
            </a:r>
            <a:r>
              <a:rPr lang="vi-VN">
                <a:latin typeface="Times New Roman"/>
                <a:ea typeface="+mn-lt"/>
                <a:cs typeface="Arial"/>
              </a:rPr>
              <a:t> </a:t>
            </a:r>
            <a:r>
              <a:rPr lang="vi-VN" err="1">
                <a:latin typeface="Times New Roman"/>
                <a:ea typeface="+mn-lt"/>
                <a:cs typeface="Arial"/>
              </a:rPr>
              <a:t>khoá</a:t>
            </a:r>
            <a:r>
              <a:rPr lang="vi-VN">
                <a:latin typeface="Times New Roman"/>
                <a:ea typeface="+mn-lt"/>
                <a:cs typeface="Arial"/>
              </a:rPr>
              <a:t> </a:t>
            </a:r>
            <a:r>
              <a:rPr lang="vi-VN" err="1">
                <a:latin typeface="Times New Roman"/>
                <a:ea typeface="+mn-lt"/>
                <a:cs typeface="Arial"/>
              </a:rPr>
              <a:t>cá</a:t>
            </a:r>
            <a:r>
              <a:rPr lang="vi-VN">
                <a:latin typeface="Times New Roman"/>
                <a:ea typeface="+mn-lt"/>
                <a:cs typeface="Arial"/>
              </a:rPr>
              <a:t> nhân.</a:t>
            </a:r>
            <a:endParaRPr lang="en-US">
              <a:latin typeface="Times New Roman"/>
              <a:ea typeface="+mn-lt"/>
              <a:cs typeface="Arial"/>
            </a:endParaRPr>
          </a:p>
          <a:p>
            <a:pPr marL="285750" indent="-285750" algn="just">
              <a:buFont typeface="Wingdings"/>
              <a:buChar char="§"/>
            </a:pPr>
            <a:r>
              <a:rPr lang="vi-VN" err="1">
                <a:latin typeface="Times New Roman"/>
                <a:ea typeface="+mn-lt"/>
                <a:cs typeface="Arial"/>
              </a:rPr>
              <a:t>Thủ</a:t>
            </a:r>
            <a:r>
              <a:rPr lang="vi-VN">
                <a:latin typeface="Times New Roman"/>
                <a:ea typeface="+mn-lt"/>
                <a:cs typeface="Arial"/>
              </a:rPr>
              <a:t> </a:t>
            </a:r>
            <a:r>
              <a:rPr lang="vi-VN" err="1">
                <a:latin typeface="Times New Roman"/>
                <a:ea typeface="+mn-lt"/>
                <a:cs typeface="Arial"/>
              </a:rPr>
              <a:t>tục</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a:t>
            </a:r>
            <a:r>
              <a:rPr lang="vi-VN" err="1">
                <a:latin typeface="Times New Roman"/>
                <a:ea typeface="+mn-lt"/>
                <a:cs typeface="Arial"/>
              </a:rPr>
              <a:t>cũng</a:t>
            </a:r>
            <a:r>
              <a:rPr lang="vi-VN">
                <a:latin typeface="Times New Roman"/>
                <a:ea typeface="+mn-lt"/>
                <a:cs typeface="Arial"/>
              </a:rPr>
              <a:t> tương </a:t>
            </a:r>
            <a:r>
              <a:rPr lang="vi-VN" err="1">
                <a:latin typeface="Times New Roman"/>
                <a:ea typeface="+mn-lt"/>
                <a:cs typeface="Arial"/>
              </a:rPr>
              <a:t>tự</a:t>
            </a:r>
            <a:r>
              <a:rPr lang="vi-VN">
                <a:latin typeface="Times New Roman"/>
                <a:ea typeface="+mn-lt"/>
                <a:cs typeface="Arial"/>
              </a:rPr>
              <a:t> DES nhưng </a:t>
            </a:r>
            <a:r>
              <a:rPr lang="vi-VN" err="1">
                <a:latin typeface="Times New Roman"/>
                <a:ea typeface="+mn-lt"/>
                <a:cs typeface="Arial"/>
              </a:rPr>
              <a:t>nó</a:t>
            </a:r>
            <a:r>
              <a:rPr lang="vi-VN">
                <a:latin typeface="Times New Roman"/>
                <a:ea typeface="+mn-lt"/>
                <a:cs typeface="Arial"/>
              </a:rPr>
              <a:t> </a:t>
            </a:r>
            <a:r>
              <a:rPr lang="vi-VN" err="1">
                <a:latin typeface="Times New Roman"/>
                <a:ea typeface="+mn-lt"/>
                <a:cs typeface="Arial"/>
              </a:rPr>
              <a:t>được</a:t>
            </a:r>
            <a:r>
              <a:rPr lang="vi-VN">
                <a:latin typeface="Times New Roman"/>
                <a:ea typeface="+mn-lt"/>
                <a:cs typeface="Arial"/>
              </a:rPr>
              <a:t> </a:t>
            </a:r>
            <a:r>
              <a:rPr lang="vi-VN" err="1">
                <a:latin typeface="Times New Roman"/>
                <a:ea typeface="+mn-lt"/>
                <a:cs typeface="Arial"/>
              </a:rPr>
              <a:t>lặp</a:t>
            </a:r>
            <a:r>
              <a:rPr lang="vi-VN">
                <a:latin typeface="Times New Roman"/>
                <a:ea typeface="+mn-lt"/>
                <a:cs typeface="Arial"/>
              </a:rPr>
              <a:t> </a:t>
            </a:r>
            <a:r>
              <a:rPr lang="vi-VN" err="1">
                <a:latin typeface="Times New Roman"/>
                <a:ea typeface="+mn-lt"/>
                <a:cs typeface="Arial"/>
              </a:rPr>
              <a:t>lại</a:t>
            </a:r>
            <a:r>
              <a:rPr lang="vi-VN">
                <a:latin typeface="Times New Roman"/>
                <a:ea typeface="+mn-lt"/>
                <a:cs typeface="Arial"/>
              </a:rPr>
              <a:t> 3 </a:t>
            </a:r>
            <a:r>
              <a:rPr lang="vi-VN" err="1">
                <a:latin typeface="Times New Roman"/>
                <a:ea typeface="+mn-lt"/>
                <a:cs typeface="Arial"/>
              </a:rPr>
              <a:t>lần</a:t>
            </a:r>
            <a:r>
              <a:rPr lang="vi-VN">
                <a:latin typeface="Times New Roman"/>
                <a:ea typeface="+mn-lt"/>
                <a:cs typeface="Arial"/>
              </a:rPr>
              <a:t>. </a:t>
            </a:r>
            <a:r>
              <a:rPr lang="vi-VN" err="1">
                <a:latin typeface="Times New Roman"/>
                <a:ea typeface="+mn-lt"/>
                <a:cs typeface="Arial"/>
              </a:rPr>
              <a:t>Dữ</a:t>
            </a:r>
            <a:r>
              <a:rPr lang="vi-VN">
                <a:latin typeface="Times New Roman"/>
                <a:ea typeface="+mn-lt"/>
                <a:cs typeface="Arial"/>
              </a:rPr>
              <a:t> </a:t>
            </a:r>
            <a:r>
              <a:rPr lang="vi-VN" err="1">
                <a:latin typeface="Times New Roman"/>
                <a:ea typeface="+mn-lt"/>
                <a:cs typeface="Arial"/>
              </a:rPr>
              <a:t>liệu</a:t>
            </a:r>
            <a:r>
              <a:rPr lang="vi-VN">
                <a:latin typeface="Times New Roman"/>
                <a:ea typeface="+mn-lt"/>
                <a:cs typeface="Arial"/>
              </a:rPr>
              <a:t> </a:t>
            </a:r>
            <a:r>
              <a:rPr lang="vi-VN" err="1">
                <a:latin typeface="Times New Roman"/>
                <a:ea typeface="+mn-lt"/>
                <a:cs typeface="Arial"/>
              </a:rPr>
              <a:t>được</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a:t>
            </a:r>
            <a:r>
              <a:rPr lang="vi-VN" err="1">
                <a:latin typeface="Times New Roman"/>
                <a:ea typeface="+mn-lt"/>
                <a:cs typeface="Arial"/>
              </a:rPr>
              <a:t>với</a:t>
            </a:r>
            <a:r>
              <a:rPr lang="vi-VN">
                <a:latin typeface="Times New Roman"/>
                <a:ea typeface="+mn-lt"/>
                <a:cs typeface="Arial"/>
              </a:rPr>
              <a:t> </a:t>
            </a:r>
            <a:r>
              <a:rPr lang="vi-VN" err="1">
                <a:latin typeface="Times New Roman"/>
                <a:ea typeface="+mn-lt"/>
                <a:cs typeface="Arial"/>
              </a:rPr>
              <a:t>chìa</a:t>
            </a:r>
            <a:r>
              <a:rPr lang="vi-VN">
                <a:latin typeface="Times New Roman"/>
                <a:ea typeface="+mn-lt"/>
                <a:cs typeface="Arial"/>
              </a:rPr>
              <a:t> </a:t>
            </a:r>
            <a:r>
              <a:rPr lang="vi-VN" err="1">
                <a:latin typeface="Times New Roman"/>
                <a:ea typeface="+mn-lt"/>
                <a:cs typeface="Arial"/>
              </a:rPr>
              <a:t>khoá</a:t>
            </a:r>
            <a:r>
              <a:rPr lang="vi-VN">
                <a:latin typeface="Times New Roman"/>
                <a:ea typeface="+mn-lt"/>
                <a:cs typeface="Arial"/>
              </a:rPr>
              <a:t> </a:t>
            </a:r>
            <a:r>
              <a:rPr lang="vi-VN" err="1">
                <a:latin typeface="Times New Roman"/>
                <a:ea typeface="+mn-lt"/>
                <a:cs typeface="Arial"/>
              </a:rPr>
              <a:t>đầu</a:t>
            </a:r>
            <a:r>
              <a:rPr lang="vi-VN">
                <a:latin typeface="Times New Roman"/>
                <a:ea typeface="+mn-lt"/>
                <a:cs typeface="Arial"/>
              </a:rPr>
              <a:t> tiên, </a:t>
            </a:r>
            <a:r>
              <a:rPr lang="vi-VN" err="1">
                <a:latin typeface="Times New Roman"/>
                <a:ea typeface="+mn-lt"/>
                <a:cs typeface="Arial"/>
              </a:rPr>
              <a:t>và</a:t>
            </a:r>
            <a:r>
              <a:rPr lang="vi-VN">
                <a:latin typeface="Times New Roman"/>
                <a:ea typeface="+mn-lt"/>
                <a:cs typeface="Arial"/>
              </a:rPr>
              <a:t> </a:t>
            </a:r>
            <a:r>
              <a:rPr lang="vi-VN" err="1">
                <a:latin typeface="Times New Roman"/>
                <a:ea typeface="+mn-lt"/>
                <a:cs typeface="Arial"/>
              </a:rPr>
              <a:t>được</a:t>
            </a:r>
            <a:r>
              <a:rPr lang="vi-VN">
                <a:latin typeface="Times New Roman"/>
                <a:ea typeface="+mn-lt"/>
                <a:cs typeface="Arial"/>
              </a:rPr>
              <a:t> </a:t>
            </a:r>
            <a:r>
              <a:rPr lang="vi-VN" err="1">
                <a:latin typeface="Times New Roman"/>
                <a:ea typeface="+mn-lt"/>
                <a:cs typeface="Arial"/>
              </a:rPr>
              <a:t>giải</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với</a:t>
            </a:r>
            <a:r>
              <a:rPr lang="vi-VN">
                <a:latin typeface="Times New Roman"/>
                <a:ea typeface="+mn-lt"/>
                <a:cs typeface="Arial"/>
              </a:rPr>
              <a:t> </a:t>
            </a:r>
            <a:r>
              <a:rPr lang="vi-VN" err="1">
                <a:latin typeface="Times New Roman"/>
                <a:ea typeface="+mn-lt"/>
                <a:cs typeface="Arial"/>
              </a:rPr>
              <a:t>chìa</a:t>
            </a:r>
            <a:r>
              <a:rPr lang="vi-VN">
                <a:latin typeface="Times New Roman"/>
                <a:ea typeface="+mn-lt"/>
                <a:cs typeface="Arial"/>
              </a:rPr>
              <a:t> </a:t>
            </a:r>
            <a:r>
              <a:rPr lang="vi-VN" err="1">
                <a:latin typeface="Times New Roman"/>
                <a:ea typeface="+mn-lt"/>
                <a:cs typeface="Arial"/>
              </a:rPr>
              <a:t>khoá</a:t>
            </a:r>
            <a:r>
              <a:rPr lang="vi-VN">
                <a:latin typeface="Times New Roman"/>
                <a:ea typeface="+mn-lt"/>
                <a:cs typeface="Arial"/>
              </a:rPr>
              <a:t> 2, sau </a:t>
            </a:r>
            <a:r>
              <a:rPr lang="vi-VN" err="1">
                <a:latin typeface="Times New Roman"/>
                <a:ea typeface="+mn-lt"/>
                <a:cs typeface="Arial"/>
              </a:rPr>
              <a:t>đó</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a:t>
            </a:r>
            <a:r>
              <a:rPr lang="vi-VN" err="1">
                <a:latin typeface="Times New Roman"/>
                <a:ea typeface="+mn-lt"/>
                <a:cs typeface="Arial"/>
              </a:rPr>
              <a:t>lần</a:t>
            </a:r>
            <a:r>
              <a:rPr lang="vi-VN">
                <a:latin typeface="Times New Roman"/>
                <a:ea typeface="+mn-lt"/>
                <a:cs typeface="Arial"/>
              </a:rPr>
              <a:t> </a:t>
            </a:r>
            <a:r>
              <a:rPr lang="vi-VN" err="1">
                <a:latin typeface="Times New Roman"/>
                <a:ea typeface="+mn-lt"/>
                <a:cs typeface="Arial"/>
              </a:rPr>
              <a:t>nữa</a:t>
            </a:r>
            <a:r>
              <a:rPr lang="vi-VN">
                <a:latin typeface="Times New Roman"/>
                <a:ea typeface="+mn-lt"/>
                <a:cs typeface="Arial"/>
              </a:rPr>
              <a:t> </a:t>
            </a:r>
            <a:r>
              <a:rPr lang="vi-VN" err="1">
                <a:latin typeface="Times New Roman"/>
                <a:ea typeface="+mn-lt"/>
                <a:cs typeface="Arial"/>
              </a:rPr>
              <a:t>với</a:t>
            </a:r>
            <a:r>
              <a:rPr lang="vi-VN">
                <a:latin typeface="Times New Roman"/>
                <a:ea typeface="+mn-lt"/>
                <a:cs typeface="Arial"/>
              </a:rPr>
              <a:t> </a:t>
            </a:r>
            <a:r>
              <a:rPr lang="vi-VN" err="1">
                <a:latin typeface="Times New Roman"/>
                <a:ea typeface="+mn-lt"/>
                <a:cs typeface="Arial"/>
              </a:rPr>
              <a:t>chìa</a:t>
            </a:r>
            <a:r>
              <a:rPr lang="vi-VN">
                <a:latin typeface="Times New Roman"/>
                <a:ea typeface="+mn-lt"/>
                <a:cs typeface="Arial"/>
              </a:rPr>
              <a:t> </a:t>
            </a:r>
            <a:r>
              <a:rPr lang="vi-VN" err="1">
                <a:latin typeface="Times New Roman"/>
                <a:ea typeface="+mn-lt"/>
                <a:cs typeface="Arial"/>
              </a:rPr>
              <a:t>khoá</a:t>
            </a:r>
            <a:r>
              <a:rPr lang="vi-VN">
                <a:latin typeface="Times New Roman"/>
                <a:ea typeface="+mn-lt"/>
                <a:cs typeface="Arial"/>
              </a:rPr>
              <a:t> </a:t>
            </a:r>
            <a:r>
              <a:rPr lang="vi-VN" err="1">
                <a:latin typeface="Times New Roman"/>
                <a:ea typeface="+mn-lt"/>
                <a:cs typeface="Arial"/>
              </a:rPr>
              <a:t>thứ</a:t>
            </a:r>
            <a:r>
              <a:rPr lang="vi-VN">
                <a:latin typeface="Times New Roman"/>
                <a:ea typeface="+mn-lt"/>
                <a:cs typeface="Arial"/>
              </a:rPr>
              <a:t> 3 </a:t>
            </a:r>
            <a:r>
              <a:rPr lang="vi-VN" err="1">
                <a:latin typeface="Times New Roman"/>
                <a:ea typeface="+mn-lt"/>
                <a:cs typeface="Arial"/>
              </a:rPr>
              <a:t>để</a:t>
            </a:r>
            <a:r>
              <a:rPr lang="vi-VN">
                <a:latin typeface="Times New Roman"/>
                <a:ea typeface="+mn-lt"/>
                <a:cs typeface="Arial"/>
              </a:rPr>
              <a:t> thu </a:t>
            </a:r>
            <a:r>
              <a:rPr lang="vi-VN" err="1">
                <a:latin typeface="Times New Roman"/>
                <a:ea typeface="+mn-lt"/>
                <a:cs typeface="Arial"/>
              </a:rPr>
              <a:t>được</a:t>
            </a:r>
            <a:r>
              <a:rPr lang="vi-VN">
                <a:latin typeface="Times New Roman"/>
                <a:ea typeface="+mn-lt"/>
                <a:cs typeface="Arial"/>
              </a:rPr>
              <a:t> </a:t>
            </a:r>
            <a:r>
              <a:rPr lang="vi-VN" err="1">
                <a:latin typeface="Times New Roman"/>
                <a:ea typeface="+mn-lt"/>
                <a:cs typeface="Arial"/>
              </a:rPr>
              <a:t>dữ</a:t>
            </a:r>
            <a:r>
              <a:rPr lang="vi-VN">
                <a:latin typeface="Times New Roman"/>
                <a:ea typeface="+mn-lt"/>
                <a:cs typeface="Arial"/>
              </a:rPr>
              <a:t> </a:t>
            </a:r>
            <a:r>
              <a:rPr lang="vi-VN" err="1">
                <a:latin typeface="Times New Roman"/>
                <a:ea typeface="+mn-lt"/>
                <a:cs typeface="Arial"/>
              </a:rPr>
              <a:t>liệu</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a:t>
            </a:r>
            <a:r>
              <a:rPr lang="vi-VN" err="1">
                <a:latin typeface="Times New Roman"/>
                <a:ea typeface="+mn-lt"/>
                <a:cs typeface="Arial"/>
              </a:rPr>
              <a:t>cuối</a:t>
            </a:r>
            <a:r>
              <a:rPr lang="vi-VN">
                <a:latin typeface="Times New Roman"/>
                <a:ea typeface="+mn-lt"/>
                <a:cs typeface="Arial"/>
              </a:rPr>
              <a:t> </a:t>
            </a:r>
            <a:r>
              <a:rPr lang="vi-VN" err="1">
                <a:latin typeface="Times New Roman"/>
                <a:ea typeface="+mn-lt"/>
                <a:cs typeface="Arial"/>
              </a:rPr>
              <a:t>cùng</a:t>
            </a:r>
            <a:r>
              <a:rPr lang="vi-VN">
                <a:latin typeface="Times New Roman"/>
                <a:ea typeface="+mn-lt"/>
                <a:cs typeface="Arial"/>
              </a:rPr>
              <a:t>.</a:t>
            </a:r>
            <a:endParaRPr lang="en-US">
              <a:latin typeface="Times New Roman"/>
              <a:ea typeface="+mn-lt"/>
              <a:cs typeface="Arial"/>
            </a:endParaRPr>
          </a:p>
          <a:p>
            <a:pPr marL="285750" indent="-285750" algn="just">
              <a:buFont typeface="Wingdings"/>
              <a:buChar char="§"/>
            </a:pPr>
            <a:r>
              <a:rPr lang="vi-VN" err="1">
                <a:latin typeface="Times New Roman"/>
                <a:ea typeface="+mn-lt"/>
                <a:cs typeface="Arial"/>
              </a:rPr>
              <a:t>Các</a:t>
            </a:r>
            <a:r>
              <a:rPr lang="vi-VN">
                <a:latin typeface="Times New Roman"/>
                <a:ea typeface="+mn-lt"/>
                <a:cs typeface="Arial"/>
              </a:rPr>
              <a:t> </a:t>
            </a:r>
            <a:r>
              <a:rPr lang="vi-VN" err="1">
                <a:latin typeface="Times New Roman"/>
                <a:ea typeface="+mn-lt"/>
                <a:cs typeface="Arial"/>
              </a:rPr>
              <a:t>mẫu</a:t>
            </a:r>
            <a:r>
              <a:rPr lang="vi-VN">
                <a:latin typeface="Times New Roman"/>
                <a:ea typeface="+mn-lt"/>
                <a:cs typeface="Arial"/>
              </a:rPr>
              <a:t> </a:t>
            </a:r>
            <a:r>
              <a:rPr lang="vi-VN" err="1">
                <a:latin typeface="Times New Roman"/>
                <a:ea typeface="+mn-lt"/>
                <a:cs typeface="Arial"/>
              </a:rPr>
              <a:t>hoạt</a:t>
            </a:r>
            <a:r>
              <a:rPr lang="vi-VN">
                <a:latin typeface="Times New Roman"/>
                <a:ea typeface="+mn-lt"/>
                <a:cs typeface="Arial"/>
              </a:rPr>
              <a:t> </a:t>
            </a:r>
            <a:r>
              <a:rPr lang="vi-VN" err="1">
                <a:latin typeface="Times New Roman"/>
                <a:ea typeface="+mn-lt"/>
                <a:cs typeface="Arial"/>
              </a:rPr>
              <a:t>động</a:t>
            </a:r>
            <a:r>
              <a:rPr lang="vi-VN">
                <a:latin typeface="Times New Roman"/>
                <a:ea typeface="+mn-lt"/>
                <a:cs typeface="Arial"/>
              </a:rPr>
              <a:t> </a:t>
            </a:r>
            <a:r>
              <a:rPr lang="vi-VN" err="1">
                <a:latin typeface="Times New Roman"/>
                <a:ea typeface="+mn-lt"/>
                <a:cs typeface="Arial"/>
              </a:rPr>
              <a:t>của</a:t>
            </a:r>
            <a:r>
              <a:rPr lang="vi-VN">
                <a:latin typeface="Times New Roman"/>
                <a:ea typeface="+mn-lt"/>
                <a:cs typeface="Arial"/>
              </a:rPr>
              <a:t> 3DES:</a:t>
            </a:r>
            <a:endParaRPr lang="en-US">
              <a:latin typeface="Times New Roman"/>
              <a:ea typeface="+mn-lt"/>
              <a:cs typeface="Arial"/>
            </a:endParaRPr>
          </a:p>
          <a:p>
            <a:pPr marL="342900" indent="-342900" algn="just">
              <a:buFont typeface="Courier New"/>
              <a:buChar char="o"/>
            </a:pPr>
            <a:r>
              <a:rPr lang="vi-VN" err="1">
                <a:latin typeface="Times New Roman"/>
                <a:ea typeface="+mn-lt"/>
                <a:cs typeface="Arial"/>
              </a:rPr>
              <a:t>Triple</a:t>
            </a:r>
            <a:r>
              <a:rPr lang="vi-VN">
                <a:latin typeface="Times New Roman"/>
                <a:ea typeface="+mn-lt"/>
                <a:cs typeface="Arial"/>
              </a:rPr>
              <a:t> ECB (</a:t>
            </a:r>
            <a:r>
              <a:rPr lang="vi-VN" err="1">
                <a:latin typeface="Times New Roman"/>
                <a:ea typeface="+mn-lt"/>
                <a:cs typeface="Arial"/>
              </a:rPr>
              <a:t>Triple</a:t>
            </a:r>
            <a:r>
              <a:rPr lang="vi-VN">
                <a:latin typeface="Times New Roman"/>
                <a:ea typeface="+mn-lt"/>
                <a:cs typeface="Arial"/>
              </a:rPr>
              <a:t> </a:t>
            </a:r>
            <a:r>
              <a:rPr lang="vi-VN" err="1">
                <a:latin typeface="Times New Roman"/>
                <a:ea typeface="+mn-lt"/>
                <a:cs typeface="Arial"/>
              </a:rPr>
              <a:t>Electronic</a:t>
            </a:r>
            <a:r>
              <a:rPr lang="vi-VN">
                <a:latin typeface="Times New Roman"/>
                <a:ea typeface="+mn-lt"/>
                <a:cs typeface="Arial"/>
              </a:rPr>
              <a:t> </a:t>
            </a:r>
            <a:r>
              <a:rPr lang="vi-VN" err="1">
                <a:latin typeface="Times New Roman"/>
                <a:ea typeface="+mn-lt"/>
                <a:cs typeface="Arial"/>
              </a:rPr>
              <a:t>Code</a:t>
            </a:r>
            <a:r>
              <a:rPr lang="vi-VN">
                <a:latin typeface="Times New Roman"/>
                <a:ea typeface="+mn-lt"/>
                <a:cs typeface="Arial"/>
              </a:rPr>
              <a:t> </a:t>
            </a:r>
            <a:r>
              <a:rPr lang="vi-VN" err="1">
                <a:latin typeface="Times New Roman"/>
                <a:ea typeface="+mn-lt"/>
                <a:cs typeface="Arial"/>
              </a:rPr>
              <a:t>Book</a:t>
            </a:r>
            <a:r>
              <a:rPr lang="vi-VN">
                <a:latin typeface="Times New Roman"/>
                <a:ea typeface="+mn-lt"/>
                <a:cs typeface="Arial"/>
              </a:rPr>
              <a:t>): </a:t>
            </a:r>
            <a:r>
              <a:rPr lang="vi-VN" err="1">
                <a:latin typeface="Times New Roman"/>
                <a:ea typeface="+mn-lt"/>
                <a:cs typeface="Arial"/>
              </a:rPr>
              <a:t>Sách</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a:t>
            </a:r>
            <a:r>
              <a:rPr lang="vi-VN" err="1">
                <a:latin typeface="Times New Roman"/>
                <a:ea typeface="+mn-lt"/>
                <a:cs typeface="Arial"/>
              </a:rPr>
              <a:t>điện</a:t>
            </a:r>
            <a:r>
              <a:rPr lang="vi-VN">
                <a:latin typeface="Times New Roman"/>
                <a:ea typeface="+mn-lt"/>
                <a:cs typeface="Arial"/>
              </a:rPr>
              <a:t> </a:t>
            </a:r>
            <a:r>
              <a:rPr lang="vi-VN" err="1">
                <a:latin typeface="Times New Roman"/>
                <a:ea typeface="+mn-lt"/>
                <a:cs typeface="Arial"/>
              </a:rPr>
              <a:t>tử</a:t>
            </a:r>
            <a:r>
              <a:rPr lang="vi-VN">
                <a:latin typeface="Times New Roman"/>
                <a:ea typeface="+mn-lt"/>
                <a:cs typeface="Arial"/>
              </a:rPr>
              <a:t>.</a:t>
            </a:r>
            <a:endParaRPr lang="en-US">
              <a:latin typeface="Times New Roman"/>
              <a:ea typeface="+mn-lt"/>
              <a:cs typeface="Arial"/>
            </a:endParaRPr>
          </a:p>
          <a:p>
            <a:pPr marL="342900" indent="-342900" algn="just">
              <a:buFont typeface="Courier New"/>
              <a:buChar char="o"/>
            </a:pPr>
            <a:r>
              <a:rPr lang="vi-VN" err="1">
                <a:latin typeface="Times New Roman"/>
                <a:ea typeface="+mn-lt"/>
                <a:cs typeface="Arial"/>
              </a:rPr>
              <a:t>Triple</a:t>
            </a:r>
            <a:r>
              <a:rPr lang="vi-VN">
                <a:latin typeface="Times New Roman"/>
                <a:ea typeface="+mn-lt"/>
                <a:cs typeface="Arial"/>
              </a:rPr>
              <a:t> CBC (</a:t>
            </a:r>
            <a:r>
              <a:rPr lang="vi-VN" err="1">
                <a:latin typeface="Times New Roman"/>
                <a:ea typeface="+mn-lt"/>
                <a:cs typeface="Arial"/>
              </a:rPr>
              <a:t>Triple</a:t>
            </a:r>
            <a:r>
              <a:rPr lang="vi-VN">
                <a:latin typeface="Times New Roman"/>
                <a:ea typeface="+mn-lt"/>
                <a:cs typeface="Arial"/>
              </a:rPr>
              <a:t> </a:t>
            </a:r>
            <a:r>
              <a:rPr lang="vi-VN" err="1">
                <a:latin typeface="Times New Roman"/>
                <a:ea typeface="+mn-lt"/>
                <a:cs typeface="Arial"/>
              </a:rPr>
              <a:t>Cipher</a:t>
            </a:r>
            <a:r>
              <a:rPr lang="vi-VN">
                <a:latin typeface="Times New Roman"/>
                <a:ea typeface="+mn-lt"/>
                <a:cs typeface="Arial"/>
              </a:rPr>
              <a:t> </a:t>
            </a:r>
            <a:r>
              <a:rPr lang="vi-VN" err="1">
                <a:latin typeface="Times New Roman"/>
                <a:ea typeface="+mn-lt"/>
                <a:cs typeface="Arial"/>
              </a:rPr>
              <a:t>Chaining</a:t>
            </a:r>
            <a:r>
              <a:rPr lang="vi-VN">
                <a:latin typeface="Times New Roman"/>
                <a:ea typeface="+mn-lt"/>
                <a:cs typeface="Arial"/>
              </a:rPr>
              <a:t>): </a:t>
            </a:r>
            <a:r>
              <a:rPr lang="vi-VN" err="1">
                <a:latin typeface="Times New Roman"/>
                <a:ea typeface="+mn-lt"/>
                <a:cs typeface="Arial"/>
              </a:rPr>
              <a:t>Móc</a:t>
            </a:r>
            <a:r>
              <a:rPr lang="vi-VN">
                <a:latin typeface="Times New Roman"/>
                <a:ea typeface="+mn-lt"/>
                <a:cs typeface="Arial"/>
              </a:rPr>
              <a:t> </a:t>
            </a:r>
            <a:r>
              <a:rPr lang="vi-VN" err="1">
                <a:latin typeface="Times New Roman"/>
                <a:ea typeface="+mn-lt"/>
                <a:cs typeface="Arial"/>
              </a:rPr>
              <a:t>nối</a:t>
            </a:r>
            <a:r>
              <a:rPr lang="vi-VN">
                <a:latin typeface="Times New Roman"/>
                <a:ea typeface="+mn-lt"/>
                <a:cs typeface="Arial"/>
              </a:rPr>
              <a:t> </a:t>
            </a:r>
            <a:r>
              <a:rPr lang="vi-VN" err="1">
                <a:latin typeface="Times New Roman"/>
                <a:ea typeface="+mn-lt"/>
                <a:cs typeface="Arial"/>
              </a:rPr>
              <a:t>khối</a:t>
            </a:r>
            <a:r>
              <a:rPr lang="vi-VN">
                <a:latin typeface="Times New Roman"/>
                <a:ea typeface="+mn-lt"/>
                <a:cs typeface="Arial"/>
              </a:rPr>
              <a:t> </a:t>
            </a:r>
            <a:r>
              <a:rPr lang="vi-VN" err="1">
                <a:latin typeface="Times New Roman"/>
                <a:ea typeface="+mn-lt"/>
                <a:cs typeface="Arial"/>
              </a:rPr>
              <a:t>ký</a:t>
            </a:r>
            <a:r>
              <a:rPr lang="vi-VN">
                <a:latin typeface="Times New Roman"/>
                <a:ea typeface="+mn-lt"/>
                <a:cs typeface="Arial"/>
              </a:rPr>
              <a:t> </a:t>
            </a:r>
            <a:r>
              <a:rPr lang="vi-VN" err="1">
                <a:latin typeface="Times New Roman"/>
                <a:ea typeface="+mn-lt"/>
                <a:cs typeface="Arial"/>
              </a:rPr>
              <a:t>số</a:t>
            </a:r>
            <a:r>
              <a:rPr lang="vi-VN">
                <a:latin typeface="Times New Roman"/>
                <a:ea typeface="+mn-lt"/>
                <a:cs typeface="Arial"/>
              </a:rPr>
              <a:t>.</a:t>
            </a:r>
            <a:endParaRPr lang="en-US">
              <a:latin typeface="Times New Roman"/>
              <a:ea typeface="+mn-lt"/>
              <a:cs typeface="Arial"/>
            </a:endParaRPr>
          </a:p>
          <a:p>
            <a:pPr marL="285750" indent="-285750" algn="just">
              <a:buFont typeface="Wingdings"/>
              <a:buChar char="§"/>
            </a:pPr>
            <a:r>
              <a:rPr lang="vi-VN">
                <a:latin typeface="Times New Roman"/>
                <a:ea typeface="+mn-lt"/>
                <a:cs typeface="Arial"/>
              </a:rPr>
              <a:t>Ưu </a:t>
            </a:r>
            <a:r>
              <a:rPr lang="vi-VN" err="1">
                <a:latin typeface="Times New Roman"/>
                <a:ea typeface="+mn-lt"/>
                <a:cs typeface="Arial"/>
              </a:rPr>
              <a:t>điểm</a:t>
            </a:r>
            <a:r>
              <a:rPr lang="vi-VN">
                <a:latin typeface="Times New Roman"/>
                <a:ea typeface="+mn-lt"/>
                <a:cs typeface="Arial"/>
              </a:rPr>
              <a:t>: </a:t>
            </a:r>
            <a:r>
              <a:rPr lang="vi-VN" err="1">
                <a:latin typeface="Times New Roman"/>
                <a:ea typeface="+mn-lt"/>
                <a:cs typeface="Arial"/>
              </a:rPr>
              <a:t>Khác</a:t>
            </a:r>
            <a:r>
              <a:rPr lang="vi-VN">
                <a:latin typeface="Times New Roman"/>
                <a:ea typeface="+mn-lt"/>
                <a:cs typeface="Arial"/>
              </a:rPr>
              <a:t> </a:t>
            </a:r>
            <a:r>
              <a:rPr lang="vi-VN" err="1">
                <a:latin typeface="Times New Roman"/>
                <a:ea typeface="+mn-lt"/>
                <a:cs typeface="Arial"/>
              </a:rPr>
              <a:t>với</a:t>
            </a:r>
            <a:r>
              <a:rPr lang="vi-VN">
                <a:latin typeface="Times New Roman"/>
                <a:ea typeface="+mn-lt"/>
                <a:cs typeface="Arial"/>
              </a:rPr>
              <a:t> DES, </a:t>
            </a:r>
            <a:r>
              <a:rPr lang="vi-VN" err="1">
                <a:latin typeface="Times New Roman"/>
                <a:ea typeface="+mn-lt"/>
                <a:cs typeface="Arial"/>
              </a:rPr>
              <a:t>thuật</a:t>
            </a:r>
            <a:r>
              <a:rPr lang="vi-VN">
                <a:latin typeface="Times New Roman"/>
                <a:ea typeface="+mn-lt"/>
                <a:cs typeface="Arial"/>
              </a:rPr>
              <a:t> </a:t>
            </a:r>
            <a:r>
              <a:rPr lang="vi-VN" err="1">
                <a:latin typeface="Times New Roman"/>
                <a:ea typeface="+mn-lt"/>
                <a:cs typeface="Arial"/>
              </a:rPr>
              <a:t>toán</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3DES </a:t>
            </a:r>
            <a:r>
              <a:rPr lang="vi-VN" err="1">
                <a:latin typeface="Times New Roman"/>
                <a:ea typeface="+mn-lt"/>
                <a:cs typeface="Arial"/>
              </a:rPr>
              <a:t>được</a:t>
            </a:r>
            <a:r>
              <a:rPr lang="vi-VN">
                <a:latin typeface="Times New Roman"/>
                <a:ea typeface="+mn-lt"/>
                <a:cs typeface="Arial"/>
              </a:rPr>
              <a:t> </a:t>
            </a:r>
            <a:r>
              <a:rPr lang="vi-VN" err="1">
                <a:latin typeface="Times New Roman"/>
                <a:ea typeface="+mn-lt"/>
                <a:cs typeface="Arial"/>
              </a:rPr>
              <a:t>mã</a:t>
            </a:r>
            <a:r>
              <a:rPr lang="vi-VN">
                <a:latin typeface="Times New Roman"/>
                <a:ea typeface="+mn-lt"/>
                <a:cs typeface="Arial"/>
              </a:rPr>
              <a:t> </a:t>
            </a:r>
            <a:r>
              <a:rPr lang="vi-VN" err="1">
                <a:latin typeface="Times New Roman"/>
                <a:ea typeface="+mn-lt"/>
                <a:cs typeface="Arial"/>
              </a:rPr>
              <a:t>hoá</a:t>
            </a:r>
            <a:r>
              <a:rPr lang="vi-VN">
                <a:latin typeface="Times New Roman"/>
                <a:ea typeface="+mn-lt"/>
                <a:cs typeface="Arial"/>
              </a:rPr>
              <a:t> 3 </a:t>
            </a:r>
            <a:r>
              <a:rPr lang="vi-VN" err="1">
                <a:latin typeface="Times New Roman"/>
                <a:ea typeface="+mn-lt"/>
                <a:cs typeface="Arial"/>
              </a:rPr>
              <a:t>lần</a:t>
            </a:r>
            <a:r>
              <a:rPr lang="vi-VN">
                <a:latin typeface="Times New Roman"/>
                <a:ea typeface="+mn-lt"/>
                <a:cs typeface="Arial"/>
              </a:rPr>
              <a:t> DES </a:t>
            </a:r>
            <a:r>
              <a:rPr lang="vi-VN" err="1">
                <a:latin typeface="Times New Roman"/>
                <a:ea typeface="+mn-lt"/>
                <a:cs typeface="Arial"/>
              </a:rPr>
              <a:t>với</a:t>
            </a:r>
            <a:r>
              <a:rPr lang="vi-VN">
                <a:latin typeface="Times New Roman"/>
                <a:ea typeface="+mn-lt"/>
                <a:cs typeface="Arial"/>
              </a:rPr>
              <a:t> </a:t>
            </a:r>
            <a:r>
              <a:rPr lang="vi-VN" err="1">
                <a:latin typeface="Times New Roman"/>
                <a:ea typeface="+mn-lt"/>
                <a:cs typeface="Arial"/>
              </a:rPr>
              <a:t>kích</a:t>
            </a:r>
            <a:r>
              <a:rPr lang="vi-VN">
                <a:latin typeface="Times New Roman"/>
                <a:ea typeface="+mn-lt"/>
                <a:cs typeface="Arial"/>
              </a:rPr>
              <a:t> </a:t>
            </a:r>
            <a:r>
              <a:rPr lang="vi-VN" err="1">
                <a:latin typeface="Times New Roman"/>
                <a:ea typeface="+mn-lt"/>
                <a:cs typeface="Arial"/>
              </a:rPr>
              <a:t>cỡ</a:t>
            </a:r>
            <a:r>
              <a:rPr lang="vi-VN">
                <a:latin typeface="Times New Roman"/>
                <a:ea typeface="+mn-lt"/>
                <a:cs typeface="Arial"/>
              </a:rPr>
              <a:t> không gian </a:t>
            </a:r>
            <a:r>
              <a:rPr lang="vi-VN" err="1">
                <a:latin typeface="Times New Roman"/>
                <a:ea typeface="+mn-lt"/>
                <a:cs typeface="Arial"/>
              </a:rPr>
              <a:t>khoá</a:t>
            </a:r>
            <a:r>
              <a:rPr lang="vi-VN">
                <a:latin typeface="Times New Roman"/>
                <a:ea typeface="+mn-lt"/>
                <a:cs typeface="Arial"/>
              </a:rPr>
              <a:t> 168 </a:t>
            </a:r>
            <a:r>
              <a:rPr lang="vi-VN" err="1">
                <a:latin typeface="Times New Roman"/>
                <a:ea typeface="+mn-lt"/>
                <a:cs typeface="Arial"/>
              </a:rPr>
              <a:t>bit</a:t>
            </a:r>
            <a:r>
              <a:rPr lang="vi-VN">
                <a:latin typeface="Times New Roman"/>
                <a:ea typeface="+mn-lt"/>
                <a:cs typeface="Arial"/>
              </a:rPr>
              <a:t> cho nên an </a:t>
            </a:r>
            <a:r>
              <a:rPr lang="vi-VN" err="1">
                <a:latin typeface="Times New Roman"/>
                <a:ea typeface="+mn-lt"/>
                <a:cs typeface="Arial"/>
              </a:rPr>
              <a:t>toàn</a:t>
            </a:r>
            <a:r>
              <a:rPr lang="vi-VN">
                <a:latin typeface="Times New Roman"/>
                <a:ea typeface="+mn-lt"/>
                <a:cs typeface="Arial"/>
              </a:rPr>
              <a:t> hơn </a:t>
            </a:r>
            <a:r>
              <a:rPr lang="vi-VN" err="1">
                <a:latin typeface="Times New Roman"/>
                <a:ea typeface="+mn-lt"/>
                <a:cs typeface="Arial"/>
              </a:rPr>
              <a:t>rất</a:t>
            </a:r>
            <a:r>
              <a:rPr lang="vi-VN">
                <a:latin typeface="Times New Roman"/>
                <a:ea typeface="+mn-lt"/>
                <a:cs typeface="Arial"/>
              </a:rPr>
              <a:t> </a:t>
            </a:r>
            <a:r>
              <a:rPr lang="vi-VN" err="1">
                <a:latin typeface="Times New Roman"/>
                <a:ea typeface="+mn-lt"/>
                <a:cs typeface="Arial"/>
              </a:rPr>
              <a:t>nhiều</a:t>
            </a:r>
            <a:r>
              <a:rPr lang="vi-VN">
                <a:latin typeface="Times New Roman"/>
                <a:ea typeface="+mn-lt"/>
                <a:cs typeface="Arial"/>
              </a:rPr>
              <a:t> so </a:t>
            </a:r>
            <a:r>
              <a:rPr lang="vi-VN" err="1">
                <a:latin typeface="Times New Roman"/>
                <a:ea typeface="+mn-lt"/>
                <a:cs typeface="Arial"/>
              </a:rPr>
              <a:t>với</a:t>
            </a:r>
            <a:r>
              <a:rPr lang="vi-VN">
                <a:latin typeface="Times New Roman"/>
                <a:ea typeface="+mn-lt"/>
                <a:cs typeface="Arial"/>
              </a:rPr>
              <a:t> DES.</a:t>
            </a:r>
          </a:p>
        </p:txBody>
      </p:sp>
    </p:spTree>
    <p:extLst>
      <p:ext uri="{BB962C8B-B14F-4D97-AF65-F5344CB8AC3E}">
        <p14:creationId xmlns:p14="http://schemas.microsoft.com/office/powerpoint/2010/main" val="161649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B35E5-31E8-4576-AF3E-EA989EC3F57B}"/>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DDDE1F27-4711-4B44-9856-57DB645C4C7E}"/>
              </a:ext>
            </a:extLst>
          </p:cNvPr>
          <p:cNvSpPr>
            <a:spLocks noGrp="1"/>
          </p:cNvSpPr>
          <p:nvPr>
            <p:ph type="sldNum" sz="quarter" idx="12"/>
          </p:nvPr>
        </p:nvSpPr>
        <p:spPr/>
        <p:txBody>
          <a:bodyPr/>
          <a:lstStyle/>
          <a:p>
            <a:fld id="{AE441803-877F-42B7-9E77-4F913D464FEC}" type="slidenum">
              <a:rPr lang="en-ID" smtClean="0"/>
              <a:t>26</a:t>
            </a:fld>
            <a:endParaRPr lang="en-ID"/>
          </a:p>
        </p:txBody>
      </p:sp>
      <p:sp>
        <p:nvSpPr>
          <p:cNvPr id="7" name="Title 1">
            <a:extLst>
              <a:ext uri="{FF2B5EF4-FFF2-40B4-BE49-F238E27FC236}">
                <a16:creationId xmlns:a16="http://schemas.microsoft.com/office/drawing/2014/main" id="{5550E3CA-8A68-44A0-A792-9F45E8FBD0D2}"/>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3. MÃ HÓA RSA</a:t>
            </a:r>
          </a:p>
        </p:txBody>
      </p:sp>
      <p:graphicFrame>
        <p:nvGraphicFramePr>
          <p:cNvPr id="9" name="Content Placeholder 5">
            <a:extLst>
              <a:ext uri="{FF2B5EF4-FFF2-40B4-BE49-F238E27FC236}">
                <a16:creationId xmlns:a16="http://schemas.microsoft.com/office/drawing/2014/main" id="{6ECE0D26-53AA-4A37-ACFF-1F92151A1AC2}"/>
              </a:ext>
            </a:extLst>
          </p:cNvPr>
          <p:cNvGraphicFramePr>
            <a:graphicFrameLocks noGrp="1"/>
          </p:cNvGraphicFramePr>
          <p:nvPr>
            <p:ph idx="1"/>
            <p:extLst>
              <p:ext uri="{D42A27DB-BD31-4B8C-83A1-F6EECF244321}">
                <p14:modId xmlns:p14="http://schemas.microsoft.com/office/powerpoint/2010/main" val="1764088703"/>
              </p:ext>
            </p:extLst>
          </p:nvPr>
        </p:nvGraphicFramePr>
        <p:xfrm>
          <a:off x="4727712" y="2275278"/>
          <a:ext cx="4778238" cy="3037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0" name="Oval 209">
            <a:extLst>
              <a:ext uri="{FF2B5EF4-FFF2-40B4-BE49-F238E27FC236}">
                <a16:creationId xmlns:a16="http://schemas.microsoft.com/office/drawing/2014/main" id="{2414F320-827A-4084-86AE-3102C0A3DF96}"/>
              </a:ext>
            </a:extLst>
          </p:cNvPr>
          <p:cNvSpPr/>
          <p:nvPr/>
        </p:nvSpPr>
        <p:spPr>
          <a:xfrm>
            <a:off x="2686050" y="3043492"/>
            <a:ext cx="1508263" cy="1500808"/>
          </a:xfrm>
          <a:prstGeom prst="ellipse">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200" name="Picture 200" descr="A close up of graphics&#10;&#10;Description generated with high confidence">
            <a:extLst>
              <a:ext uri="{FF2B5EF4-FFF2-40B4-BE49-F238E27FC236}">
                <a16:creationId xmlns:a16="http://schemas.microsoft.com/office/drawing/2014/main" id="{FDBB5614-3F94-4414-BD9A-B8FDDF04EFCC}"/>
              </a:ext>
            </a:extLst>
          </p:cNvPr>
          <p:cNvPicPr>
            <a:picLocks noChangeAspect="1"/>
          </p:cNvPicPr>
          <p:nvPr/>
        </p:nvPicPr>
        <p:blipFill>
          <a:blip r:embed="rId7"/>
          <a:stretch>
            <a:fillRect/>
          </a:stretch>
        </p:blipFill>
        <p:spPr>
          <a:xfrm>
            <a:off x="2807942" y="3160367"/>
            <a:ext cx="1261166" cy="1261166"/>
          </a:xfrm>
          <a:prstGeom prst="rect">
            <a:avLst/>
          </a:prstGeom>
        </p:spPr>
      </p:pic>
    </p:spTree>
    <p:extLst>
      <p:ext uri="{BB962C8B-B14F-4D97-AF65-F5344CB8AC3E}">
        <p14:creationId xmlns:p14="http://schemas.microsoft.com/office/powerpoint/2010/main" val="365078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randombar(horizontal)">
                                      <p:cBhvr>
                                        <p:cTn id="12" dur="500"/>
                                        <p:tgtEl>
                                          <p:spTgt spid="2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0"/>
                                        </p:tgtEl>
                                        <p:attrNameLst>
                                          <p:attrName>style.visibility</p:attrName>
                                        </p:attrNameLst>
                                      </p:cBhvr>
                                      <p:to>
                                        <p:strVal val="visible"/>
                                      </p:to>
                                    </p:set>
                                    <p:animEffect transition="in" filter="randombar(horizontal)">
                                      <p:cBhvr>
                                        <p:cTn id="17" dur="500"/>
                                        <p:tgtEl>
                                          <p:spTgt spid="20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9" grpId="0">
        <p:bldAsOne/>
      </p:bldGraphic>
      <p:bldP spid="2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627356-FCA5-4043-B7B9-CB60DB069419}"/>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F8DE1B2D-DC65-4B50-9D71-5F0CFA9E3F21}"/>
              </a:ext>
            </a:extLst>
          </p:cNvPr>
          <p:cNvSpPr>
            <a:spLocks noGrp="1"/>
          </p:cNvSpPr>
          <p:nvPr>
            <p:ph type="sldNum" sz="quarter" idx="12"/>
          </p:nvPr>
        </p:nvSpPr>
        <p:spPr/>
        <p:txBody>
          <a:bodyPr/>
          <a:lstStyle/>
          <a:p>
            <a:fld id="{AE441803-877F-42B7-9E77-4F913D464FEC}" type="slidenum">
              <a:rPr lang="en-ID" smtClean="0"/>
              <a:t>27</a:t>
            </a:fld>
            <a:endParaRPr lang="en-ID"/>
          </a:p>
        </p:txBody>
      </p:sp>
      <p:sp>
        <p:nvSpPr>
          <p:cNvPr id="7" name="Rectangle 6">
            <a:extLst>
              <a:ext uri="{FF2B5EF4-FFF2-40B4-BE49-F238E27FC236}">
                <a16:creationId xmlns:a16="http://schemas.microsoft.com/office/drawing/2014/main" id="{20ED16D6-DBC0-48B9-AE78-85B4FC1B8641}"/>
              </a:ext>
            </a:extLst>
          </p:cNvPr>
          <p:cNvSpPr/>
          <p:nvPr/>
        </p:nvSpPr>
        <p:spPr>
          <a:xfrm>
            <a:off x="5369132" y="2906892"/>
            <a:ext cx="6346618" cy="175432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342900" indent="-342900" algn="just">
              <a:buFont typeface="Wingdings"/>
              <a:buChar char="§"/>
            </a:pPr>
            <a:r>
              <a:rPr lang="en-US" err="1">
                <a:solidFill>
                  <a:schemeClr val="bg1"/>
                </a:solidFill>
                <a:latin typeface="Times New Roman"/>
                <a:ea typeface="+mn-lt"/>
                <a:cs typeface="+mn-lt"/>
              </a:rPr>
              <a:t>Thuật</a:t>
            </a:r>
            <a:r>
              <a:rPr lang="en-US">
                <a:solidFill>
                  <a:schemeClr val="bg1"/>
                </a:solidFill>
                <a:latin typeface="Times New Roman"/>
                <a:ea typeface="+mn-lt"/>
                <a:cs typeface="+mn-lt"/>
              </a:rPr>
              <a:t> </a:t>
            </a:r>
            <a:r>
              <a:rPr lang="en-US" err="1">
                <a:solidFill>
                  <a:schemeClr val="bg1"/>
                </a:solidFill>
                <a:latin typeface="Times New Roman"/>
                <a:ea typeface="+mn-lt"/>
                <a:cs typeface="+mn-lt"/>
              </a:rPr>
              <a:t>toán</a:t>
            </a:r>
            <a:r>
              <a:rPr lang="en-US">
                <a:solidFill>
                  <a:schemeClr val="bg1"/>
                </a:solidFill>
                <a:latin typeface="Times New Roman"/>
                <a:ea typeface="+mn-lt"/>
                <a:cs typeface="+mn-lt"/>
              </a:rPr>
              <a:t> đ</a:t>
            </a:r>
            <a:r>
              <a:rPr lang="vi-VN">
                <a:solidFill>
                  <a:schemeClr val="bg1"/>
                </a:solidFill>
                <a:latin typeface="Times New Roman"/>
                <a:ea typeface="+mn-lt"/>
                <a:cs typeface="Arial"/>
              </a:rPr>
              <a:t>ư</a:t>
            </a:r>
            <a:r>
              <a:rPr lang="en-US" err="1">
                <a:solidFill>
                  <a:schemeClr val="bg1"/>
                </a:solidFill>
                <a:latin typeface="Times New Roman"/>
                <a:ea typeface="+mn-lt"/>
                <a:cs typeface="+mn-lt"/>
              </a:rPr>
              <a:t>ợc</a:t>
            </a:r>
            <a:r>
              <a:rPr lang="en-US">
                <a:solidFill>
                  <a:schemeClr val="bg1"/>
                </a:solidFill>
                <a:latin typeface="Times New Roman"/>
                <a:ea typeface="+mn-lt"/>
                <a:cs typeface="+mn-lt"/>
              </a:rPr>
              <a:t> Ron </a:t>
            </a:r>
            <a:r>
              <a:rPr lang="en-US">
                <a:solidFill>
                  <a:srgbClr val="FF0000"/>
                </a:solidFill>
                <a:latin typeface="Times New Roman"/>
                <a:ea typeface="+mn-lt"/>
                <a:cs typeface="+mn-lt"/>
              </a:rPr>
              <a:t>R</a:t>
            </a:r>
            <a:r>
              <a:rPr lang="en-US">
                <a:solidFill>
                  <a:schemeClr val="bg1"/>
                </a:solidFill>
                <a:latin typeface="Times New Roman"/>
                <a:ea typeface="+mn-lt"/>
                <a:cs typeface="+mn-lt"/>
              </a:rPr>
              <a:t>ivest, Adi </a:t>
            </a:r>
            <a:r>
              <a:rPr lang="en-US">
                <a:solidFill>
                  <a:srgbClr val="FF0000"/>
                </a:solidFill>
                <a:latin typeface="Times New Roman"/>
                <a:ea typeface="+mn-lt"/>
                <a:cs typeface="+mn-lt"/>
              </a:rPr>
              <a:t>S</a:t>
            </a:r>
            <a:r>
              <a:rPr lang="en-US">
                <a:solidFill>
                  <a:schemeClr val="bg1"/>
                </a:solidFill>
                <a:latin typeface="Times New Roman"/>
                <a:ea typeface="+mn-lt"/>
                <a:cs typeface="+mn-lt"/>
              </a:rPr>
              <a:t>hamir </a:t>
            </a:r>
            <a:r>
              <a:rPr lang="en-US" err="1">
                <a:solidFill>
                  <a:schemeClr val="bg1"/>
                </a:solidFill>
                <a:latin typeface="Times New Roman"/>
                <a:ea typeface="+mn-lt"/>
                <a:cs typeface="+mn-lt"/>
              </a:rPr>
              <a:t>và</a:t>
            </a:r>
            <a:r>
              <a:rPr lang="en-US">
                <a:solidFill>
                  <a:schemeClr val="bg1"/>
                </a:solidFill>
                <a:latin typeface="Times New Roman"/>
                <a:ea typeface="+mn-lt"/>
                <a:cs typeface="+mn-lt"/>
              </a:rPr>
              <a:t> Len </a:t>
            </a:r>
            <a:r>
              <a:rPr lang="en-US" err="1">
                <a:solidFill>
                  <a:srgbClr val="FF0000"/>
                </a:solidFill>
                <a:latin typeface="Times New Roman"/>
                <a:ea typeface="+mn-lt"/>
                <a:cs typeface="+mn-lt"/>
              </a:rPr>
              <a:t>S</a:t>
            </a:r>
            <a:r>
              <a:rPr lang="en-US" err="1">
                <a:solidFill>
                  <a:schemeClr val="bg1"/>
                </a:solidFill>
                <a:latin typeface="Times New Roman"/>
                <a:ea typeface="+mn-lt"/>
                <a:cs typeface="+mn-lt"/>
              </a:rPr>
              <a:t>dleman</a:t>
            </a:r>
            <a:r>
              <a:rPr lang="en-US">
                <a:solidFill>
                  <a:schemeClr val="bg1"/>
                </a:solidFill>
                <a:latin typeface="Times New Roman"/>
                <a:ea typeface="+mn-lt"/>
                <a:cs typeface="+mn-lt"/>
              </a:rPr>
              <a:t> (R.S.A) </a:t>
            </a:r>
            <a:r>
              <a:rPr lang="en-US" err="1">
                <a:solidFill>
                  <a:schemeClr val="bg1"/>
                </a:solidFill>
                <a:latin typeface="Times New Roman"/>
                <a:ea typeface="+mn-lt"/>
                <a:cs typeface="+mn-lt"/>
              </a:rPr>
              <a:t>mô</a:t>
            </a:r>
            <a:r>
              <a:rPr lang="en-US">
                <a:solidFill>
                  <a:schemeClr val="bg1"/>
                </a:solidFill>
                <a:latin typeface="Times New Roman"/>
                <a:ea typeface="+mn-lt"/>
                <a:cs typeface="+mn-lt"/>
              </a:rPr>
              <a:t> </a:t>
            </a:r>
            <a:r>
              <a:rPr lang="en-US" err="1">
                <a:solidFill>
                  <a:schemeClr val="bg1"/>
                </a:solidFill>
                <a:latin typeface="Times New Roman"/>
                <a:ea typeface="+mn-lt"/>
                <a:cs typeface="+mn-lt"/>
              </a:rPr>
              <a:t>tả</a:t>
            </a:r>
            <a:r>
              <a:rPr lang="en-US">
                <a:solidFill>
                  <a:schemeClr val="bg1"/>
                </a:solidFill>
                <a:latin typeface="Times New Roman"/>
                <a:ea typeface="+mn-lt"/>
                <a:cs typeface="+mn-lt"/>
              </a:rPr>
              <a:t> </a:t>
            </a:r>
            <a:r>
              <a:rPr lang="en-US" err="1">
                <a:solidFill>
                  <a:schemeClr val="bg1"/>
                </a:solidFill>
                <a:latin typeface="Times New Roman"/>
                <a:ea typeface="+mn-lt"/>
                <a:cs typeface="+mn-lt"/>
              </a:rPr>
              <a:t>lần</a:t>
            </a:r>
            <a:r>
              <a:rPr lang="en-US">
                <a:solidFill>
                  <a:schemeClr val="bg1"/>
                </a:solidFill>
                <a:latin typeface="Times New Roman"/>
                <a:ea typeface="+mn-lt"/>
                <a:cs typeface="+mn-lt"/>
              </a:rPr>
              <a:t> </a:t>
            </a:r>
            <a:r>
              <a:rPr lang="en-US" err="1">
                <a:solidFill>
                  <a:schemeClr val="bg1"/>
                </a:solidFill>
                <a:latin typeface="Times New Roman"/>
                <a:ea typeface="+mn-lt"/>
                <a:cs typeface="+mn-lt"/>
              </a:rPr>
              <a:t>dầu</a:t>
            </a:r>
            <a:r>
              <a:rPr lang="en-US">
                <a:solidFill>
                  <a:schemeClr val="bg1"/>
                </a:solidFill>
                <a:latin typeface="Times New Roman"/>
                <a:ea typeface="+mn-lt"/>
                <a:cs typeface="+mn-lt"/>
              </a:rPr>
              <a:t> </a:t>
            </a:r>
            <a:r>
              <a:rPr lang="en-US" err="1">
                <a:solidFill>
                  <a:schemeClr val="bg1"/>
                </a:solidFill>
                <a:latin typeface="Times New Roman"/>
                <a:ea typeface="+mn-lt"/>
                <a:cs typeface="+mn-lt"/>
              </a:rPr>
              <a:t>tiên</a:t>
            </a:r>
            <a:r>
              <a:rPr lang="en-US">
                <a:solidFill>
                  <a:schemeClr val="bg1"/>
                </a:solidFill>
                <a:latin typeface="Times New Roman"/>
                <a:ea typeface="+mn-lt"/>
                <a:cs typeface="+mn-lt"/>
              </a:rPr>
              <a:t> </a:t>
            </a:r>
            <a:r>
              <a:rPr lang="en-US" err="1">
                <a:solidFill>
                  <a:schemeClr val="bg1"/>
                </a:solidFill>
                <a:latin typeface="Times New Roman"/>
                <a:ea typeface="+mn-lt"/>
                <a:cs typeface="+mn-lt"/>
              </a:rPr>
              <a:t>vào</a:t>
            </a:r>
            <a:r>
              <a:rPr lang="en-US">
                <a:solidFill>
                  <a:schemeClr val="bg1"/>
                </a:solidFill>
                <a:latin typeface="Times New Roman"/>
                <a:ea typeface="+mn-lt"/>
                <a:cs typeface="+mn-lt"/>
              </a:rPr>
              <a:t> </a:t>
            </a:r>
            <a:r>
              <a:rPr lang="en-US" err="1">
                <a:solidFill>
                  <a:schemeClr val="bg1"/>
                </a:solidFill>
                <a:latin typeface="Times New Roman"/>
                <a:ea typeface="+mn-lt"/>
                <a:cs typeface="+mn-lt"/>
              </a:rPr>
              <a:t>năm</a:t>
            </a:r>
            <a:r>
              <a:rPr lang="en-US">
                <a:solidFill>
                  <a:schemeClr val="bg1"/>
                </a:solidFill>
                <a:latin typeface="Times New Roman"/>
                <a:ea typeface="+mn-lt"/>
                <a:cs typeface="+mn-lt"/>
              </a:rPr>
              <a:t> 1977</a:t>
            </a:r>
            <a:endParaRPr lang="en-US">
              <a:solidFill>
                <a:schemeClr val="bg1"/>
              </a:solidFill>
              <a:cs typeface="Calibri" panose="020F0502020204030204"/>
            </a:endParaRPr>
          </a:p>
          <a:p>
            <a:pPr marL="342900" indent="-342900" algn="just">
              <a:buFont typeface="Wingdings"/>
              <a:buChar char="§"/>
            </a:pPr>
            <a:r>
              <a:rPr lang="en-US" err="1">
                <a:solidFill>
                  <a:schemeClr val="bg1"/>
                </a:solidFill>
                <a:latin typeface="Times New Roman"/>
                <a:ea typeface="+mn-lt"/>
                <a:cs typeface="+mn-lt"/>
              </a:rPr>
              <a:t>Tr</a:t>
            </a:r>
            <a:r>
              <a:rPr lang="en-US" err="1">
                <a:solidFill>
                  <a:schemeClr val="bg1"/>
                </a:solidFill>
                <a:latin typeface="Times New Roman"/>
                <a:ea typeface="+mn-lt"/>
                <a:cs typeface="Calibri"/>
              </a:rPr>
              <a:t>ư</a:t>
            </a:r>
            <a:r>
              <a:rPr lang="en-US" err="1">
                <a:solidFill>
                  <a:schemeClr val="bg1"/>
                </a:solidFill>
                <a:latin typeface="Times New Roman"/>
                <a:ea typeface="+mn-lt"/>
                <a:cs typeface="+mn-lt"/>
              </a:rPr>
              <a:t>ớc</a:t>
            </a:r>
            <a:r>
              <a:rPr lang="en-US">
                <a:solidFill>
                  <a:schemeClr val="bg1"/>
                </a:solidFill>
                <a:latin typeface="Times New Roman"/>
                <a:ea typeface="+mn-lt"/>
                <a:cs typeface="+mn-lt"/>
              </a:rPr>
              <a:t> </a:t>
            </a:r>
            <a:r>
              <a:rPr lang="en-US" err="1">
                <a:solidFill>
                  <a:schemeClr val="bg1"/>
                </a:solidFill>
                <a:latin typeface="Times New Roman"/>
                <a:ea typeface="+mn-lt"/>
                <a:cs typeface="+mn-lt"/>
              </a:rPr>
              <a:t>đó</a:t>
            </a:r>
            <a:r>
              <a:rPr lang="en-US">
                <a:solidFill>
                  <a:schemeClr val="bg1"/>
                </a:solidFill>
                <a:latin typeface="Times New Roman"/>
                <a:ea typeface="+mn-lt"/>
                <a:cs typeface="+mn-lt"/>
              </a:rPr>
              <a:t>, </a:t>
            </a:r>
            <a:r>
              <a:rPr lang="en-US" err="1">
                <a:solidFill>
                  <a:schemeClr val="bg1"/>
                </a:solidFill>
                <a:latin typeface="Times New Roman"/>
                <a:ea typeface="+mn-lt"/>
                <a:cs typeface="+mn-lt"/>
              </a:rPr>
              <a:t>vào</a:t>
            </a:r>
            <a:r>
              <a:rPr lang="en-US">
                <a:solidFill>
                  <a:schemeClr val="bg1"/>
                </a:solidFill>
                <a:latin typeface="Times New Roman"/>
                <a:ea typeface="+mn-lt"/>
                <a:cs typeface="+mn-lt"/>
              </a:rPr>
              <a:t> </a:t>
            </a:r>
            <a:r>
              <a:rPr lang="en-US" err="1">
                <a:solidFill>
                  <a:schemeClr val="bg1"/>
                </a:solidFill>
                <a:latin typeface="Times New Roman"/>
                <a:ea typeface="+mn-lt"/>
                <a:cs typeface="+mn-lt"/>
              </a:rPr>
              <a:t>năm</a:t>
            </a:r>
            <a:r>
              <a:rPr lang="en-US">
                <a:solidFill>
                  <a:schemeClr val="bg1"/>
                </a:solidFill>
                <a:latin typeface="Times New Roman"/>
                <a:ea typeface="+mn-lt"/>
                <a:cs typeface="+mn-lt"/>
              </a:rPr>
              <a:t> 1973, Clifford Cocks - </a:t>
            </a:r>
            <a:r>
              <a:rPr lang="en-US" err="1">
                <a:solidFill>
                  <a:schemeClr val="bg1"/>
                </a:solidFill>
                <a:latin typeface="Times New Roman"/>
                <a:ea typeface="+mn-lt"/>
                <a:cs typeface="+mn-lt"/>
              </a:rPr>
              <a:t>một</a:t>
            </a:r>
            <a:r>
              <a:rPr lang="en-US">
                <a:solidFill>
                  <a:schemeClr val="bg1"/>
                </a:solidFill>
                <a:latin typeface="Times New Roman"/>
                <a:ea typeface="+mn-lt"/>
                <a:cs typeface="+mn-lt"/>
              </a:rPr>
              <a:t> </a:t>
            </a:r>
            <a:r>
              <a:rPr lang="en-US" err="1">
                <a:solidFill>
                  <a:schemeClr val="bg1"/>
                </a:solidFill>
                <a:latin typeface="Times New Roman"/>
                <a:ea typeface="+mn-lt"/>
                <a:cs typeface="+mn-lt"/>
              </a:rPr>
              <a:t>nhà</a:t>
            </a:r>
            <a:r>
              <a:rPr lang="en-US">
                <a:solidFill>
                  <a:schemeClr val="bg1"/>
                </a:solidFill>
                <a:latin typeface="Times New Roman"/>
                <a:ea typeface="+mn-lt"/>
                <a:cs typeface="+mn-lt"/>
              </a:rPr>
              <a:t> </a:t>
            </a:r>
            <a:r>
              <a:rPr lang="en-US" err="1">
                <a:solidFill>
                  <a:schemeClr val="bg1"/>
                </a:solidFill>
                <a:latin typeface="Times New Roman"/>
                <a:ea typeface="+mn-lt"/>
                <a:cs typeface="+mn-lt"/>
              </a:rPr>
              <a:t>toán</a:t>
            </a:r>
            <a:r>
              <a:rPr lang="en-US">
                <a:solidFill>
                  <a:schemeClr val="bg1"/>
                </a:solidFill>
                <a:latin typeface="Times New Roman"/>
                <a:ea typeface="+mn-lt"/>
                <a:cs typeface="+mn-lt"/>
              </a:rPr>
              <a:t> </a:t>
            </a:r>
            <a:r>
              <a:rPr lang="en-US" err="1">
                <a:solidFill>
                  <a:schemeClr val="bg1"/>
                </a:solidFill>
                <a:latin typeface="Times New Roman"/>
                <a:ea typeface="+mn-lt"/>
                <a:cs typeface="+mn-lt"/>
              </a:rPr>
              <a:t>học</a:t>
            </a:r>
            <a:r>
              <a:rPr lang="en-US">
                <a:solidFill>
                  <a:schemeClr val="bg1"/>
                </a:solidFill>
                <a:latin typeface="Times New Roman"/>
                <a:ea typeface="+mn-lt"/>
                <a:cs typeface="+mn-lt"/>
              </a:rPr>
              <a:t> </a:t>
            </a:r>
            <a:r>
              <a:rPr lang="en-US" err="1">
                <a:solidFill>
                  <a:schemeClr val="bg1"/>
                </a:solidFill>
                <a:latin typeface="Times New Roman"/>
                <a:ea typeface="+mn-lt"/>
                <a:cs typeface="+mn-lt"/>
              </a:rPr>
              <a:t>người</a:t>
            </a:r>
            <a:r>
              <a:rPr lang="en-US">
                <a:solidFill>
                  <a:schemeClr val="bg1"/>
                </a:solidFill>
                <a:latin typeface="Times New Roman"/>
                <a:ea typeface="+mn-lt"/>
                <a:cs typeface="+mn-lt"/>
              </a:rPr>
              <a:t> Anh </a:t>
            </a:r>
            <a:r>
              <a:rPr lang="en-US" err="1">
                <a:solidFill>
                  <a:schemeClr val="bg1"/>
                </a:solidFill>
                <a:latin typeface="Times New Roman"/>
                <a:ea typeface="+mn-lt"/>
                <a:cs typeface="+mn-lt"/>
              </a:rPr>
              <a:t>đã</a:t>
            </a:r>
            <a:r>
              <a:rPr lang="en-US">
                <a:solidFill>
                  <a:schemeClr val="bg1"/>
                </a:solidFill>
                <a:latin typeface="Times New Roman"/>
                <a:ea typeface="+mn-lt"/>
                <a:cs typeface="+mn-lt"/>
              </a:rPr>
              <a:t> </a:t>
            </a:r>
            <a:r>
              <a:rPr lang="en-US" err="1">
                <a:solidFill>
                  <a:schemeClr val="bg1"/>
                </a:solidFill>
                <a:latin typeface="Times New Roman"/>
                <a:ea typeface="+mn-lt"/>
                <a:cs typeface="+mn-lt"/>
              </a:rPr>
              <a:t>mô</a:t>
            </a:r>
            <a:r>
              <a:rPr lang="en-US">
                <a:solidFill>
                  <a:schemeClr val="bg1"/>
                </a:solidFill>
                <a:latin typeface="Times New Roman"/>
                <a:ea typeface="+mn-lt"/>
                <a:cs typeface="+mn-lt"/>
              </a:rPr>
              <a:t> </a:t>
            </a:r>
            <a:r>
              <a:rPr lang="en-US" err="1">
                <a:solidFill>
                  <a:schemeClr val="bg1"/>
                </a:solidFill>
                <a:latin typeface="Times New Roman"/>
                <a:ea typeface="+mn-lt"/>
                <a:cs typeface="+mn-lt"/>
              </a:rPr>
              <a:t>tả</a:t>
            </a:r>
            <a:r>
              <a:rPr lang="en-US">
                <a:solidFill>
                  <a:schemeClr val="bg1"/>
                </a:solidFill>
                <a:latin typeface="Times New Roman"/>
                <a:ea typeface="+mn-lt"/>
                <a:cs typeface="+mn-lt"/>
              </a:rPr>
              <a:t> </a:t>
            </a:r>
            <a:r>
              <a:rPr lang="en-US" err="1">
                <a:solidFill>
                  <a:schemeClr val="bg1"/>
                </a:solidFill>
                <a:latin typeface="Times New Roman"/>
                <a:ea typeface="+mn-lt"/>
                <a:cs typeface="+mn-lt"/>
              </a:rPr>
              <a:t>một</a:t>
            </a:r>
            <a:r>
              <a:rPr lang="en-US">
                <a:solidFill>
                  <a:schemeClr val="bg1"/>
                </a:solidFill>
                <a:latin typeface="Times New Roman"/>
                <a:ea typeface="+mn-lt"/>
                <a:cs typeface="+mn-lt"/>
              </a:rPr>
              <a:t> </a:t>
            </a:r>
            <a:r>
              <a:rPr lang="en-US" err="1">
                <a:solidFill>
                  <a:schemeClr val="bg1"/>
                </a:solidFill>
                <a:latin typeface="Times New Roman"/>
                <a:ea typeface="+mn-lt"/>
                <a:cs typeface="+mn-lt"/>
              </a:rPr>
              <a:t>thuật</a:t>
            </a:r>
            <a:r>
              <a:rPr lang="en-US">
                <a:solidFill>
                  <a:schemeClr val="bg1"/>
                </a:solidFill>
                <a:latin typeface="Times New Roman"/>
                <a:ea typeface="+mn-lt"/>
                <a:cs typeface="+mn-lt"/>
              </a:rPr>
              <a:t> </a:t>
            </a:r>
            <a:r>
              <a:rPr lang="en-US" err="1">
                <a:solidFill>
                  <a:schemeClr val="bg1"/>
                </a:solidFill>
                <a:latin typeface="Times New Roman"/>
                <a:ea typeface="+mn-lt"/>
                <a:cs typeface="+mn-lt"/>
              </a:rPr>
              <a:t>toán</a:t>
            </a:r>
            <a:r>
              <a:rPr lang="en-US">
                <a:solidFill>
                  <a:schemeClr val="bg1"/>
                </a:solidFill>
                <a:latin typeface="Times New Roman"/>
                <a:ea typeface="+mn-lt"/>
                <a:cs typeface="+mn-lt"/>
              </a:rPr>
              <a:t> </a:t>
            </a:r>
            <a:r>
              <a:rPr lang="en-US" err="1">
                <a:solidFill>
                  <a:schemeClr val="bg1"/>
                </a:solidFill>
                <a:latin typeface="Times New Roman"/>
                <a:ea typeface="+mn-lt"/>
                <a:cs typeface="+mn-lt"/>
              </a:rPr>
              <a:t>tương</a:t>
            </a:r>
            <a:r>
              <a:rPr lang="en-US">
                <a:solidFill>
                  <a:schemeClr val="bg1"/>
                </a:solidFill>
                <a:latin typeface="Times New Roman"/>
                <a:ea typeface="+mn-lt"/>
                <a:cs typeface="+mn-lt"/>
              </a:rPr>
              <a:t> </a:t>
            </a:r>
            <a:r>
              <a:rPr lang="en-US" err="1">
                <a:solidFill>
                  <a:schemeClr val="bg1"/>
                </a:solidFill>
                <a:latin typeface="Times New Roman"/>
                <a:ea typeface="+mn-lt"/>
                <a:cs typeface="+mn-lt"/>
              </a:rPr>
              <a:t>tự</a:t>
            </a:r>
            <a:r>
              <a:rPr lang="en-US">
                <a:solidFill>
                  <a:schemeClr val="bg1"/>
                </a:solidFill>
                <a:latin typeface="Times New Roman"/>
                <a:ea typeface="+mn-lt"/>
                <a:cs typeface="+mn-lt"/>
              </a:rPr>
              <a:t>, </a:t>
            </a:r>
            <a:r>
              <a:rPr lang="en-US" err="1">
                <a:solidFill>
                  <a:schemeClr val="bg1"/>
                </a:solidFill>
                <a:latin typeface="Times New Roman"/>
                <a:ea typeface="+mn-lt"/>
                <a:cs typeface="+mn-lt"/>
              </a:rPr>
              <a:t>nhưng</a:t>
            </a:r>
            <a:r>
              <a:rPr lang="en-US">
                <a:solidFill>
                  <a:schemeClr val="bg1"/>
                </a:solidFill>
                <a:latin typeface="Times New Roman"/>
                <a:ea typeface="+mn-lt"/>
                <a:cs typeface="+mn-lt"/>
              </a:rPr>
              <a:t> </a:t>
            </a:r>
            <a:r>
              <a:rPr lang="en-US" err="1">
                <a:solidFill>
                  <a:schemeClr val="bg1"/>
                </a:solidFill>
                <a:latin typeface="Times New Roman"/>
                <a:ea typeface="+mn-lt"/>
                <a:cs typeface="+mn-lt"/>
              </a:rPr>
              <a:t>tại</a:t>
            </a:r>
            <a:r>
              <a:rPr lang="en-US">
                <a:solidFill>
                  <a:schemeClr val="bg1"/>
                </a:solidFill>
                <a:latin typeface="Times New Roman"/>
                <a:ea typeface="+mn-lt"/>
                <a:cs typeface="+mn-lt"/>
              </a:rPr>
              <a:t> </a:t>
            </a:r>
            <a:r>
              <a:rPr lang="en-US" err="1">
                <a:solidFill>
                  <a:schemeClr val="bg1"/>
                </a:solidFill>
                <a:latin typeface="Times New Roman"/>
                <a:ea typeface="+mn-lt"/>
                <a:cs typeface="+mn-lt"/>
              </a:rPr>
              <a:t>thời</a:t>
            </a:r>
            <a:r>
              <a:rPr lang="en-US">
                <a:solidFill>
                  <a:schemeClr val="bg1"/>
                </a:solidFill>
                <a:latin typeface="Times New Roman"/>
                <a:ea typeface="+mn-lt"/>
                <a:cs typeface="+mn-lt"/>
              </a:rPr>
              <a:t> </a:t>
            </a:r>
            <a:r>
              <a:rPr lang="en-US" err="1">
                <a:solidFill>
                  <a:schemeClr val="bg1"/>
                </a:solidFill>
                <a:latin typeface="Times New Roman"/>
                <a:ea typeface="+mn-lt"/>
                <a:cs typeface="+mn-lt"/>
              </a:rPr>
              <a:t>điểm</a:t>
            </a:r>
            <a:r>
              <a:rPr lang="en-US">
                <a:solidFill>
                  <a:schemeClr val="bg1"/>
                </a:solidFill>
                <a:latin typeface="Times New Roman"/>
                <a:ea typeface="+mn-lt"/>
                <a:cs typeface="+mn-lt"/>
              </a:rPr>
              <a:t> </a:t>
            </a:r>
            <a:r>
              <a:rPr lang="en-US" err="1">
                <a:solidFill>
                  <a:schemeClr val="bg1"/>
                </a:solidFill>
                <a:latin typeface="Times New Roman"/>
                <a:ea typeface="+mn-lt"/>
                <a:cs typeface="+mn-lt"/>
              </a:rPr>
              <a:t>đó</a:t>
            </a:r>
            <a:r>
              <a:rPr lang="en-US">
                <a:solidFill>
                  <a:schemeClr val="bg1"/>
                </a:solidFill>
                <a:latin typeface="Times New Roman"/>
                <a:ea typeface="+mn-lt"/>
                <a:cs typeface="+mn-lt"/>
              </a:rPr>
              <a:t> </a:t>
            </a:r>
            <a:r>
              <a:rPr lang="en-US" err="1">
                <a:solidFill>
                  <a:schemeClr val="bg1"/>
                </a:solidFill>
                <a:latin typeface="Times New Roman"/>
                <a:ea typeface="+mn-lt"/>
                <a:cs typeface="+mn-lt"/>
              </a:rPr>
              <a:t>thì</a:t>
            </a:r>
            <a:r>
              <a:rPr lang="en-US">
                <a:solidFill>
                  <a:schemeClr val="bg1"/>
                </a:solidFill>
                <a:latin typeface="Times New Roman"/>
                <a:ea typeface="+mn-lt"/>
                <a:cs typeface="+mn-lt"/>
              </a:rPr>
              <a:t> </a:t>
            </a:r>
            <a:r>
              <a:rPr lang="en-US" err="1">
                <a:solidFill>
                  <a:schemeClr val="bg1"/>
                </a:solidFill>
                <a:latin typeface="Times New Roman"/>
                <a:ea typeface="+mn-lt"/>
                <a:cs typeface="+mn-lt"/>
              </a:rPr>
              <a:t>thuật</a:t>
            </a:r>
            <a:r>
              <a:rPr lang="en-US">
                <a:solidFill>
                  <a:schemeClr val="bg1"/>
                </a:solidFill>
                <a:latin typeface="Times New Roman"/>
                <a:ea typeface="+mn-lt"/>
                <a:cs typeface="+mn-lt"/>
              </a:rPr>
              <a:t> </a:t>
            </a:r>
            <a:r>
              <a:rPr lang="en-US" err="1">
                <a:solidFill>
                  <a:schemeClr val="bg1"/>
                </a:solidFill>
                <a:latin typeface="Times New Roman"/>
                <a:ea typeface="+mn-lt"/>
                <a:cs typeface="+mn-lt"/>
              </a:rPr>
              <a:t>toán</a:t>
            </a:r>
            <a:r>
              <a:rPr lang="en-US">
                <a:solidFill>
                  <a:schemeClr val="bg1"/>
                </a:solidFill>
                <a:latin typeface="Times New Roman"/>
                <a:ea typeface="+mn-lt"/>
                <a:cs typeface="+mn-lt"/>
              </a:rPr>
              <a:t> </a:t>
            </a:r>
            <a:r>
              <a:rPr lang="en-US" err="1">
                <a:solidFill>
                  <a:schemeClr val="bg1"/>
                </a:solidFill>
                <a:latin typeface="Times New Roman"/>
                <a:ea typeface="+mn-lt"/>
                <a:cs typeface="+mn-lt"/>
              </a:rPr>
              <a:t>này</a:t>
            </a:r>
            <a:r>
              <a:rPr lang="en-US">
                <a:solidFill>
                  <a:schemeClr val="bg1"/>
                </a:solidFill>
                <a:latin typeface="Times New Roman"/>
                <a:ea typeface="+mn-lt"/>
                <a:cs typeface="+mn-lt"/>
              </a:rPr>
              <a:t> </a:t>
            </a:r>
            <a:r>
              <a:rPr lang="en-US" err="1">
                <a:solidFill>
                  <a:schemeClr val="bg1"/>
                </a:solidFill>
                <a:latin typeface="Times New Roman"/>
                <a:ea typeface="+mn-lt"/>
                <a:cs typeface="+mn-lt"/>
              </a:rPr>
              <a:t>không</a:t>
            </a:r>
            <a:r>
              <a:rPr lang="en-US">
                <a:solidFill>
                  <a:schemeClr val="bg1"/>
                </a:solidFill>
                <a:latin typeface="Times New Roman"/>
                <a:ea typeface="+mn-lt"/>
                <a:cs typeface="+mn-lt"/>
              </a:rPr>
              <a:t> </a:t>
            </a:r>
            <a:r>
              <a:rPr lang="en-US" err="1">
                <a:solidFill>
                  <a:schemeClr val="bg1"/>
                </a:solidFill>
                <a:latin typeface="Times New Roman"/>
                <a:ea typeface="+mn-lt"/>
                <a:cs typeface="+mn-lt"/>
              </a:rPr>
              <a:t>khả</a:t>
            </a:r>
            <a:r>
              <a:rPr lang="en-US">
                <a:solidFill>
                  <a:schemeClr val="bg1"/>
                </a:solidFill>
                <a:latin typeface="Times New Roman"/>
                <a:ea typeface="+mn-lt"/>
                <a:cs typeface="+mn-lt"/>
              </a:rPr>
              <a:t> </a:t>
            </a:r>
            <a:r>
              <a:rPr lang="en-US" err="1">
                <a:solidFill>
                  <a:schemeClr val="bg1"/>
                </a:solidFill>
                <a:latin typeface="Times New Roman"/>
                <a:ea typeface="+mn-lt"/>
                <a:cs typeface="+mn-lt"/>
              </a:rPr>
              <a:t>thi</a:t>
            </a:r>
            <a:r>
              <a:rPr lang="en-US">
                <a:solidFill>
                  <a:schemeClr val="bg1"/>
                </a:solidFill>
                <a:latin typeface="Times New Roman"/>
                <a:ea typeface="+mn-lt"/>
                <a:cs typeface="+mn-lt"/>
              </a:rPr>
              <a:t> </a:t>
            </a:r>
            <a:r>
              <a:rPr lang="en-US" err="1">
                <a:solidFill>
                  <a:schemeClr val="bg1"/>
                </a:solidFill>
                <a:latin typeface="Times New Roman"/>
                <a:ea typeface="+mn-lt"/>
                <a:cs typeface="+mn-lt"/>
              </a:rPr>
              <a:t>và</a:t>
            </a:r>
            <a:r>
              <a:rPr lang="en-US">
                <a:solidFill>
                  <a:schemeClr val="bg1"/>
                </a:solidFill>
                <a:latin typeface="Times New Roman"/>
                <a:ea typeface="+mn-lt"/>
                <a:cs typeface="+mn-lt"/>
              </a:rPr>
              <a:t> </a:t>
            </a:r>
            <a:r>
              <a:rPr lang="en-US" err="1">
                <a:solidFill>
                  <a:schemeClr val="bg1"/>
                </a:solidFill>
                <a:latin typeface="Times New Roman"/>
                <a:ea typeface="+mn-lt"/>
                <a:cs typeface="+mn-lt"/>
              </a:rPr>
              <a:t>chưa</a:t>
            </a:r>
            <a:r>
              <a:rPr lang="en-US">
                <a:solidFill>
                  <a:schemeClr val="bg1"/>
                </a:solidFill>
                <a:latin typeface="Times New Roman"/>
                <a:ea typeface="+mn-lt"/>
                <a:cs typeface="+mn-lt"/>
              </a:rPr>
              <a:t> </a:t>
            </a:r>
            <a:r>
              <a:rPr lang="en-US" err="1">
                <a:solidFill>
                  <a:schemeClr val="bg1"/>
                </a:solidFill>
                <a:latin typeface="Times New Roman"/>
                <a:ea typeface="+mn-lt"/>
                <a:cs typeface="+mn-lt"/>
              </a:rPr>
              <a:t>được</a:t>
            </a:r>
            <a:r>
              <a:rPr lang="en-US">
                <a:solidFill>
                  <a:schemeClr val="bg1"/>
                </a:solidFill>
                <a:latin typeface="Times New Roman"/>
                <a:ea typeface="+mn-lt"/>
                <a:cs typeface="+mn-lt"/>
              </a:rPr>
              <a:t> </a:t>
            </a:r>
            <a:r>
              <a:rPr lang="en-US" err="1">
                <a:solidFill>
                  <a:schemeClr val="bg1"/>
                </a:solidFill>
                <a:latin typeface="Times New Roman"/>
                <a:ea typeface="+mn-lt"/>
                <a:cs typeface="+mn-lt"/>
              </a:rPr>
              <a:t>thực</a:t>
            </a:r>
            <a:r>
              <a:rPr lang="en-US">
                <a:solidFill>
                  <a:schemeClr val="bg1"/>
                </a:solidFill>
                <a:latin typeface="Times New Roman"/>
                <a:ea typeface="+mn-lt"/>
                <a:cs typeface="+mn-lt"/>
              </a:rPr>
              <a:t> </a:t>
            </a:r>
            <a:r>
              <a:rPr lang="en-US" err="1">
                <a:solidFill>
                  <a:schemeClr val="bg1"/>
                </a:solidFill>
                <a:latin typeface="Times New Roman"/>
                <a:ea typeface="+mn-lt"/>
                <a:cs typeface="+mn-lt"/>
              </a:rPr>
              <a:t>nghiệm</a:t>
            </a:r>
          </a:p>
        </p:txBody>
      </p:sp>
      <p:pic>
        <p:nvPicPr>
          <p:cNvPr id="8" name="Picture 8" descr="A group of people posing for a photo&#10;&#10;Description generated with very high confidence">
            <a:extLst>
              <a:ext uri="{FF2B5EF4-FFF2-40B4-BE49-F238E27FC236}">
                <a16:creationId xmlns:a16="http://schemas.microsoft.com/office/drawing/2014/main" id="{B70D3558-4DC8-4033-B736-9BB09BD9B442}"/>
              </a:ext>
            </a:extLst>
          </p:cNvPr>
          <p:cNvPicPr>
            <a:picLocks noChangeAspect="1"/>
          </p:cNvPicPr>
          <p:nvPr/>
        </p:nvPicPr>
        <p:blipFill>
          <a:blip r:embed="rId2"/>
          <a:stretch>
            <a:fillRect/>
          </a:stretch>
        </p:blipFill>
        <p:spPr>
          <a:xfrm>
            <a:off x="2133600" y="2476150"/>
            <a:ext cx="2647950" cy="2534349"/>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itle 1">
            <a:extLst>
              <a:ext uri="{FF2B5EF4-FFF2-40B4-BE49-F238E27FC236}">
                <a16:creationId xmlns:a16="http://schemas.microsoft.com/office/drawing/2014/main" id="{D7073AE3-2937-4994-816D-00D85E4E7B4D}"/>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3.1 LỊCH SỬ RA ĐỜI CỦA RSA</a:t>
            </a:r>
          </a:p>
        </p:txBody>
      </p:sp>
    </p:spTree>
    <p:extLst>
      <p:ext uri="{BB962C8B-B14F-4D97-AF65-F5344CB8AC3E}">
        <p14:creationId xmlns:p14="http://schemas.microsoft.com/office/powerpoint/2010/main" val="334225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5A2B55-8E75-41FC-BA55-D6C5732A512E}"/>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FD0881CD-5E5D-4A8A-B938-8F51E5B6F431}"/>
              </a:ext>
            </a:extLst>
          </p:cNvPr>
          <p:cNvSpPr>
            <a:spLocks noGrp="1"/>
          </p:cNvSpPr>
          <p:nvPr>
            <p:ph type="sldNum" sz="quarter" idx="12"/>
          </p:nvPr>
        </p:nvSpPr>
        <p:spPr/>
        <p:txBody>
          <a:bodyPr/>
          <a:lstStyle/>
          <a:p>
            <a:fld id="{AE441803-877F-42B7-9E77-4F913D464FEC}" type="slidenum">
              <a:rPr lang="en-ID" smtClean="0"/>
              <a:t>28</a:t>
            </a:fld>
            <a:endParaRPr lang="en-ID"/>
          </a:p>
        </p:txBody>
      </p:sp>
      <p:sp>
        <p:nvSpPr>
          <p:cNvPr id="7" name="Title 1">
            <a:extLst>
              <a:ext uri="{FF2B5EF4-FFF2-40B4-BE49-F238E27FC236}">
                <a16:creationId xmlns:a16="http://schemas.microsoft.com/office/drawing/2014/main" id="{D167A803-1AE8-4802-89D3-535496176F10}"/>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3.2 THUẬT TOÁN RSA</a:t>
            </a:r>
          </a:p>
        </p:txBody>
      </p:sp>
      <p:sp>
        <p:nvSpPr>
          <p:cNvPr id="9" name="Rectangle 8">
            <a:extLst>
              <a:ext uri="{FF2B5EF4-FFF2-40B4-BE49-F238E27FC236}">
                <a16:creationId xmlns:a16="http://schemas.microsoft.com/office/drawing/2014/main" id="{00F67525-381E-4C13-BB1D-C9ADF55E2A2D}"/>
              </a:ext>
            </a:extLst>
          </p:cNvPr>
          <p:cNvSpPr/>
          <p:nvPr/>
        </p:nvSpPr>
        <p:spPr>
          <a:xfrm>
            <a:off x="4378532" y="2897367"/>
            <a:ext cx="7680118" cy="175432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lstStyle/>
          <a:p>
            <a:pPr marL="285750" indent="-285750">
              <a:buFont typeface="Wingdings"/>
              <a:buChar char="§"/>
            </a:pPr>
            <a:r>
              <a:rPr lang="vi-VN" err="1">
                <a:solidFill>
                  <a:schemeClr val="bg1"/>
                </a:solidFill>
                <a:latin typeface="Times New Roman"/>
                <a:ea typeface="+mn-lt"/>
                <a:cs typeface="Times New Roman"/>
              </a:rPr>
              <a:t>Bước</a:t>
            </a:r>
            <a:r>
              <a:rPr lang="vi-VN">
                <a:solidFill>
                  <a:schemeClr val="bg1"/>
                </a:solidFill>
                <a:latin typeface="Times New Roman"/>
                <a:ea typeface="+mn-lt"/>
                <a:cs typeface="Times New Roman"/>
              </a:rPr>
              <a:t> 1: B (</a:t>
            </a:r>
            <a:r>
              <a:rPr lang="vi-VN" err="1">
                <a:solidFill>
                  <a:schemeClr val="bg1"/>
                </a:solidFill>
                <a:latin typeface="Times New Roman"/>
                <a:ea typeface="+mn-lt"/>
                <a:cs typeface="Times New Roman"/>
              </a:rPr>
              <a:t>người</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nhận</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tạo</a:t>
            </a:r>
            <a:r>
              <a:rPr lang="vi-VN">
                <a:solidFill>
                  <a:schemeClr val="bg1"/>
                </a:solidFill>
                <a:latin typeface="Times New Roman"/>
                <a:ea typeface="+mn-lt"/>
                <a:cs typeface="Times New Roman"/>
              </a:rPr>
              <a:t> hai </a:t>
            </a:r>
            <a:r>
              <a:rPr lang="vi-VN" err="1">
                <a:solidFill>
                  <a:schemeClr val="bg1"/>
                </a:solidFill>
                <a:latin typeface="Times New Roman"/>
                <a:ea typeface="+mn-lt"/>
                <a:cs typeface="Times New Roman"/>
              </a:rPr>
              <a:t>số</a:t>
            </a:r>
            <a:r>
              <a:rPr lang="vi-VN">
                <a:solidFill>
                  <a:schemeClr val="bg1"/>
                </a:solidFill>
                <a:latin typeface="Times New Roman"/>
                <a:ea typeface="+mn-lt"/>
                <a:cs typeface="Times New Roman"/>
              </a:rPr>
              <a:t> nguyên </a:t>
            </a:r>
            <a:r>
              <a:rPr lang="vi-VN" err="1">
                <a:solidFill>
                  <a:schemeClr val="bg1"/>
                </a:solidFill>
                <a:latin typeface="Times New Roman"/>
                <a:ea typeface="+mn-lt"/>
                <a:cs typeface="Times New Roman"/>
              </a:rPr>
              <a:t>tố</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lớn</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ngẫu</a:t>
            </a:r>
            <a:r>
              <a:rPr lang="vi-VN">
                <a:solidFill>
                  <a:schemeClr val="bg1"/>
                </a:solidFill>
                <a:latin typeface="Times New Roman"/>
                <a:ea typeface="+mn-lt"/>
                <a:cs typeface="Times New Roman"/>
              </a:rPr>
              <a:t> nhiên p </a:t>
            </a:r>
            <a:r>
              <a:rPr lang="vi-VN" err="1">
                <a:solidFill>
                  <a:schemeClr val="bg1"/>
                </a:solidFill>
                <a:latin typeface="Times New Roman"/>
                <a:ea typeface="+mn-lt"/>
                <a:cs typeface="Times New Roman"/>
              </a:rPr>
              <a:t>và</a:t>
            </a:r>
            <a:r>
              <a:rPr lang="vi-VN">
                <a:solidFill>
                  <a:schemeClr val="bg1"/>
                </a:solidFill>
                <a:latin typeface="Times New Roman"/>
                <a:ea typeface="+mn-lt"/>
                <a:cs typeface="Times New Roman"/>
              </a:rPr>
              <a:t> q</a:t>
            </a:r>
            <a:endParaRPr lang="en-US">
              <a:solidFill>
                <a:schemeClr val="bg1"/>
              </a:solidFill>
              <a:ea typeface="+mn-lt"/>
              <a:cs typeface="+mn-lt"/>
            </a:endParaRPr>
          </a:p>
          <a:p>
            <a:pPr marL="285750" indent="-285750">
              <a:buFont typeface="Wingdings"/>
              <a:buChar char="§"/>
            </a:pPr>
            <a:r>
              <a:rPr lang="vi-VN" err="1">
                <a:solidFill>
                  <a:schemeClr val="bg1"/>
                </a:solidFill>
                <a:latin typeface="Times New Roman"/>
                <a:ea typeface="+mn-lt"/>
                <a:cs typeface="Times New Roman"/>
              </a:rPr>
              <a:t>Bước</a:t>
            </a:r>
            <a:r>
              <a:rPr lang="vi-VN">
                <a:solidFill>
                  <a:schemeClr val="bg1"/>
                </a:solidFill>
                <a:latin typeface="Times New Roman"/>
                <a:ea typeface="+mn-lt"/>
                <a:cs typeface="Times New Roman"/>
              </a:rPr>
              <a:t> 2: B </a:t>
            </a:r>
            <a:r>
              <a:rPr lang="vi-VN" err="1">
                <a:solidFill>
                  <a:schemeClr val="bg1"/>
                </a:solidFill>
                <a:latin typeface="Times New Roman"/>
                <a:ea typeface="+mn-lt"/>
                <a:cs typeface="Times New Roman"/>
              </a:rPr>
              <a:t>tính</a:t>
            </a:r>
            <a:r>
              <a:rPr lang="vi-VN">
                <a:solidFill>
                  <a:schemeClr val="bg1"/>
                </a:solidFill>
                <a:latin typeface="Times New Roman"/>
                <a:ea typeface="+mn-lt"/>
                <a:cs typeface="Times New Roman"/>
              </a:rPr>
              <a:t> n=p*q </a:t>
            </a:r>
            <a:r>
              <a:rPr lang="vi-VN" err="1">
                <a:solidFill>
                  <a:schemeClr val="bg1"/>
                </a:solidFill>
                <a:latin typeface="Times New Roman"/>
                <a:ea typeface="+mn-lt"/>
                <a:cs typeface="Times New Roman"/>
              </a:rPr>
              <a:t>và</a:t>
            </a:r>
            <a:r>
              <a:rPr lang="vi-VN">
                <a:solidFill>
                  <a:schemeClr val="bg1"/>
                </a:solidFill>
                <a:latin typeface="Times New Roman"/>
                <a:ea typeface="+mn-lt"/>
                <a:cs typeface="Times New Roman"/>
              </a:rPr>
              <a:t> </a:t>
            </a:r>
            <a:r>
              <a:rPr lang="vi-VN">
                <a:latin typeface="Arial"/>
                <a:ea typeface="+mn-lt"/>
                <a:cs typeface="Arial"/>
              </a:rPr>
              <a:t>Φ</a:t>
            </a:r>
            <a:r>
              <a:rPr lang="vi-VN">
                <a:solidFill>
                  <a:schemeClr val="bg1"/>
                </a:solidFill>
                <a:latin typeface="Times New Roman"/>
                <a:ea typeface="+mn-lt"/>
                <a:cs typeface="Times New Roman"/>
              </a:rPr>
              <a:t>(n) = (p-1)(q-1)</a:t>
            </a:r>
            <a:endParaRPr lang="vi-VN">
              <a:solidFill>
                <a:schemeClr val="bg1"/>
              </a:solidFill>
              <a:ea typeface="+mn-lt"/>
              <a:cs typeface="Times New Roman"/>
            </a:endParaRPr>
          </a:p>
          <a:p>
            <a:pPr marL="285750" indent="-285750">
              <a:buFont typeface="Wingdings"/>
              <a:buChar char="§"/>
            </a:pPr>
            <a:r>
              <a:rPr lang="vi-VN" err="1">
                <a:solidFill>
                  <a:schemeClr val="bg1"/>
                </a:solidFill>
                <a:latin typeface="Times New Roman"/>
                <a:ea typeface="+mn-lt"/>
                <a:cs typeface="Times New Roman"/>
              </a:rPr>
              <a:t>Bước</a:t>
            </a:r>
            <a:r>
              <a:rPr lang="vi-VN">
                <a:solidFill>
                  <a:schemeClr val="bg1"/>
                </a:solidFill>
                <a:latin typeface="Times New Roman"/>
                <a:ea typeface="+mn-lt"/>
                <a:cs typeface="Times New Roman"/>
              </a:rPr>
              <a:t> 3: B </a:t>
            </a:r>
            <a:r>
              <a:rPr lang="vi-VN" err="1">
                <a:solidFill>
                  <a:schemeClr val="bg1"/>
                </a:solidFill>
                <a:latin typeface="Times New Roman"/>
                <a:ea typeface="+mn-lt"/>
                <a:cs typeface="Times New Roman"/>
              </a:rPr>
              <a:t>chọn</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một</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số</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ngẫu</a:t>
            </a:r>
            <a:r>
              <a:rPr lang="vi-VN">
                <a:solidFill>
                  <a:schemeClr val="bg1"/>
                </a:solidFill>
                <a:latin typeface="Times New Roman"/>
                <a:ea typeface="+mn-lt"/>
                <a:cs typeface="Times New Roman"/>
              </a:rPr>
              <a:t> nhiên e (0 &lt; e &lt; </a:t>
            </a:r>
            <a:r>
              <a:rPr lang="vi-VN">
                <a:latin typeface="Arial"/>
                <a:ea typeface="+mn-lt"/>
                <a:cs typeface="Arial"/>
              </a:rPr>
              <a:t>Φ</a:t>
            </a:r>
            <a:r>
              <a:rPr lang="vi-VN">
                <a:solidFill>
                  <a:schemeClr val="bg1"/>
                </a:solidFill>
                <a:latin typeface="Times New Roman"/>
                <a:ea typeface="+mn-lt"/>
                <a:cs typeface="Times New Roman"/>
              </a:rPr>
              <a:t>(n)) sao cho ƯCLN(e, </a:t>
            </a:r>
            <a:r>
              <a:rPr lang="vi-VN">
                <a:latin typeface="Arial"/>
                <a:ea typeface="+mn-lt"/>
                <a:cs typeface="Arial"/>
              </a:rPr>
              <a:t>Φ</a:t>
            </a:r>
            <a:r>
              <a:rPr lang="vi-VN">
                <a:solidFill>
                  <a:schemeClr val="bg1"/>
                </a:solidFill>
                <a:latin typeface="Times New Roman"/>
                <a:ea typeface="+mn-lt"/>
                <a:cs typeface="Times New Roman"/>
              </a:rPr>
              <a:t>(n))=1</a:t>
            </a:r>
            <a:endParaRPr lang="en-US">
              <a:solidFill>
                <a:schemeClr val="bg1"/>
              </a:solidFill>
              <a:ea typeface="+mn-lt"/>
              <a:cs typeface="+mn-lt"/>
            </a:endParaRPr>
          </a:p>
          <a:p>
            <a:pPr marL="285750" indent="-285750">
              <a:buFont typeface="Wingdings"/>
              <a:buChar char="§"/>
            </a:pPr>
            <a:r>
              <a:rPr lang="vi-VN" err="1">
                <a:solidFill>
                  <a:schemeClr val="bg1"/>
                </a:solidFill>
                <a:latin typeface="Times New Roman"/>
                <a:ea typeface="+mn-lt"/>
                <a:cs typeface="Times New Roman"/>
              </a:rPr>
              <a:t>Bước</a:t>
            </a:r>
            <a:r>
              <a:rPr lang="vi-VN">
                <a:solidFill>
                  <a:schemeClr val="bg1"/>
                </a:solidFill>
                <a:latin typeface="Times New Roman"/>
                <a:ea typeface="+mn-lt"/>
                <a:cs typeface="Times New Roman"/>
              </a:rPr>
              <a:t> 4: B </a:t>
            </a:r>
            <a:r>
              <a:rPr lang="vi-VN" err="1">
                <a:solidFill>
                  <a:schemeClr val="bg1"/>
                </a:solidFill>
                <a:latin typeface="Times New Roman"/>
                <a:ea typeface="+mn-lt"/>
                <a:cs typeface="Times New Roman"/>
              </a:rPr>
              <a:t>tính</a:t>
            </a:r>
            <a:r>
              <a:rPr lang="vi-VN">
                <a:solidFill>
                  <a:schemeClr val="bg1"/>
                </a:solidFill>
                <a:latin typeface="Times New Roman"/>
                <a:ea typeface="+mn-lt"/>
                <a:cs typeface="Times New Roman"/>
              </a:rPr>
              <a:t> d=e^-1 </a:t>
            </a:r>
            <a:r>
              <a:rPr lang="vi-VN" err="1">
                <a:solidFill>
                  <a:schemeClr val="bg1"/>
                </a:solidFill>
                <a:latin typeface="Times New Roman"/>
                <a:ea typeface="+mn-lt"/>
                <a:cs typeface="Times New Roman"/>
              </a:rPr>
              <a:t>bằng</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cách</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dùng</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thuật</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toán</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Euclide</a:t>
            </a:r>
            <a:endParaRPr lang="en-US" err="1">
              <a:solidFill>
                <a:schemeClr val="bg1"/>
              </a:solidFill>
              <a:ea typeface="+mn-lt"/>
              <a:cs typeface="+mn-lt"/>
            </a:endParaRPr>
          </a:p>
          <a:p>
            <a:pPr marL="285750" indent="-285750">
              <a:buFont typeface="Wingdings"/>
              <a:buChar char="§"/>
            </a:pPr>
            <a:r>
              <a:rPr lang="vi-VN" err="1">
                <a:solidFill>
                  <a:schemeClr val="bg1"/>
                </a:solidFill>
                <a:latin typeface="Times New Roman"/>
                <a:ea typeface="+mn-lt"/>
                <a:cs typeface="Times New Roman"/>
              </a:rPr>
              <a:t>Bước</a:t>
            </a:r>
            <a:r>
              <a:rPr lang="vi-VN">
                <a:solidFill>
                  <a:schemeClr val="bg1"/>
                </a:solidFill>
                <a:latin typeface="Times New Roman"/>
                <a:ea typeface="+mn-lt"/>
                <a:cs typeface="Times New Roman"/>
              </a:rPr>
              <a:t> 5: B công </a:t>
            </a:r>
            <a:r>
              <a:rPr lang="vi-VN" err="1">
                <a:solidFill>
                  <a:schemeClr val="bg1"/>
                </a:solidFill>
                <a:latin typeface="Times New Roman"/>
                <a:ea typeface="+mn-lt"/>
                <a:cs typeface="Times New Roman"/>
              </a:rPr>
              <a:t>bố</a:t>
            </a:r>
            <a:r>
              <a:rPr lang="vi-VN">
                <a:solidFill>
                  <a:schemeClr val="bg1"/>
                </a:solidFill>
                <a:latin typeface="Times New Roman"/>
                <a:ea typeface="+mn-lt"/>
                <a:cs typeface="Times New Roman"/>
              </a:rPr>
              <a:t> n </a:t>
            </a:r>
            <a:r>
              <a:rPr lang="vi-VN" err="1">
                <a:solidFill>
                  <a:schemeClr val="bg1"/>
                </a:solidFill>
                <a:latin typeface="Times New Roman"/>
                <a:ea typeface="+mn-lt"/>
                <a:cs typeface="Times New Roman"/>
              </a:rPr>
              <a:t>và</a:t>
            </a:r>
            <a:r>
              <a:rPr lang="vi-VN">
                <a:solidFill>
                  <a:schemeClr val="bg1"/>
                </a:solidFill>
                <a:latin typeface="Times New Roman"/>
                <a:ea typeface="+mn-lt"/>
                <a:cs typeface="Times New Roman"/>
              </a:rPr>
              <a:t> e trong danh </a:t>
            </a:r>
            <a:r>
              <a:rPr lang="vi-VN" err="1">
                <a:solidFill>
                  <a:schemeClr val="bg1"/>
                </a:solidFill>
                <a:latin typeface="Times New Roman"/>
                <a:ea typeface="+mn-lt"/>
                <a:cs typeface="Times New Roman"/>
              </a:rPr>
              <a:t>bạ</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làm</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khoá</a:t>
            </a:r>
            <a:r>
              <a:rPr lang="vi-VN">
                <a:solidFill>
                  <a:schemeClr val="bg1"/>
                </a:solidFill>
                <a:latin typeface="Times New Roman"/>
                <a:ea typeface="+mn-lt"/>
                <a:cs typeface="Times New Roman"/>
              </a:rPr>
              <a:t> công khai (</a:t>
            </a:r>
            <a:r>
              <a:rPr lang="vi-VN" err="1">
                <a:solidFill>
                  <a:schemeClr val="bg1"/>
                </a:solidFill>
                <a:latin typeface="Times New Roman"/>
                <a:ea typeface="+mn-lt"/>
                <a:cs typeface="Times New Roman"/>
              </a:rPr>
              <a:t>public</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key</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còn</a:t>
            </a:r>
            <a:r>
              <a:rPr lang="vi-VN">
                <a:solidFill>
                  <a:schemeClr val="bg1"/>
                </a:solidFill>
                <a:latin typeface="Times New Roman"/>
                <a:ea typeface="+mn-lt"/>
                <a:cs typeface="Times New Roman"/>
              </a:rPr>
              <a:t> d </a:t>
            </a:r>
            <a:r>
              <a:rPr lang="vi-VN" err="1">
                <a:solidFill>
                  <a:schemeClr val="bg1"/>
                </a:solidFill>
                <a:latin typeface="Times New Roman"/>
                <a:ea typeface="+mn-lt"/>
                <a:cs typeface="Times New Roman"/>
              </a:rPr>
              <a:t>làm</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khoá</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bí</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mật</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private</a:t>
            </a:r>
            <a:r>
              <a:rPr lang="vi-VN">
                <a:solidFill>
                  <a:schemeClr val="bg1"/>
                </a:solidFill>
                <a:latin typeface="Times New Roman"/>
                <a:ea typeface="+mn-lt"/>
                <a:cs typeface="Times New Roman"/>
              </a:rPr>
              <a:t> </a:t>
            </a:r>
            <a:r>
              <a:rPr lang="vi-VN" err="1">
                <a:solidFill>
                  <a:schemeClr val="bg1"/>
                </a:solidFill>
                <a:latin typeface="Times New Roman"/>
                <a:ea typeface="+mn-lt"/>
                <a:cs typeface="Times New Roman"/>
              </a:rPr>
              <a:t>key</a:t>
            </a:r>
            <a:r>
              <a:rPr lang="vi-VN">
                <a:solidFill>
                  <a:schemeClr val="bg1"/>
                </a:solidFill>
                <a:latin typeface="Times New Roman"/>
                <a:ea typeface="+mn-lt"/>
                <a:cs typeface="Times New Roman"/>
              </a:rPr>
              <a:t>)</a:t>
            </a:r>
          </a:p>
        </p:txBody>
      </p:sp>
      <p:pic>
        <p:nvPicPr>
          <p:cNvPr id="10" name="Picture 10" descr="A screenshot of a cell phone&#10;&#10;Description generated with high confidence">
            <a:extLst>
              <a:ext uri="{FF2B5EF4-FFF2-40B4-BE49-F238E27FC236}">
                <a16:creationId xmlns:a16="http://schemas.microsoft.com/office/drawing/2014/main" id="{08524504-B455-491C-89A5-C656207F3F64}"/>
              </a:ext>
            </a:extLst>
          </p:cNvPr>
          <p:cNvPicPr>
            <a:picLocks noChangeAspect="1"/>
          </p:cNvPicPr>
          <p:nvPr/>
        </p:nvPicPr>
        <p:blipFill>
          <a:blip r:embed="rId2"/>
          <a:stretch>
            <a:fillRect/>
          </a:stretch>
        </p:blipFill>
        <p:spPr>
          <a:xfrm>
            <a:off x="361950" y="2597542"/>
            <a:ext cx="3886200" cy="2348715"/>
          </a:xfrm>
          <a:prstGeom prst="rect">
            <a:avLst/>
          </a:prstGeom>
        </p:spPr>
      </p:pic>
    </p:spTree>
    <p:extLst>
      <p:ext uri="{BB962C8B-B14F-4D97-AF65-F5344CB8AC3E}">
        <p14:creationId xmlns:p14="http://schemas.microsoft.com/office/powerpoint/2010/main" val="381826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0DF5BC-ADEF-4440-9C3B-7DF92BDC08BE}"/>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5B13B4EC-431D-467E-9760-41253E3275F8}"/>
              </a:ext>
            </a:extLst>
          </p:cNvPr>
          <p:cNvSpPr>
            <a:spLocks noGrp="1"/>
          </p:cNvSpPr>
          <p:nvPr>
            <p:ph type="sldNum" sz="quarter" idx="12"/>
          </p:nvPr>
        </p:nvSpPr>
        <p:spPr/>
        <p:txBody>
          <a:bodyPr/>
          <a:lstStyle/>
          <a:p>
            <a:fld id="{AE441803-877F-42B7-9E77-4F913D464FEC}" type="slidenum">
              <a:rPr lang="en-ID" smtClean="0"/>
              <a:t>29</a:t>
            </a:fld>
            <a:endParaRPr lang="en-ID"/>
          </a:p>
        </p:txBody>
      </p:sp>
      <p:sp>
        <p:nvSpPr>
          <p:cNvPr id="7" name="Title 1">
            <a:extLst>
              <a:ext uri="{FF2B5EF4-FFF2-40B4-BE49-F238E27FC236}">
                <a16:creationId xmlns:a16="http://schemas.microsoft.com/office/drawing/2014/main" id="{5586FED2-1B2B-4880-9A83-510E1F16B1EA}"/>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MÃ HÓA VÀ GIẢI MÃ</a:t>
            </a:r>
          </a:p>
        </p:txBody>
      </p:sp>
      <p:pic>
        <p:nvPicPr>
          <p:cNvPr id="8" name="Picture 8" descr="A screenshot of a cell phone&#10;&#10;Description generated with very high confidence">
            <a:extLst>
              <a:ext uri="{FF2B5EF4-FFF2-40B4-BE49-F238E27FC236}">
                <a16:creationId xmlns:a16="http://schemas.microsoft.com/office/drawing/2014/main" id="{42363833-3EA9-413C-B25D-C1E4664909C9}"/>
              </a:ext>
            </a:extLst>
          </p:cNvPr>
          <p:cNvPicPr>
            <a:picLocks noChangeAspect="1"/>
          </p:cNvPicPr>
          <p:nvPr/>
        </p:nvPicPr>
        <p:blipFill>
          <a:blip r:embed="rId2"/>
          <a:stretch>
            <a:fillRect/>
          </a:stretch>
        </p:blipFill>
        <p:spPr>
          <a:xfrm>
            <a:off x="2221120" y="2103325"/>
            <a:ext cx="7667625" cy="3441786"/>
          </a:xfrm>
          <a:prstGeom prst="rect">
            <a:avLst/>
          </a:prstGeom>
        </p:spPr>
      </p:pic>
    </p:spTree>
    <p:extLst>
      <p:ext uri="{BB962C8B-B14F-4D97-AF65-F5344CB8AC3E}">
        <p14:creationId xmlns:p14="http://schemas.microsoft.com/office/powerpoint/2010/main" val="378239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A1F9-072B-4417-A1A2-17BB9D854A0E}"/>
              </a:ext>
            </a:extLst>
          </p:cNvPr>
          <p:cNvSpPr>
            <a:spLocks noGrp="1"/>
          </p:cNvSpPr>
          <p:nvPr>
            <p:ph type="title"/>
          </p:nvPr>
        </p:nvSpPr>
        <p:spPr>
          <a:xfrm>
            <a:off x="838200" y="768351"/>
            <a:ext cx="10515600" cy="806453"/>
          </a:xfrm>
        </p:spPr>
        <p:txBody>
          <a:bodyPr>
            <a:normAutofit/>
          </a:bodyPr>
          <a:lstStyle/>
          <a:p>
            <a:pPr algn="ctr"/>
            <a:r>
              <a:rPr lang="en-US" sz="4000">
                <a:latin typeface="Times New Roman" panose="02020603050405020304" pitchFamily="18" charset="0"/>
                <a:cs typeface="Times New Roman" panose="02020603050405020304" pitchFamily="18" charset="0"/>
              </a:rPr>
              <a:t>NỘI DUNG</a:t>
            </a:r>
            <a:endParaRPr lang="en-ID" sz="400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A14623C-4997-4B95-BBDC-F68EE4E59063}"/>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Nhóm 4 – Mạng máy tính DES - RSA</a:t>
            </a:r>
            <a:endParaRPr lang="en-ID">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63B8B65-214D-4217-B8BD-9A36E96A2133}"/>
              </a:ext>
            </a:extLst>
          </p:cNvPr>
          <p:cNvSpPr>
            <a:spLocks noGrp="1"/>
          </p:cNvSpPr>
          <p:nvPr>
            <p:ph type="sldNum" sz="quarter" idx="12"/>
          </p:nvPr>
        </p:nvSpPr>
        <p:spPr/>
        <p:txBody>
          <a:bodyPr/>
          <a:lstStyle/>
          <a:p>
            <a:fld id="{AE441803-877F-42B7-9E77-4F913D464FEC}" type="slidenum">
              <a:rPr lang="en-ID" smtClean="0">
                <a:latin typeface="Times New Roman" panose="02020603050405020304" pitchFamily="18" charset="0"/>
                <a:cs typeface="Times New Roman" panose="02020603050405020304" pitchFamily="18" charset="0"/>
              </a:rPr>
              <a:t>3</a:t>
            </a:fld>
            <a:endParaRPr lang="en-ID">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69A38AF8-082F-4457-82A7-9B86A668C7BE}"/>
              </a:ext>
            </a:extLst>
          </p:cNvPr>
          <p:cNvSpPr/>
          <p:nvPr/>
        </p:nvSpPr>
        <p:spPr>
          <a:xfrm>
            <a:off x="2686050" y="3013560"/>
            <a:ext cx="1508263" cy="1500808"/>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r>
              <a:rPr lang="en-US" sz="1600">
                <a:latin typeface="Times New Roman" panose="02020603050405020304" pitchFamily="18" charset="0"/>
                <a:cs typeface="Times New Roman" panose="02020603050405020304" pitchFamily="18" charset="0"/>
              </a:rPr>
              <a:t>Tổng quan</a:t>
            </a:r>
          </a:p>
          <a:p>
            <a:pPr algn="ctr"/>
            <a:r>
              <a:rPr lang="en-US" sz="1600">
                <a:latin typeface="Times New Roman" panose="02020603050405020304" pitchFamily="18" charset="0"/>
                <a:cs typeface="Times New Roman" panose="02020603050405020304" pitchFamily="18" charset="0"/>
              </a:rPr>
              <a:t> về</a:t>
            </a:r>
          </a:p>
          <a:p>
            <a:pPr algn="ctr"/>
            <a:r>
              <a:rPr lang="en-US" sz="1600">
                <a:latin typeface="Times New Roman" panose="02020603050405020304" pitchFamily="18" charset="0"/>
                <a:cs typeface="Times New Roman" panose="02020603050405020304" pitchFamily="18" charset="0"/>
              </a:rPr>
              <a:t> mã hóa</a:t>
            </a:r>
            <a:endParaRPr lang="en-ID"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90418768-2A45-475A-836C-039F1E12C9B6}"/>
              </a:ext>
            </a:extLst>
          </p:cNvPr>
          <p:cNvSpPr/>
          <p:nvPr/>
        </p:nvSpPr>
        <p:spPr>
          <a:xfrm>
            <a:off x="4465930" y="3013560"/>
            <a:ext cx="1508263" cy="1500808"/>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r>
              <a:rPr lang="en-US" sz="1600">
                <a:latin typeface="Times New Roman" panose="02020603050405020304" pitchFamily="18" charset="0"/>
                <a:cs typeface="Times New Roman" panose="02020603050405020304" pitchFamily="18" charset="0"/>
              </a:rPr>
              <a:t>Mã hóa</a:t>
            </a:r>
          </a:p>
          <a:p>
            <a:pPr algn="ctr"/>
            <a:r>
              <a:rPr lang="en-US" sz="1600">
                <a:latin typeface="Times New Roman" panose="02020603050405020304" pitchFamily="18" charset="0"/>
                <a:cs typeface="Times New Roman" panose="02020603050405020304" pitchFamily="18" charset="0"/>
              </a:rPr>
              <a:t>DES</a:t>
            </a:r>
            <a:endParaRPr lang="en-ID"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F86A0F9B-A8D4-45CB-931C-484DA6727488}"/>
              </a:ext>
            </a:extLst>
          </p:cNvPr>
          <p:cNvSpPr/>
          <p:nvPr/>
        </p:nvSpPr>
        <p:spPr>
          <a:xfrm>
            <a:off x="6217809" y="3013560"/>
            <a:ext cx="1508263" cy="1500808"/>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r>
              <a:rPr lang="en-US" sz="1600">
                <a:latin typeface="Times New Roman" panose="02020603050405020304" pitchFamily="18" charset="0"/>
                <a:cs typeface="Times New Roman" panose="02020603050405020304" pitchFamily="18" charset="0"/>
              </a:rPr>
              <a:t>Mã hóa </a:t>
            </a:r>
          </a:p>
          <a:p>
            <a:pPr algn="ctr"/>
            <a:r>
              <a:rPr lang="en-US" sz="1600">
                <a:latin typeface="Times New Roman" panose="02020603050405020304" pitchFamily="18" charset="0"/>
                <a:cs typeface="Times New Roman" panose="02020603050405020304" pitchFamily="18" charset="0"/>
              </a:rPr>
              <a:t>RSA</a:t>
            </a:r>
            <a:endParaRPr lang="en-ID"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67CB8277-C8C6-4094-80BB-782029C8C21E}"/>
              </a:ext>
            </a:extLst>
          </p:cNvPr>
          <p:cNvSpPr/>
          <p:nvPr/>
        </p:nvSpPr>
        <p:spPr>
          <a:xfrm>
            <a:off x="7967819" y="3013560"/>
            <a:ext cx="1508263" cy="1500808"/>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latin typeface="Times New Roman"/>
                <a:cs typeface="Times New Roman"/>
              </a:rPr>
              <a:t>Mã</a:t>
            </a:r>
            <a:r>
              <a:rPr lang="en-US" sz="1600">
                <a:latin typeface="Times New Roman"/>
                <a:cs typeface="Times New Roman"/>
              </a:rPr>
              <a:t> </a:t>
            </a:r>
            <a:r>
              <a:rPr lang="en-US" sz="1600" err="1">
                <a:latin typeface="Times New Roman"/>
                <a:cs typeface="Times New Roman"/>
              </a:rPr>
              <a:t>hóa</a:t>
            </a:r>
            <a:r>
              <a:rPr lang="en-US" sz="1600">
                <a:latin typeface="Times New Roman"/>
                <a:cs typeface="Times New Roman"/>
              </a:rPr>
              <a:t> </a:t>
            </a:r>
            <a:endParaRPr lang="en-US" sz="1600">
              <a:latin typeface="Times New Roman" panose="02020603050405020304" pitchFamily="18" charset="0"/>
              <a:cs typeface="Times New Roman" panose="02020603050405020304" pitchFamily="18" charset="0"/>
            </a:endParaRPr>
          </a:p>
          <a:p>
            <a:pPr algn="ctr"/>
            <a:r>
              <a:rPr lang="en-US" sz="1600">
                <a:latin typeface="Times New Roman"/>
                <a:cs typeface="Times New Roman"/>
              </a:rPr>
              <a:t>&amp; </a:t>
            </a:r>
            <a:r>
              <a:rPr lang="en-US" sz="1600" err="1">
                <a:latin typeface="Times New Roman"/>
                <a:cs typeface="Times New Roman"/>
              </a:rPr>
              <a:t>giải</a:t>
            </a:r>
            <a:r>
              <a:rPr lang="en-US" sz="1600">
                <a:latin typeface="Times New Roman"/>
                <a:cs typeface="Times New Roman"/>
              </a:rPr>
              <a:t> </a:t>
            </a:r>
            <a:r>
              <a:rPr lang="en-US" sz="1600" err="1">
                <a:latin typeface="Times New Roman"/>
                <a:cs typeface="Times New Roman"/>
              </a:rPr>
              <a:t>mã</a:t>
            </a:r>
            <a:endParaRPr lang="en-ID" sz="1600" err="1">
              <a:latin typeface="Times New Roman"/>
              <a:cs typeface="Times New Roman"/>
            </a:endParaRPr>
          </a:p>
        </p:txBody>
      </p:sp>
    </p:spTree>
    <p:extLst>
      <p:ext uri="{BB962C8B-B14F-4D97-AF65-F5344CB8AC3E}">
        <p14:creationId xmlns:p14="http://schemas.microsoft.com/office/powerpoint/2010/main" val="228357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4" grpId="0" animBg="1"/>
      <p:bldP spid="15"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0A9D72-53EC-4A53-8533-36A59F3CAA6F}"/>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9A9790F3-FC2F-41B9-92F4-5D5BC567B58F}"/>
              </a:ext>
            </a:extLst>
          </p:cNvPr>
          <p:cNvSpPr>
            <a:spLocks noGrp="1"/>
          </p:cNvSpPr>
          <p:nvPr>
            <p:ph type="sldNum" sz="quarter" idx="12"/>
          </p:nvPr>
        </p:nvSpPr>
        <p:spPr/>
        <p:txBody>
          <a:bodyPr/>
          <a:lstStyle/>
          <a:p>
            <a:fld id="{AE441803-877F-42B7-9E77-4F913D464FEC}" type="slidenum">
              <a:rPr lang="en-ID" smtClean="0"/>
              <a:t>30</a:t>
            </a:fld>
            <a:endParaRPr lang="en-ID"/>
          </a:p>
        </p:txBody>
      </p:sp>
      <p:sp>
        <p:nvSpPr>
          <p:cNvPr id="7" name="Title 1">
            <a:extLst>
              <a:ext uri="{FF2B5EF4-FFF2-40B4-BE49-F238E27FC236}">
                <a16:creationId xmlns:a16="http://schemas.microsoft.com/office/drawing/2014/main" id="{0C38C415-E941-4B0B-B900-1AF4BC567B86}"/>
              </a:ext>
            </a:extLst>
          </p:cNvPr>
          <p:cNvSpPr>
            <a:spLocks noGrp="1"/>
          </p:cNvSpPr>
          <p:nvPr>
            <p:ph type="title"/>
          </p:nvPr>
        </p:nvSpPr>
        <p:spPr>
          <a:xfrm>
            <a:off x="838200" y="878718"/>
            <a:ext cx="10515600" cy="877266"/>
          </a:xfrm>
        </p:spPr>
        <p:txBody>
          <a:bodyPr>
            <a:normAutofit/>
          </a:bodyPr>
          <a:lstStyle/>
          <a:p>
            <a:pPr algn="ctr"/>
            <a:r>
              <a:rPr lang="en-US" sz="4000">
                <a:latin typeface="Times New Roman"/>
                <a:cs typeface="Times New Roman"/>
              </a:rPr>
              <a:t>3.3 ƯU ĐIỂM &amp; NHƯỢC ĐIỂM CỦA RSA</a:t>
            </a:r>
          </a:p>
        </p:txBody>
      </p:sp>
      <p:graphicFrame>
        <p:nvGraphicFramePr>
          <p:cNvPr id="9" name="Table 13">
            <a:extLst>
              <a:ext uri="{FF2B5EF4-FFF2-40B4-BE49-F238E27FC236}">
                <a16:creationId xmlns:a16="http://schemas.microsoft.com/office/drawing/2014/main" id="{9C514F34-A1FE-4DC2-A406-AB801B3FB7DD}"/>
              </a:ext>
            </a:extLst>
          </p:cNvPr>
          <p:cNvGraphicFramePr>
            <a:graphicFrameLocks noGrp="1"/>
          </p:cNvGraphicFramePr>
          <p:nvPr>
            <p:extLst>
              <p:ext uri="{D42A27DB-BD31-4B8C-83A1-F6EECF244321}">
                <p14:modId xmlns:p14="http://schemas.microsoft.com/office/powerpoint/2010/main" val="1885357858"/>
              </p:ext>
            </p:extLst>
          </p:nvPr>
        </p:nvGraphicFramePr>
        <p:xfrm>
          <a:off x="4592955" y="2522601"/>
          <a:ext cx="6422909" cy="2469451"/>
        </p:xfrm>
        <a:graphic>
          <a:graphicData uri="http://schemas.openxmlformats.org/drawingml/2006/table">
            <a:tbl>
              <a:tblPr firstRow="1" bandRow="1">
                <a:tableStyleId>{5C22544A-7EE6-4342-B048-85BDC9FD1C3A}</a:tableStyleId>
              </a:tblPr>
              <a:tblGrid>
                <a:gridCol w="3229803">
                  <a:extLst>
                    <a:ext uri="{9D8B030D-6E8A-4147-A177-3AD203B41FA5}">
                      <a16:colId xmlns:a16="http://schemas.microsoft.com/office/drawing/2014/main" val="2372829203"/>
                    </a:ext>
                  </a:extLst>
                </a:gridCol>
                <a:gridCol w="3193106">
                  <a:extLst>
                    <a:ext uri="{9D8B030D-6E8A-4147-A177-3AD203B41FA5}">
                      <a16:colId xmlns:a16="http://schemas.microsoft.com/office/drawing/2014/main" val="306650344"/>
                    </a:ext>
                  </a:extLst>
                </a:gridCol>
              </a:tblGrid>
              <a:tr h="337489">
                <a:tc>
                  <a:txBody>
                    <a:bodyPr/>
                    <a:lstStyle/>
                    <a:p>
                      <a:pPr algn="ctr"/>
                      <a:r>
                        <a:rPr lang="en-US" err="1">
                          <a:solidFill>
                            <a:schemeClr val="bg2"/>
                          </a:solidFill>
                          <a:latin typeface="Times New Roman"/>
                        </a:rPr>
                        <a:t>Ưu</a:t>
                      </a:r>
                      <a:r>
                        <a:rPr lang="en-US">
                          <a:solidFill>
                            <a:schemeClr val="bg2"/>
                          </a:solidFill>
                          <a:latin typeface="Times New Roman"/>
                        </a:rPr>
                        <a:t> </a:t>
                      </a:r>
                      <a:r>
                        <a:rPr lang="en-US" err="1">
                          <a:solidFill>
                            <a:schemeClr val="bg2"/>
                          </a:solidFill>
                          <a:latin typeface="Times New Roman"/>
                        </a:rPr>
                        <a:t>điểm</a:t>
                      </a:r>
                    </a:p>
                  </a:txBody>
                  <a:tcPr/>
                </a:tc>
                <a:tc>
                  <a:txBody>
                    <a:bodyPr/>
                    <a:lstStyle/>
                    <a:p>
                      <a:pPr algn="ctr"/>
                      <a:r>
                        <a:rPr lang="en-US" err="1">
                          <a:solidFill>
                            <a:schemeClr val="bg2"/>
                          </a:solidFill>
                          <a:latin typeface="Times New Roman"/>
                        </a:rPr>
                        <a:t>Nhược</a:t>
                      </a:r>
                      <a:r>
                        <a:rPr lang="en-US">
                          <a:solidFill>
                            <a:schemeClr val="bg2"/>
                          </a:solidFill>
                          <a:latin typeface="Times New Roman"/>
                        </a:rPr>
                        <a:t> </a:t>
                      </a:r>
                      <a:r>
                        <a:rPr lang="en-US" err="1">
                          <a:solidFill>
                            <a:schemeClr val="bg2"/>
                          </a:solidFill>
                          <a:latin typeface="Times New Roman"/>
                        </a:rPr>
                        <a:t>điểm</a:t>
                      </a:r>
                    </a:p>
                  </a:txBody>
                  <a:tcPr/>
                </a:tc>
                <a:extLst>
                  <a:ext uri="{0D108BD9-81ED-4DB2-BD59-A6C34878D82A}">
                    <a16:rowId xmlns:a16="http://schemas.microsoft.com/office/drawing/2014/main" val="2348769337"/>
                  </a:ext>
                </a:extLst>
              </a:tr>
              <a:tr h="2103691">
                <a:tc>
                  <a:txBody>
                    <a:bodyPr/>
                    <a:lstStyle/>
                    <a:p>
                      <a:pPr marL="285750" lvl="0" indent="-285750" algn="just">
                        <a:buFont typeface="Wingdings"/>
                        <a:buChar char="§"/>
                      </a:pPr>
                      <a:r>
                        <a:rPr lang="en-US" err="1">
                          <a:solidFill>
                            <a:schemeClr val="bg2"/>
                          </a:solidFill>
                          <a:latin typeface="Times New Roman"/>
                        </a:rPr>
                        <a:t>Độ</a:t>
                      </a:r>
                      <a:r>
                        <a:rPr lang="en-US">
                          <a:solidFill>
                            <a:schemeClr val="bg2"/>
                          </a:solidFill>
                          <a:latin typeface="Times New Roman"/>
                        </a:rPr>
                        <a:t> an </a:t>
                      </a:r>
                      <a:r>
                        <a:rPr lang="en-US" err="1">
                          <a:solidFill>
                            <a:schemeClr val="bg2"/>
                          </a:solidFill>
                          <a:latin typeface="Times New Roman"/>
                        </a:rPr>
                        <a:t>toàn</a:t>
                      </a:r>
                      <a:r>
                        <a:rPr lang="en-US">
                          <a:solidFill>
                            <a:schemeClr val="bg2"/>
                          </a:solidFill>
                          <a:latin typeface="Times New Roman"/>
                        </a:rPr>
                        <a:t> </a:t>
                      </a:r>
                      <a:r>
                        <a:rPr lang="en-US" err="1">
                          <a:solidFill>
                            <a:schemeClr val="bg2"/>
                          </a:solidFill>
                          <a:latin typeface="Times New Roman"/>
                        </a:rPr>
                        <a:t>khá</a:t>
                      </a:r>
                      <a:r>
                        <a:rPr lang="en-US">
                          <a:solidFill>
                            <a:schemeClr val="bg2"/>
                          </a:solidFill>
                          <a:latin typeface="Times New Roman"/>
                        </a:rPr>
                        <a:t> </a:t>
                      </a:r>
                      <a:r>
                        <a:rPr lang="en-US" err="1">
                          <a:solidFill>
                            <a:schemeClr val="bg2"/>
                          </a:solidFill>
                          <a:latin typeface="Times New Roman"/>
                        </a:rPr>
                        <a:t>cao</a:t>
                      </a:r>
                    </a:p>
                    <a:p>
                      <a:pPr marL="285750" lvl="0" indent="-285750" algn="just">
                        <a:buFont typeface="Wingdings"/>
                        <a:buChar char="§"/>
                      </a:pPr>
                      <a:r>
                        <a:rPr lang="en-US" err="1">
                          <a:solidFill>
                            <a:schemeClr val="bg2"/>
                          </a:solidFill>
                          <a:latin typeface="Times New Roman"/>
                        </a:rPr>
                        <a:t>Đơn</a:t>
                      </a:r>
                      <a:r>
                        <a:rPr lang="en-US">
                          <a:solidFill>
                            <a:schemeClr val="bg2"/>
                          </a:solidFill>
                          <a:latin typeface="Times New Roman"/>
                        </a:rPr>
                        <a:t> </a:t>
                      </a:r>
                      <a:r>
                        <a:rPr lang="en-US" err="1">
                          <a:solidFill>
                            <a:schemeClr val="bg2"/>
                          </a:solidFill>
                          <a:latin typeface="Times New Roman"/>
                        </a:rPr>
                        <a:t>giản</a:t>
                      </a:r>
                    </a:p>
                    <a:p>
                      <a:pPr marL="285750" lvl="0" indent="-285750" algn="just">
                        <a:buFont typeface="Wingdings"/>
                        <a:buChar char="§"/>
                      </a:pPr>
                      <a:r>
                        <a:rPr lang="en-US" err="1">
                          <a:solidFill>
                            <a:schemeClr val="bg2"/>
                          </a:solidFill>
                          <a:latin typeface="Times New Roman"/>
                        </a:rPr>
                        <a:t>Dùng</a:t>
                      </a:r>
                      <a:r>
                        <a:rPr lang="en-US" dirty="0">
                          <a:solidFill>
                            <a:schemeClr val="bg2"/>
                          </a:solidFill>
                          <a:latin typeface="Times New Roman"/>
                        </a:rPr>
                        <a:t> </a:t>
                      </a:r>
                      <a:r>
                        <a:rPr lang="en-US" err="1">
                          <a:solidFill>
                            <a:schemeClr val="bg2"/>
                          </a:solidFill>
                          <a:latin typeface="Times New Roman"/>
                        </a:rPr>
                        <a:t>để</a:t>
                      </a:r>
                      <a:r>
                        <a:rPr lang="en-US" dirty="0">
                          <a:solidFill>
                            <a:schemeClr val="bg2"/>
                          </a:solidFill>
                          <a:latin typeface="Times New Roman"/>
                        </a:rPr>
                        <a:t> </a:t>
                      </a:r>
                      <a:r>
                        <a:rPr lang="en-US" err="1">
                          <a:solidFill>
                            <a:schemeClr val="bg2"/>
                          </a:solidFill>
                          <a:latin typeface="Times New Roman"/>
                        </a:rPr>
                        <a:t>tạo</a:t>
                      </a:r>
                      <a:r>
                        <a:rPr lang="en-US" dirty="0">
                          <a:solidFill>
                            <a:schemeClr val="bg2"/>
                          </a:solidFill>
                          <a:latin typeface="Times New Roman"/>
                        </a:rPr>
                        <a:t> </a:t>
                      </a:r>
                      <a:r>
                        <a:rPr lang="en-US" err="1">
                          <a:solidFill>
                            <a:schemeClr val="bg2"/>
                          </a:solidFill>
                          <a:latin typeface="Times New Roman"/>
                        </a:rPr>
                        <a:t>chữ</a:t>
                      </a:r>
                      <a:r>
                        <a:rPr lang="en-US" dirty="0">
                          <a:solidFill>
                            <a:schemeClr val="bg2"/>
                          </a:solidFill>
                          <a:latin typeface="Times New Roman"/>
                        </a:rPr>
                        <a:t> </a:t>
                      </a:r>
                      <a:r>
                        <a:rPr lang="en-US" err="1">
                          <a:solidFill>
                            <a:schemeClr val="bg2"/>
                          </a:solidFill>
                          <a:latin typeface="Times New Roman"/>
                        </a:rPr>
                        <a:t>kí</a:t>
                      </a:r>
                      <a:r>
                        <a:rPr lang="en-US" dirty="0">
                          <a:solidFill>
                            <a:schemeClr val="bg2"/>
                          </a:solidFill>
                          <a:latin typeface="Times New Roman"/>
                        </a:rPr>
                        <a:t> </a:t>
                      </a:r>
                      <a:r>
                        <a:rPr lang="en-US">
                          <a:solidFill>
                            <a:schemeClr val="bg2"/>
                          </a:solidFill>
                          <a:latin typeface="Times New Roman"/>
                        </a:rPr>
                        <a:t>số </a:t>
                      </a:r>
                    </a:p>
                  </a:txBody>
                  <a:tcPr>
                    <a:solidFill>
                      <a:schemeClr val="accent1"/>
                    </a:solidFill>
                  </a:tcPr>
                </a:tc>
                <a:tc>
                  <a:txBody>
                    <a:bodyPr/>
                    <a:lstStyle/>
                    <a:p>
                      <a:pPr marL="285750" lvl="0" indent="-285750" algn="just">
                        <a:buFont typeface="Wingdings"/>
                        <a:buChar char="§"/>
                      </a:pPr>
                      <a:r>
                        <a:rPr lang="en-US" err="1">
                          <a:solidFill>
                            <a:schemeClr val="bg2"/>
                          </a:solidFill>
                          <a:latin typeface="Times New Roman"/>
                        </a:rPr>
                        <a:t>Tốc</a:t>
                      </a:r>
                      <a:r>
                        <a:rPr lang="en-US">
                          <a:solidFill>
                            <a:schemeClr val="bg2"/>
                          </a:solidFill>
                          <a:latin typeface="Times New Roman"/>
                        </a:rPr>
                        <a:t> </a:t>
                      </a:r>
                      <a:r>
                        <a:rPr lang="en-US" err="1">
                          <a:solidFill>
                            <a:schemeClr val="bg2"/>
                          </a:solidFill>
                          <a:latin typeface="Times New Roman"/>
                        </a:rPr>
                        <a:t>độ</a:t>
                      </a:r>
                      <a:r>
                        <a:rPr lang="en-US">
                          <a:solidFill>
                            <a:schemeClr val="bg2"/>
                          </a:solidFill>
                          <a:latin typeface="Times New Roman"/>
                        </a:rPr>
                        <a:t> </a:t>
                      </a:r>
                      <a:r>
                        <a:rPr lang="en-US" err="1">
                          <a:solidFill>
                            <a:schemeClr val="bg2"/>
                          </a:solidFill>
                          <a:latin typeface="Times New Roman"/>
                        </a:rPr>
                        <a:t>thực</a:t>
                      </a:r>
                      <a:r>
                        <a:rPr lang="en-US">
                          <a:solidFill>
                            <a:schemeClr val="bg2"/>
                          </a:solidFill>
                          <a:latin typeface="Times New Roman"/>
                        </a:rPr>
                        <a:t> </a:t>
                      </a:r>
                      <a:r>
                        <a:rPr lang="en-US" err="1">
                          <a:solidFill>
                            <a:schemeClr val="bg2"/>
                          </a:solidFill>
                          <a:latin typeface="Times New Roman"/>
                        </a:rPr>
                        <a:t>hiện</a:t>
                      </a:r>
                      <a:r>
                        <a:rPr lang="en-US">
                          <a:solidFill>
                            <a:schemeClr val="bg2"/>
                          </a:solidFill>
                          <a:latin typeface="Times New Roman"/>
                        </a:rPr>
                        <a:t> </a:t>
                      </a:r>
                      <a:r>
                        <a:rPr lang="en-US" err="1">
                          <a:solidFill>
                            <a:schemeClr val="bg2"/>
                          </a:solidFill>
                          <a:latin typeface="Times New Roman"/>
                        </a:rPr>
                        <a:t>chậm</a:t>
                      </a:r>
                      <a:r>
                        <a:rPr lang="en-US">
                          <a:solidFill>
                            <a:schemeClr val="bg2"/>
                          </a:solidFill>
                          <a:latin typeface="Times New Roman"/>
                        </a:rPr>
                        <a:t> </a:t>
                      </a:r>
                      <a:r>
                        <a:rPr lang="en-US" err="1">
                          <a:solidFill>
                            <a:schemeClr val="bg2"/>
                          </a:solidFill>
                          <a:latin typeface="Times New Roman"/>
                        </a:rPr>
                        <a:t>hơn</a:t>
                      </a:r>
                      <a:r>
                        <a:rPr lang="en-US">
                          <a:solidFill>
                            <a:schemeClr val="bg2"/>
                          </a:solidFill>
                          <a:latin typeface="Times New Roman"/>
                        </a:rPr>
                        <a:t> </a:t>
                      </a:r>
                      <a:r>
                        <a:rPr lang="en-US" err="1">
                          <a:solidFill>
                            <a:schemeClr val="bg2"/>
                          </a:solidFill>
                          <a:latin typeface="Times New Roman"/>
                        </a:rPr>
                        <a:t>đáng</a:t>
                      </a:r>
                      <a:r>
                        <a:rPr lang="en-US">
                          <a:solidFill>
                            <a:schemeClr val="bg2"/>
                          </a:solidFill>
                          <a:latin typeface="Times New Roman"/>
                        </a:rPr>
                        <a:t> </a:t>
                      </a:r>
                      <a:r>
                        <a:rPr lang="en-US" err="1">
                          <a:solidFill>
                            <a:schemeClr val="bg2"/>
                          </a:solidFill>
                          <a:latin typeface="Times New Roman"/>
                        </a:rPr>
                        <a:t>kể</a:t>
                      </a:r>
                      <a:r>
                        <a:rPr lang="en-US">
                          <a:solidFill>
                            <a:schemeClr val="bg2"/>
                          </a:solidFill>
                          <a:latin typeface="Times New Roman"/>
                        </a:rPr>
                        <a:t> so </a:t>
                      </a:r>
                      <a:r>
                        <a:rPr lang="en-US" err="1">
                          <a:solidFill>
                            <a:schemeClr val="bg2"/>
                          </a:solidFill>
                          <a:latin typeface="Times New Roman"/>
                        </a:rPr>
                        <a:t>với</a:t>
                      </a:r>
                      <a:r>
                        <a:rPr lang="en-US">
                          <a:solidFill>
                            <a:schemeClr val="bg2"/>
                          </a:solidFill>
                          <a:latin typeface="Times New Roman"/>
                        </a:rPr>
                        <a:t> </a:t>
                      </a:r>
                      <a:r>
                        <a:rPr lang="en-US" err="1">
                          <a:solidFill>
                            <a:schemeClr val="bg2"/>
                          </a:solidFill>
                          <a:latin typeface="Times New Roman"/>
                        </a:rPr>
                        <a:t>hệ</a:t>
                      </a:r>
                      <a:r>
                        <a:rPr lang="en-US">
                          <a:solidFill>
                            <a:schemeClr val="bg2"/>
                          </a:solidFill>
                          <a:latin typeface="Times New Roman"/>
                        </a:rPr>
                        <a:t> </a:t>
                      </a:r>
                      <a:r>
                        <a:rPr lang="en-US" err="1">
                          <a:solidFill>
                            <a:schemeClr val="bg2"/>
                          </a:solidFill>
                          <a:latin typeface="Times New Roman"/>
                        </a:rPr>
                        <a:t>mã</a:t>
                      </a:r>
                      <a:r>
                        <a:rPr lang="en-US">
                          <a:solidFill>
                            <a:schemeClr val="bg2"/>
                          </a:solidFill>
                          <a:latin typeface="Times New Roman"/>
                        </a:rPr>
                        <a:t> </a:t>
                      </a:r>
                      <a:r>
                        <a:rPr lang="en-US" err="1">
                          <a:solidFill>
                            <a:schemeClr val="bg2"/>
                          </a:solidFill>
                          <a:latin typeface="Times New Roman"/>
                        </a:rPr>
                        <a:t>đối</a:t>
                      </a:r>
                      <a:r>
                        <a:rPr lang="en-US">
                          <a:solidFill>
                            <a:schemeClr val="bg2"/>
                          </a:solidFill>
                          <a:latin typeface="Times New Roman"/>
                        </a:rPr>
                        <a:t> </a:t>
                      </a:r>
                      <a:r>
                        <a:rPr lang="en-US" err="1">
                          <a:solidFill>
                            <a:schemeClr val="bg2"/>
                          </a:solidFill>
                          <a:latin typeface="Times New Roman"/>
                        </a:rPr>
                        <a:t>xứng</a:t>
                      </a:r>
                      <a:r>
                        <a:rPr lang="en-US">
                          <a:solidFill>
                            <a:schemeClr val="bg2"/>
                          </a:solidFill>
                          <a:latin typeface="Times New Roman"/>
                        </a:rPr>
                        <a:t> </a:t>
                      </a:r>
                      <a:r>
                        <a:rPr lang="en-US" err="1">
                          <a:solidFill>
                            <a:schemeClr val="bg2"/>
                          </a:solidFill>
                          <a:latin typeface="Times New Roman"/>
                        </a:rPr>
                        <a:t>khác</a:t>
                      </a:r>
                      <a:r>
                        <a:rPr lang="en-US">
                          <a:solidFill>
                            <a:schemeClr val="bg2"/>
                          </a:solidFill>
                          <a:latin typeface="Times New Roman"/>
                        </a:rPr>
                        <a:t> </a:t>
                      </a:r>
                      <a:r>
                        <a:rPr lang="en-US" err="1">
                          <a:solidFill>
                            <a:schemeClr val="bg2"/>
                          </a:solidFill>
                          <a:latin typeface="Times New Roman"/>
                        </a:rPr>
                        <a:t>có</a:t>
                      </a:r>
                      <a:r>
                        <a:rPr lang="en-US">
                          <a:solidFill>
                            <a:schemeClr val="bg2"/>
                          </a:solidFill>
                          <a:latin typeface="Times New Roman"/>
                        </a:rPr>
                        <a:t> </a:t>
                      </a:r>
                      <a:r>
                        <a:rPr lang="en-US" err="1">
                          <a:solidFill>
                            <a:schemeClr val="bg2"/>
                          </a:solidFill>
                          <a:latin typeface="Times New Roman"/>
                        </a:rPr>
                        <a:t>cùng</a:t>
                      </a:r>
                      <a:r>
                        <a:rPr lang="en-US">
                          <a:solidFill>
                            <a:schemeClr val="bg2"/>
                          </a:solidFill>
                          <a:latin typeface="Times New Roman"/>
                        </a:rPr>
                        <a:t> </a:t>
                      </a:r>
                      <a:r>
                        <a:rPr lang="en-US" err="1">
                          <a:solidFill>
                            <a:schemeClr val="bg2"/>
                          </a:solidFill>
                          <a:latin typeface="Times New Roman"/>
                        </a:rPr>
                        <a:t>độ</a:t>
                      </a:r>
                      <a:r>
                        <a:rPr lang="en-US">
                          <a:solidFill>
                            <a:schemeClr val="bg2"/>
                          </a:solidFill>
                          <a:latin typeface="Times New Roman"/>
                        </a:rPr>
                        <a:t> </a:t>
                      </a:r>
                      <a:r>
                        <a:rPr lang="en-US" err="1">
                          <a:solidFill>
                            <a:schemeClr val="bg2"/>
                          </a:solidFill>
                          <a:latin typeface="Times New Roman"/>
                        </a:rPr>
                        <a:t>an</a:t>
                      </a:r>
                      <a:r>
                        <a:rPr lang="en-US">
                          <a:solidFill>
                            <a:schemeClr val="bg2"/>
                          </a:solidFill>
                          <a:latin typeface="Times New Roman"/>
                        </a:rPr>
                        <a:t> </a:t>
                      </a:r>
                      <a:r>
                        <a:rPr lang="en-US" err="1">
                          <a:solidFill>
                            <a:schemeClr val="bg2"/>
                          </a:solidFill>
                          <a:latin typeface="Times New Roman"/>
                        </a:rPr>
                        <a:t>toàn</a:t>
                      </a:r>
                      <a:r>
                        <a:rPr lang="en-US">
                          <a:solidFill>
                            <a:schemeClr val="bg2"/>
                          </a:solidFill>
                          <a:latin typeface="Times New Roman"/>
                        </a:rPr>
                        <a:t>.</a:t>
                      </a:r>
                    </a:p>
                    <a:p>
                      <a:pPr marL="285750" lvl="0" indent="-285750" algn="just">
                        <a:buFont typeface="Wingdings"/>
                        <a:buChar char="§"/>
                      </a:pPr>
                      <a:r>
                        <a:rPr lang="en-US" err="1">
                          <a:solidFill>
                            <a:schemeClr val="bg2"/>
                          </a:solidFill>
                          <a:latin typeface="Times New Roman"/>
                        </a:rPr>
                        <a:t>Sử</a:t>
                      </a:r>
                      <a:r>
                        <a:rPr lang="en-US">
                          <a:solidFill>
                            <a:schemeClr val="bg2"/>
                          </a:solidFill>
                          <a:latin typeface="Times New Roman"/>
                        </a:rPr>
                        <a:t> </a:t>
                      </a:r>
                      <a:r>
                        <a:rPr lang="en-US" err="1">
                          <a:solidFill>
                            <a:schemeClr val="bg2"/>
                          </a:solidFill>
                          <a:latin typeface="Times New Roman"/>
                        </a:rPr>
                        <a:t>dụng</a:t>
                      </a:r>
                      <a:r>
                        <a:rPr lang="en-US">
                          <a:solidFill>
                            <a:schemeClr val="bg2"/>
                          </a:solidFill>
                          <a:latin typeface="Times New Roman"/>
                        </a:rPr>
                        <a:t> </a:t>
                      </a:r>
                      <a:r>
                        <a:rPr lang="en-US" err="1">
                          <a:solidFill>
                            <a:schemeClr val="bg2"/>
                          </a:solidFill>
                          <a:latin typeface="Times New Roman"/>
                        </a:rPr>
                        <a:t>trong</a:t>
                      </a:r>
                      <a:r>
                        <a:rPr lang="en-US">
                          <a:solidFill>
                            <a:schemeClr val="bg2"/>
                          </a:solidFill>
                          <a:latin typeface="Times New Roman"/>
                        </a:rPr>
                        <a:t> </a:t>
                      </a:r>
                      <a:r>
                        <a:rPr lang="en-US" err="1">
                          <a:solidFill>
                            <a:schemeClr val="bg2"/>
                          </a:solidFill>
                          <a:latin typeface="Times New Roman"/>
                        </a:rPr>
                        <a:t>mã</a:t>
                      </a:r>
                      <a:r>
                        <a:rPr lang="en-US">
                          <a:solidFill>
                            <a:schemeClr val="bg2"/>
                          </a:solidFill>
                          <a:latin typeface="Times New Roman"/>
                        </a:rPr>
                        <a:t> </a:t>
                      </a:r>
                      <a:r>
                        <a:rPr lang="en-US" err="1">
                          <a:solidFill>
                            <a:schemeClr val="bg2"/>
                          </a:solidFill>
                          <a:latin typeface="Times New Roman"/>
                        </a:rPr>
                        <a:t>hóa</a:t>
                      </a:r>
                      <a:r>
                        <a:rPr lang="en-US">
                          <a:solidFill>
                            <a:schemeClr val="bg2"/>
                          </a:solidFill>
                          <a:latin typeface="Times New Roman"/>
                        </a:rPr>
                        <a:t> </a:t>
                      </a:r>
                      <a:r>
                        <a:rPr lang="en-US" err="1">
                          <a:solidFill>
                            <a:schemeClr val="bg2"/>
                          </a:solidFill>
                          <a:latin typeface="Times New Roman"/>
                        </a:rPr>
                        <a:t>các</a:t>
                      </a:r>
                      <a:r>
                        <a:rPr lang="en-US">
                          <a:solidFill>
                            <a:schemeClr val="bg2"/>
                          </a:solidFill>
                          <a:latin typeface="Times New Roman"/>
                        </a:rPr>
                        <a:t> </a:t>
                      </a:r>
                      <a:r>
                        <a:rPr lang="en-US" err="1">
                          <a:solidFill>
                            <a:schemeClr val="bg2"/>
                          </a:solidFill>
                          <a:latin typeface="Times New Roman"/>
                        </a:rPr>
                        <a:t>văn</a:t>
                      </a:r>
                      <a:r>
                        <a:rPr lang="en-US">
                          <a:solidFill>
                            <a:schemeClr val="bg2"/>
                          </a:solidFill>
                          <a:latin typeface="Times New Roman"/>
                        </a:rPr>
                        <a:t> </a:t>
                      </a:r>
                      <a:r>
                        <a:rPr lang="en-US" err="1">
                          <a:solidFill>
                            <a:schemeClr val="bg2"/>
                          </a:solidFill>
                          <a:latin typeface="Times New Roman"/>
                        </a:rPr>
                        <a:t>bản</a:t>
                      </a:r>
                      <a:r>
                        <a:rPr lang="en-US">
                          <a:solidFill>
                            <a:schemeClr val="bg2"/>
                          </a:solidFill>
                          <a:latin typeface="Times New Roman"/>
                        </a:rPr>
                        <a:t> </a:t>
                      </a:r>
                      <a:r>
                        <a:rPr lang="en-US" err="1">
                          <a:solidFill>
                            <a:schemeClr val="bg2"/>
                          </a:solidFill>
                          <a:latin typeface="Times New Roman"/>
                        </a:rPr>
                        <a:t>ngắn</a:t>
                      </a:r>
                    </a:p>
                    <a:p>
                      <a:pPr marL="285750" lvl="0" indent="-285750" algn="just">
                        <a:buFont typeface="Wingdings"/>
                        <a:buChar char="§"/>
                      </a:pPr>
                      <a:r>
                        <a:rPr lang="en-US" err="1">
                          <a:solidFill>
                            <a:schemeClr val="bg2"/>
                          </a:solidFill>
                          <a:latin typeface="Times New Roman"/>
                        </a:rPr>
                        <a:t>Không</a:t>
                      </a:r>
                      <a:r>
                        <a:rPr lang="en-US">
                          <a:solidFill>
                            <a:schemeClr val="bg2"/>
                          </a:solidFill>
                          <a:latin typeface="Times New Roman"/>
                        </a:rPr>
                        <a:t> </a:t>
                      </a:r>
                      <a:r>
                        <a:rPr lang="en-US" err="1">
                          <a:solidFill>
                            <a:schemeClr val="bg2"/>
                          </a:solidFill>
                          <a:latin typeface="Times New Roman"/>
                        </a:rPr>
                        <a:t>thể</a:t>
                      </a:r>
                      <a:r>
                        <a:rPr lang="en-US">
                          <a:solidFill>
                            <a:schemeClr val="bg2"/>
                          </a:solidFill>
                          <a:latin typeface="Times New Roman"/>
                        </a:rPr>
                        <a:t> </a:t>
                      </a:r>
                      <a:r>
                        <a:rPr lang="en-US" err="1">
                          <a:solidFill>
                            <a:schemeClr val="bg2"/>
                          </a:solidFill>
                          <a:latin typeface="Times New Roman"/>
                        </a:rPr>
                        <a:t>cứng</a:t>
                      </a:r>
                      <a:r>
                        <a:rPr lang="en-US">
                          <a:solidFill>
                            <a:schemeClr val="bg2"/>
                          </a:solidFill>
                          <a:latin typeface="Times New Roman"/>
                        </a:rPr>
                        <a:t> </a:t>
                      </a:r>
                      <a:r>
                        <a:rPr lang="en-US" err="1">
                          <a:solidFill>
                            <a:schemeClr val="bg2"/>
                          </a:solidFill>
                          <a:latin typeface="Times New Roman"/>
                        </a:rPr>
                        <a:t>hóa</a:t>
                      </a:r>
                      <a:r>
                        <a:rPr lang="en-US">
                          <a:solidFill>
                            <a:schemeClr val="bg2"/>
                          </a:solidFill>
                          <a:latin typeface="Times New Roman"/>
                        </a:rPr>
                        <a:t> </a:t>
                      </a:r>
                      <a:r>
                        <a:rPr lang="en-US" err="1">
                          <a:solidFill>
                            <a:schemeClr val="bg2"/>
                          </a:solidFill>
                          <a:latin typeface="Times New Roman"/>
                        </a:rPr>
                        <a:t>được</a:t>
                      </a:r>
                      <a:endParaRPr lang="en-US">
                        <a:solidFill>
                          <a:schemeClr val="bg2"/>
                        </a:solidFill>
                        <a:latin typeface="Times New Roman"/>
                      </a:endParaRPr>
                    </a:p>
                  </a:txBody>
                  <a:tcPr>
                    <a:solidFill>
                      <a:schemeClr val="accent1"/>
                    </a:solidFill>
                  </a:tcPr>
                </a:tc>
                <a:extLst>
                  <a:ext uri="{0D108BD9-81ED-4DB2-BD59-A6C34878D82A}">
                    <a16:rowId xmlns:a16="http://schemas.microsoft.com/office/drawing/2014/main" val="2651503522"/>
                  </a:ext>
                </a:extLst>
              </a:tr>
            </a:tbl>
          </a:graphicData>
        </a:graphic>
      </p:graphicFrame>
      <p:sp>
        <p:nvSpPr>
          <p:cNvPr id="13" name="Oval 12">
            <a:extLst>
              <a:ext uri="{FF2B5EF4-FFF2-40B4-BE49-F238E27FC236}">
                <a16:creationId xmlns:a16="http://schemas.microsoft.com/office/drawing/2014/main" id="{B118303F-266B-4912-B140-BDDDE098B021}"/>
              </a:ext>
            </a:extLst>
          </p:cNvPr>
          <p:cNvSpPr/>
          <p:nvPr/>
        </p:nvSpPr>
        <p:spPr>
          <a:xfrm>
            <a:off x="2686050" y="3043492"/>
            <a:ext cx="1508263" cy="1500808"/>
          </a:xfrm>
          <a:prstGeom prst="ellipse">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15" name="Picture 200" descr="A close up of graphics&#10;&#10;Description generated with high confidence">
            <a:extLst>
              <a:ext uri="{FF2B5EF4-FFF2-40B4-BE49-F238E27FC236}">
                <a16:creationId xmlns:a16="http://schemas.microsoft.com/office/drawing/2014/main" id="{5D11AF6C-C4C1-432D-9380-D509BC6CDDB9}"/>
              </a:ext>
            </a:extLst>
          </p:cNvPr>
          <p:cNvPicPr>
            <a:picLocks noChangeAspect="1"/>
          </p:cNvPicPr>
          <p:nvPr/>
        </p:nvPicPr>
        <p:blipFill>
          <a:blip r:embed="rId2"/>
          <a:stretch>
            <a:fillRect/>
          </a:stretch>
        </p:blipFill>
        <p:spPr>
          <a:xfrm>
            <a:off x="2807942" y="3160367"/>
            <a:ext cx="1261166" cy="1261166"/>
          </a:xfrm>
          <a:prstGeom prst="rect">
            <a:avLst/>
          </a:prstGeom>
        </p:spPr>
      </p:pic>
    </p:spTree>
    <p:extLst>
      <p:ext uri="{BB962C8B-B14F-4D97-AF65-F5344CB8AC3E}">
        <p14:creationId xmlns:p14="http://schemas.microsoft.com/office/powerpoint/2010/main" val="333959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9CC0A92-EA58-423F-A64F-5B52849FB3E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4. MÃ HÓA VÀ GIẢI MÃ </a:t>
            </a:r>
          </a:p>
        </p:txBody>
      </p:sp>
      <p:cxnSp>
        <p:nvCxnSpPr>
          <p:cNvPr id="28" name="Straight Connector 2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Picture 10" descr="A close up of a sign&#10;&#10;Description generated with very high confidence">
            <a:extLst>
              <a:ext uri="{FF2B5EF4-FFF2-40B4-BE49-F238E27FC236}">
                <a16:creationId xmlns:a16="http://schemas.microsoft.com/office/drawing/2014/main" id="{E2BBDECB-235C-4578-A3B4-0F5D7263C7F9}"/>
              </a:ext>
            </a:extLst>
          </p:cNvPr>
          <p:cNvPicPr>
            <a:picLocks noChangeAspect="1"/>
          </p:cNvPicPr>
          <p:nvPr/>
        </p:nvPicPr>
        <p:blipFill>
          <a:blip r:embed="rId2"/>
          <a:stretch>
            <a:fillRect/>
          </a:stretch>
        </p:blipFill>
        <p:spPr>
          <a:xfrm>
            <a:off x="331567" y="2816141"/>
            <a:ext cx="5455917" cy="3218991"/>
          </a:xfrm>
          <a:prstGeom prst="rect">
            <a:avLst/>
          </a:prstGeom>
        </p:spPr>
      </p:pic>
      <p:cxnSp>
        <p:nvCxnSpPr>
          <p:cNvPr id="30" name="Straight Connector 2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2" descr="A close up of a sign&#10;&#10;Description generated with very high confidence">
            <a:extLst>
              <a:ext uri="{FF2B5EF4-FFF2-40B4-BE49-F238E27FC236}">
                <a16:creationId xmlns:a16="http://schemas.microsoft.com/office/drawing/2014/main" id="{A474D858-9F05-49B0-AD3D-BCB2C6DA72E0}"/>
              </a:ext>
            </a:extLst>
          </p:cNvPr>
          <p:cNvPicPr>
            <a:picLocks noChangeAspect="1"/>
          </p:cNvPicPr>
          <p:nvPr/>
        </p:nvPicPr>
        <p:blipFill>
          <a:blip r:embed="rId3"/>
          <a:stretch>
            <a:fillRect/>
          </a:stretch>
        </p:blipFill>
        <p:spPr>
          <a:xfrm>
            <a:off x="6445073" y="3450391"/>
            <a:ext cx="5455917" cy="1950490"/>
          </a:xfrm>
          <a:prstGeom prst="rect">
            <a:avLst/>
          </a:prstGeom>
        </p:spPr>
      </p:pic>
      <p:sp>
        <p:nvSpPr>
          <p:cNvPr id="4" name="Date Placeholder 3">
            <a:extLst>
              <a:ext uri="{FF2B5EF4-FFF2-40B4-BE49-F238E27FC236}">
                <a16:creationId xmlns:a16="http://schemas.microsoft.com/office/drawing/2014/main" id="{C28B492B-5087-4959-9BE2-E7E5FC68C24B}"/>
              </a:ext>
            </a:extLst>
          </p:cNvPr>
          <p:cNvSpPr>
            <a:spLocks noGrp="1"/>
          </p:cNvSpPr>
          <p:nvPr>
            <p:ph type="dt" sz="half" idx="10"/>
          </p:nvPr>
        </p:nvSpPr>
        <p:spPr>
          <a:xfrm>
            <a:off x="830943" y="6522430"/>
            <a:ext cx="2743200" cy="347472"/>
          </a:xfrm>
        </p:spPr>
        <p:txBody>
          <a:bodyPr vert="horz" lIns="91440" tIns="45720" rIns="91440" bIns="45720" rtlCol="0" anchor="ctr">
            <a:normAutofit/>
          </a:bodyPr>
          <a:lstStyle/>
          <a:p>
            <a:pPr algn="l">
              <a:spcAft>
                <a:spcPts val="600"/>
              </a:spcAft>
            </a:pPr>
            <a:r>
              <a:rPr lang="en-US" sz="1200" kern="1200">
                <a:solidFill>
                  <a:srgbClr val="898989"/>
                </a:solidFill>
                <a:latin typeface="+mn-lt"/>
                <a:ea typeface="+mn-ea"/>
                <a:cs typeface="+mn-cs"/>
              </a:rPr>
              <a:t>Nhóm 4 – Mạng máy tính DES - RSA</a:t>
            </a:r>
          </a:p>
        </p:txBody>
      </p:sp>
      <p:sp>
        <p:nvSpPr>
          <p:cNvPr id="5" name="Slide Number Placeholder 4">
            <a:extLst>
              <a:ext uri="{FF2B5EF4-FFF2-40B4-BE49-F238E27FC236}">
                <a16:creationId xmlns:a16="http://schemas.microsoft.com/office/drawing/2014/main" id="{C66BA6AD-A19E-4D80-8E17-CFD812C1006E}"/>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spcAft>
                <a:spcPts val="600"/>
              </a:spcAft>
            </a:pPr>
            <a:fld id="{AE441803-877F-42B7-9E77-4F913D464FEC}" type="slidenum">
              <a:rPr lang="en-US" sz="1200" kern="1200">
                <a:solidFill>
                  <a:srgbClr val="898989"/>
                </a:solidFill>
                <a:latin typeface="+mn-lt"/>
                <a:ea typeface="+mn-ea"/>
                <a:cs typeface="+mn-cs"/>
              </a:rPr>
              <a:pPr>
                <a:spcAft>
                  <a:spcPts val="600"/>
                </a:spcAft>
              </a:pPr>
              <a:t>31</a:t>
            </a:fld>
            <a:endParaRPr lang="en-US" sz="1200" kern="1200">
              <a:solidFill>
                <a:srgbClr val="898989"/>
              </a:solidFill>
              <a:latin typeface="+mn-lt"/>
              <a:ea typeface="+mn-ea"/>
              <a:cs typeface="+mn-cs"/>
            </a:endParaRPr>
          </a:p>
        </p:txBody>
      </p:sp>
    </p:spTree>
    <p:extLst>
      <p:ext uri="{BB962C8B-B14F-4D97-AF65-F5344CB8AC3E}">
        <p14:creationId xmlns:p14="http://schemas.microsoft.com/office/powerpoint/2010/main" val="341488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B60D24-9BA4-447C-970B-02AAC083E7E2}"/>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8DD144CC-8C19-43D3-8AAE-8ED56DFF89CF}"/>
              </a:ext>
            </a:extLst>
          </p:cNvPr>
          <p:cNvSpPr>
            <a:spLocks noGrp="1"/>
          </p:cNvSpPr>
          <p:nvPr>
            <p:ph type="sldNum" sz="quarter" idx="12"/>
          </p:nvPr>
        </p:nvSpPr>
        <p:spPr/>
        <p:txBody>
          <a:bodyPr/>
          <a:lstStyle/>
          <a:p>
            <a:fld id="{AE441803-877F-42B7-9E77-4F913D464FEC}" type="slidenum">
              <a:rPr lang="en-ID" smtClean="0"/>
              <a:t>32</a:t>
            </a:fld>
            <a:endParaRPr lang="en-ID"/>
          </a:p>
        </p:txBody>
      </p:sp>
      <p:sp>
        <p:nvSpPr>
          <p:cNvPr id="7" name="Title 1">
            <a:extLst>
              <a:ext uri="{FF2B5EF4-FFF2-40B4-BE49-F238E27FC236}">
                <a16:creationId xmlns:a16="http://schemas.microsoft.com/office/drawing/2014/main" id="{BAF88C7C-8494-4B12-B54C-4E43A9C0AE62}"/>
              </a:ext>
            </a:extLst>
          </p:cNvPr>
          <p:cNvSpPr txBox="1">
            <a:spLocks/>
          </p:cNvSpPr>
          <p:nvPr/>
        </p:nvSpPr>
        <p:spPr>
          <a:xfrm>
            <a:off x="409575" y="3333622"/>
            <a:ext cx="11630025" cy="965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sz="3600" b="1">
                <a:effectLst>
                  <a:outerShdw blurRad="38100" dist="38100" dir="2700000" algn="tl">
                    <a:srgbClr val="000000">
                      <a:alpha val="43137"/>
                    </a:srgbClr>
                  </a:outerShdw>
                </a:effectLst>
                <a:latin typeface="Times New Roman"/>
                <a:cs typeface="Times New Roman"/>
              </a:rPr>
              <a:t>CẢM ƠN THẦY CÔ VÀ CÁC BẠN ĐÃ LẮNG NGHE!</a:t>
            </a:r>
            <a:endParaRPr lang="en-ID" sz="43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2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0DE6-8ADA-451E-85CD-E60B4EA77C71}"/>
              </a:ext>
            </a:extLst>
          </p:cNvPr>
          <p:cNvSpPr>
            <a:spLocks noGrp="1"/>
          </p:cNvSpPr>
          <p:nvPr>
            <p:ph type="title"/>
          </p:nvPr>
        </p:nvSpPr>
        <p:spPr>
          <a:xfrm>
            <a:off x="838200" y="771073"/>
            <a:ext cx="10515600" cy="851124"/>
          </a:xfrm>
        </p:spPr>
        <p:txBody>
          <a:bodyPr>
            <a:noAutofit/>
          </a:bodyPr>
          <a:lstStyle/>
          <a:p>
            <a:pPr algn="ctr"/>
            <a:r>
              <a:rPr lang="en-US" sz="4000">
                <a:latin typeface="Times New Roman" panose="02020603050405020304" pitchFamily="18" charset="0"/>
                <a:cs typeface="Times New Roman" panose="02020603050405020304" pitchFamily="18" charset="0"/>
              </a:rPr>
              <a:t>1. TỔNG QUAN VỀ MÃ HÓA</a:t>
            </a:r>
            <a:endParaRPr lang="en-ID" sz="400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0605D67F-3C12-4D8B-B98A-1638EE8235D3}"/>
              </a:ext>
            </a:extLst>
          </p:cNvPr>
          <p:cNvGraphicFramePr>
            <a:graphicFrameLocks noGrp="1"/>
          </p:cNvGraphicFramePr>
          <p:nvPr>
            <p:ph idx="1"/>
            <p:extLst>
              <p:ext uri="{D42A27DB-BD31-4B8C-83A1-F6EECF244321}">
                <p14:modId xmlns:p14="http://schemas.microsoft.com/office/powerpoint/2010/main" val="2544373226"/>
              </p:ext>
            </p:extLst>
          </p:nvPr>
        </p:nvGraphicFramePr>
        <p:xfrm>
          <a:off x="4727712" y="2275278"/>
          <a:ext cx="4778238" cy="3037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46DEDA39-D268-4F32-A072-E82D832E34E7}"/>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Nhóm 4 – Mạng máy tính DES - RSA</a:t>
            </a:r>
            <a:endParaRPr lang="en-ID">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9ACB5B7-A367-48D2-A43B-12EEB33AA294}"/>
              </a:ext>
            </a:extLst>
          </p:cNvPr>
          <p:cNvSpPr>
            <a:spLocks noGrp="1"/>
          </p:cNvSpPr>
          <p:nvPr>
            <p:ph type="sldNum" sz="quarter" idx="12"/>
          </p:nvPr>
        </p:nvSpPr>
        <p:spPr/>
        <p:txBody>
          <a:bodyPr/>
          <a:lstStyle/>
          <a:p>
            <a:fld id="{AE441803-877F-42B7-9E77-4F913D464FEC}" type="slidenum">
              <a:rPr lang="en-ID" smtClean="0">
                <a:latin typeface="Times New Roman" panose="02020603050405020304" pitchFamily="18" charset="0"/>
                <a:cs typeface="Times New Roman" panose="02020603050405020304" pitchFamily="18" charset="0"/>
              </a:rPr>
              <a:t>4</a:t>
            </a:fld>
            <a:endParaRPr lang="en-ID">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261DCDEF-D5DA-4E76-A7B7-3A08D29F4A0C}"/>
              </a:ext>
            </a:extLst>
          </p:cNvPr>
          <p:cNvSpPr/>
          <p:nvPr/>
        </p:nvSpPr>
        <p:spPr>
          <a:xfrm>
            <a:off x="2686050" y="3043492"/>
            <a:ext cx="1508263" cy="1500808"/>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25" name="Picture 2" descr="Káº¿t quáº£ hÃ¬nh áº£nh cho mÃ£ hÃ³a">
            <a:extLst>
              <a:ext uri="{FF2B5EF4-FFF2-40B4-BE49-F238E27FC236}">
                <a16:creationId xmlns:a16="http://schemas.microsoft.com/office/drawing/2014/main" id="{FC717BA0-0D33-43A1-B779-F5415AC78DAF}"/>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2868296" y="3368333"/>
            <a:ext cx="1143769" cy="85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45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randombar(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09B8-E19C-4030-BC07-E45C981796EE}"/>
              </a:ext>
            </a:extLst>
          </p:cNvPr>
          <p:cNvSpPr>
            <a:spLocks noGrp="1"/>
          </p:cNvSpPr>
          <p:nvPr>
            <p:ph type="title"/>
          </p:nvPr>
        </p:nvSpPr>
        <p:spPr>
          <a:xfrm>
            <a:off x="838200" y="730250"/>
            <a:ext cx="10515600" cy="797753"/>
          </a:xfrm>
        </p:spPr>
        <p:txBody>
          <a:bodyPr>
            <a:normAutofit/>
          </a:bodyPr>
          <a:lstStyle/>
          <a:p>
            <a:pPr algn="ctr"/>
            <a:r>
              <a:rPr lang="en-US" sz="4000">
                <a:latin typeface="Times New Roman" panose="02020603050405020304" pitchFamily="18" charset="0"/>
                <a:cs typeface="Times New Roman" panose="02020603050405020304" pitchFamily="18" charset="0"/>
              </a:rPr>
              <a:t>1.1 CÁC KHÁI NIỆM VỀ MÃ HÓA</a:t>
            </a:r>
            <a:endParaRPr lang="en-ID" sz="40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5B7ED92-8569-4CC5-A418-C7ACE9EB7775}"/>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214BF627-AB1C-4D0C-84FB-4A0D579B3470}"/>
              </a:ext>
            </a:extLst>
          </p:cNvPr>
          <p:cNvSpPr>
            <a:spLocks noGrp="1"/>
          </p:cNvSpPr>
          <p:nvPr>
            <p:ph type="sldNum" sz="quarter" idx="12"/>
          </p:nvPr>
        </p:nvSpPr>
        <p:spPr/>
        <p:txBody>
          <a:bodyPr/>
          <a:lstStyle/>
          <a:p>
            <a:fld id="{AE441803-877F-42B7-9E77-4F913D464FEC}" type="slidenum">
              <a:rPr lang="en-ID" smtClean="0"/>
              <a:t>5</a:t>
            </a:fld>
            <a:endParaRPr lang="en-ID"/>
          </a:p>
        </p:txBody>
      </p:sp>
      <p:sp>
        <p:nvSpPr>
          <p:cNvPr id="6" name="Oval 5">
            <a:extLst>
              <a:ext uri="{FF2B5EF4-FFF2-40B4-BE49-F238E27FC236}">
                <a16:creationId xmlns:a16="http://schemas.microsoft.com/office/drawing/2014/main" id="{73B522D5-370A-4C21-B149-E3897A5D163F}"/>
              </a:ext>
            </a:extLst>
          </p:cNvPr>
          <p:cNvSpPr/>
          <p:nvPr/>
        </p:nvSpPr>
        <p:spPr>
          <a:xfrm>
            <a:off x="2686050" y="3043492"/>
            <a:ext cx="1508263" cy="1500808"/>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7" name="Picture 2" descr="Káº¿t quáº£ hÃ¬nh áº£nh cho mÃ£ hÃ³a">
            <a:extLst>
              <a:ext uri="{FF2B5EF4-FFF2-40B4-BE49-F238E27FC236}">
                <a16:creationId xmlns:a16="http://schemas.microsoft.com/office/drawing/2014/main" id="{03A5385F-36D1-4DEF-A47A-C4D87CC9352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868296" y="3368333"/>
            <a:ext cx="1143769" cy="851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74AFE0A9-1026-4428-B89C-AC5F4EDDD86A}"/>
              </a:ext>
            </a:extLst>
          </p:cNvPr>
          <p:cNvGraphicFramePr/>
          <p:nvPr>
            <p:extLst>
              <p:ext uri="{D42A27DB-BD31-4B8C-83A1-F6EECF244321}">
                <p14:modId xmlns:p14="http://schemas.microsoft.com/office/powerpoint/2010/main" val="505621992"/>
              </p:ext>
            </p:extLst>
          </p:nvPr>
        </p:nvGraphicFramePr>
        <p:xfrm>
          <a:off x="5370995" y="2790043"/>
          <a:ext cx="6479209" cy="2007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497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3BDF-A9CC-4EEA-BD70-53F9397E249C}"/>
              </a:ext>
            </a:extLst>
          </p:cNvPr>
          <p:cNvSpPr>
            <a:spLocks noGrp="1"/>
          </p:cNvSpPr>
          <p:nvPr>
            <p:ph type="title"/>
          </p:nvPr>
        </p:nvSpPr>
        <p:spPr>
          <a:xfrm>
            <a:off x="838200" y="821568"/>
            <a:ext cx="10515600" cy="877266"/>
          </a:xfrm>
        </p:spPr>
        <p:txBody>
          <a:bodyPr>
            <a:normAutofit/>
          </a:bodyPr>
          <a:lstStyle/>
          <a:p>
            <a:pPr algn="ctr"/>
            <a:r>
              <a:rPr lang="en-US" sz="4000">
                <a:latin typeface="Times New Roman" panose="02020603050405020304" pitchFamily="18" charset="0"/>
                <a:cs typeface="Times New Roman" panose="02020603050405020304" pitchFamily="18" charset="0"/>
              </a:rPr>
              <a:t>THÀNH PHẦN HỆ THỐNG MÃ HÓA</a:t>
            </a:r>
            <a:endParaRPr lang="en-ID" sz="40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A089DD1-41C7-4A58-A3E4-B0B1F7004129}"/>
              </a:ext>
            </a:extLst>
          </p:cNvPr>
          <p:cNvSpPr>
            <a:spLocks noGrp="1"/>
          </p:cNvSpPr>
          <p:nvPr>
            <p:ph type="dt" sz="half" idx="10"/>
          </p:nvPr>
        </p:nvSpPr>
        <p:spPr>
          <a:xfrm>
            <a:off x="838200" y="6356350"/>
            <a:ext cx="1847850" cy="365125"/>
          </a:xfrm>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6ED0E70F-0018-41F5-8977-DE85C1CEC6D0}"/>
              </a:ext>
            </a:extLst>
          </p:cNvPr>
          <p:cNvSpPr>
            <a:spLocks noGrp="1"/>
          </p:cNvSpPr>
          <p:nvPr>
            <p:ph type="sldNum" sz="quarter" idx="12"/>
          </p:nvPr>
        </p:nvSpPr>
        <p:spPr>
          <a:xfrm>
            <a:off x="8610600" y="6356350"/>
            <a:ext cx="2743200" cy="365125"/>
          </a:xfrm>
        </p:spPr>
        <p:txBody>
          <a:bodyPr/>
          <a:lstStyle/>
          <a:p>
            <a:fld id="{AE441803-877F-42B7-9E77-4F913D464FEC}" type="slidenum">
              <a:rPr lang="en-ID" smtClean="0"/>
              <a:t>6</a:t>
            </a:fld>
            <a:endParaRPr lang="en-ID"/>
          </a:p>
        </p:txBody>
      </p:sp>
      <p:sp>
        <p:nvSpPr>
          <p:cNvPr id="42" name="Oval 41">
            <a:extLst>
              <a:ext uri="{FF2B5EF4-FFF2-40B4-BE49-F238E27FC236}">
                <a16:creationId xmlns:a16="http://schemas.microsoft.com/office/drawing/2014/main" id="{6B025F81-67C0-4A31-811A-E2B1303AC142}"/>
              </a:ext>
            </a:extLst>
          </p:cNvPr>
          <p:cNvSpPr/>
          <p:nvPr/>
        </p:nvSpPr>
        <p:spPr>
          <a:xfrm>
            <a:off x="2686050" y="3043492"/>
            <a:ext cx="1508263" cy="1500808"/>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43" name="Picture 2" descr="Káº¿t quáº£ hÃ¬nh áº£nh cho mÃ£ hÃ³a">
            <a:extLst>
              <a:ext uri="{FF2B5EF4-FFF2-40B4-BE49-F238E27FC236}">
                <a16:creationId xmlns:a16="http://schemas.microsoft.com/office/drawing/2014/main" id="{01CF1251-49DE-4980-BBAF-01D47DD505A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868296" y="3368333"/>
            <a:ext cx="1143769" cy="851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Diagram 43">
            <a:extLst>
              <a:ext uri="{FF2B5EF4-FFF2-40B4-BE49-F238E27FC236}">
                <a16:creationId xmlns:a16="http://schemas.microsoft.com/office/drawing/2014/main" id="{84FE647D-4B4D-4C10-95BB-89DFF5D9CC5E}"/>
              </a:ext>
            </a:extLst>
          </p:cNvPr>
          <p:cNvGraphicFramePr/>
          <p:nvPr>
            <p:extLst>
              <p:ext uri="{D42A27DB-BD31-4B8C-83A1-F6EECF244321}">
                <p14:modId xmlns:p14="http://schemas.microsoft.com/office/powerpoint/2010/main" val="1600595109"/>
              </p:ext>
            </p:extLst>
          </p:nvPr>
        </p:nvGraphicFramePr>
        <p:xfrm>
          <a:off x="5311912" y="2790043"/>
          <a:ext cx="6545471" cy="2007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96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randombar(horizont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BA2449-29A3-4C3A-A7A8-66C6E73003DB}"/>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2122AAF2-A8FB-4E38-9226-56A7310123D3}"/>
              </a:ext>
            </a:extLst>
          </p:cNvPr>
          <p:cNvSpPr>
            <a:spLocks noGrp="1"/>
          </p:cNvSpPr>
          <p:nvPr>
            <p:ph type="sldNum" sz="quarter" idx="12"/>
          </p:nvPr>
        </p:nvSpPr>
        <p:spPr/>
        <p:txBody>
          <a:bodyPr/>
          <a:lstStyle/>
          <a:p>
            <a:fld id="{AE441803-877F-42B7-9E77-4F913D464FEC}" type="slidenum">
              <a:rPr lang="en-ID" smtClean="0"/>
              <a:t>7</a:t>
            </a:fld>
            <a:endParaRPr lang="en-ID"/>
          </a:p>
        </p:txBody>
      </p:sp>
      <p:sp>
        <p:nvSpPr>
          <p:cNvPr id="6" name="Oval 5">
            <a:extLst>
              <a:ext uri="{FF2B5EF4-FFF2-40B4-BE49-F238E27FC236}">
                <a16:creationId xmlns:a16="http://schemas.microsoft.com/office/drawing/2014/main" id="{0689A501-51F3-43E3-A176-2D002685BFBC}"/>
              </a:ext>
            </a:extLst>
          </p:cNvPr>
          <p:cNvSpPr/>
          <p:nvPr/>
        </p:nvSpPr>
        <p:spPr>
          <a:xfrm>
            <a:off x="2686050" y="3043492"/>
            <a:ext cx="1508263" cy="1500808"/>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a:p>
            <a:pPr algn="ctr"/>
            <a:endParaRPr lang="en-ID">
              <a:latin typeface="Times New Roman" panose="02020603050405020304" pitchFamily="18" charset="0"/>
              <a:cs typeface="Times New Roman" panose="02020603050405020304" pitchFamily="18" charset="0"/>
            </a:endParaRPr>
          </a:p>
        </p:txBody>
      </p:sp>
      <p:pic>
        <p:nvPicPr>
          <p:cNvPr id="7" name="Picture 2" descr="Káº¿t quáº£ hÃ¬nh áº£nh cho mÃ£ hÃ³a">
            <a:extLst>
              <a:ext uri="{FF2B5EF4-FFF2-40B4-BE49-F238E27FC236}">
                <a16:creationId xmlns:a16="http://schemas.microsoft.com/office/drawing/2014/main" id="{471502A3-0BA9-4358-A9D9-E598BFE21E2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868296" y="3368333"/>
            <a:ext cx="1143769" cy="851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 14">
            <a:extLst>
              <a:ext uri="{FF2B5EF4-FFF2-40B4-BE49-F238E27FC236}">
                <a16:creationId xmlns:a16="http://schemas.microsoft.com/office/drawing/2014/main" id="{EBAA0C8D-6B57-421D-8FC4-3C73C114DF21}"/>
              </a:ext>
            </a:extLst>
          </p:cNvPr>
          <p:cNvGraphicFramePr/>
          <p:nvPr>
            <p:extLst>
              <p:ext uri="{D42A27DB-BD31-4B8C-83A1-F6EECF244321}">
                <p14:modId xmlns:p14="http://schemas.microsoft.com/office/powerpoint/2010/main" val="1309958540"/>
              </p:ext>
            </p:extLst>
          </p:nvPr>
        </p:nvGraphicFramePr>
        <p:xfrm>
          <a:off x="5370995" y="2790043"/>
          <a:ext cx="6479209" cy="2007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itle 1">
            <a:extLst>
              <a:ext uri="{FF2B5EF4-FFF2-40B4-BE49-F238E27FC236}">
                <a16:creationId xmlns:a16="http://schemas.microsoft.com/office/drawing/2014/main" id="{C66E4E29-45D3-4CFF-B6C0-EFD38256590E}"/>
              </a:ext>
            </a:extLst>
          </p:cNvPr>
          <p:cNvSpPr>
            <a:spLocks noGrp="1"/>
          </p:cNvSpPr>
          <p:nvPr>
            <p:ph type="title"/>
          </p:nvPr>
        </p:nvSpPr>
        <p:spPr>
          <a:xfrm>
            <a:off x="838200" y="821568"/>
            <a:ext cx="10515600" cy="877266"/>
          </a:xfrm>
        </p:spPr>
        <p:txBody>
          <a:bodyPr>
            <a:normAutofit/>
          </a:bodyPr>
          <a:lstStyle/>
          <a:p>
            <a:pPr algn="ctr"/>
            <a:r>
              <a:rPr lang="en-US" sz="4000">
                <a:latin typeface="Times New Roman" panose="02020603050405020304" pitchFamily="18" charset="0"/>
                <a:cs typeface="Times New Roman" panose="02020603050405020304" pitchFamily="18" charset="0"/>
              </a:rPr>
              <a:t>PH</a:t>
            </a:r>
            <a:r>
              <a:rPr lang="vi-VN" sz="4000">
                <a:latin typeface="Times New Roman" panose="02020603050405020304" pitchFamily="18" charset="0"/>
                <a:cs typeface="Times New Roman" panose="02020603050405020304" pitchFamily="18" charset="0"/>
              </a:rPr>
              <a:t>Ư</a:t>
            </a:r>
            <a:r>
              <a:rPr lang="en-US" sz="4000">
                <a:latin typeface="Times New Roman" panose="02020603050405020304" pitchFamily="18" charset="0"/>
                <a:cs typeface="Times New Roman" panose="02020603050405020304" pitchFamily="18" charset="0"/>
              </a:rPr>
              <a:t>ƠNG PHÁP MÃ HÓA</a:t>
            </a:r>
            <a:endParaRPr lang="en-ID"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1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AA81CC-1D8A-46BB-8B8C-3F0E3449E9EC}"/>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9B5C8B2B-812F-4920-ACDB-B9E7B08EFC47}"/>
              </a:ext>
            </a:extLst>
          </p:cNvPr>
          <p:cNvSpPr>
            <a:spLocks noGrp="1"/>
          </p:cNvSpPr>
          <p:nvPr>
            <p:ph type="sldNum" sz="quarter" idx="12"/>
          </p:nvPr>
        </p:nvSpPr>
        <p:spPr/>
        <p:txBody>
          <a:bodyPr/>
          <a:lstStyle/>
          <a:p>
            <a:fld id="{AE441803-877F-42B7-9E77-4F913D464FEC}" type="slidenum">
              <a:rPr lang="en-ID" smtClean="0"/>
              <a:t>8</a:t>
            </a:fld>
            <a:endParaRPr lang="en-ID"/>
          </a:p>
        </p:txBody>
      </p:sp>
      <p:sp>
        <p:nvSpPr>
          <p:cNvPr id="6" name="Title 1">
            <a:extLst>
              <a:ext uri="{FF2B5EF4-FFF2-40B4-BE49-F238E27FC236}">
                <a16:creationId xmlns:a16="http://schemas.microsoft.com/office/drawing/2014/main" id="{59DA5291-A1DC-4623-951C-3243D712B981}"/>
              </a:ext>
            </a:extLst>
          </p:cNvPr>
          <p:cNvSpPr>
            <a:spLocks noGrp="1"/>
          </p:cNvSpPr>
          <p:nvPr>
            <p:ph type="title"/>
          </p:nvPr>
        </p:nvSpPr>
        <p:spPr>
          <a:xfrm>
            <a:off x="838200" y="821568"/>
            <a:ext cx="10515600" cy="877266"/>
          </a:xfrm>
        </p:spPr>
        <p:txBody>
          <a:bodyPr>
            <a:normAutofit/>
          </a:bodyPr>
          <a:lstStyle/>
          <a:p>
            <a:pPr algn="ctr"/>
            <a:r>
              <a:rPr lang="en-US" sz="4000">
                <a:latin typeface="Times New Roman" panose="02020603050405020304" pitchFamily="18" charset="0"/>
                <a:cs typeface="Times New Roman" panose="02020603050405020304" pitchFamily="18" charset="0"/>
              </a:rPr>
              <a:t>1.2 MÃ HÓA CỔ ĐIỂN</a:t>
            </a:r>
            <a:endParaRPr lang="en-ID" sz="4000">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11ED5E68-7D33-49D4-AACC-76E9CDD35553}"/>
              </a:ext>
            </a:extLst>
          </p:cNvPr>
          <p:cNvGraphicFramePr/>
          <p:nvPr>
            <p:extLst>
              <p:ext uri="{D42A27DB-BD31-4B8C-83A1-F6EECF244321}">
                <p14:modId xmlns:p14="http://schemas.microsoft.com/office/powerpoint/2010/main" val="267310451"/>
              </p:ext>
            </p:extLst>
          </p:nvPr>
        </p:nvGraphicFramePr>
        <p:xfrm>
          <a:off x="5337864" y="2720469"/>
          <a:ext cx="6545471" cy="2007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Callout: Left Arrow 17">
            <a:extLst>
              <a:ext uri="{FF2B5EF4-FFF2-40B4-BE49-F238E27FC236}">
                <a16:creationId xmlns:a16="http://schemas.microsoft.com/office/drawing/2014/main" id="{FB78F2F8-EA11-4AF2-BFF0-96C6E437897B}"/>
              </a:ext>
            </a:extLst>
          </p:cNvPr>
          <p:cNvSpPr/>
          <p:nvPr/>
        </p:nvSpPr>
        <p:spPr>
          <a:xfrm>
            <a:off x="3110948" y="3724321"/>
            <a:ext cx="1987826" cy="2007704"/>
          </a:xfrm>
          <a:prstGeom prst="leftArrowCallou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Tin nhận:</a:t>
            </a:r>
          </a:p>
          <a:p>
            <a:pPr algn="ctr"/>
            <a:r>
              <a:rPr lang="en-US">
                <a:latin typeface="Times New Roman" panose="02020603050405020304" pitchFamily="18" charset="0"/>
                <a:cs typeface="Times New Roman" panose="02020603050405020304" pitchFamily="18" charset="0"/>
              </a:rPr>
              <a:t>cpjagwgp</a:t>
            </a:r>
            <a:endParaRPr lang="en-ID">
              <a:latin typeface="Times New Roman" panose="02020603050405020304" pitchFamily="18" charset="0"/>
              <a:cs typeface="Times New Roman" panose="02020603050405020304" pitchFamily="18" charset="0"/>
            </a:endParaRPr>
          </a:p>
        </p:txBody>
      </p:sp>
      <p:sp>
        <p:nvSpPr>
          <p:cNvPr id="19" name="Callout: Right Arrow 18">
            <a:extLst>
              <a:ext uri="{FF2B5EF4-FFF2-40B4-BE49-F238E27FC236}">
                <a16:creationId xmlns:a16="http://schemas.microsoft.com/office/drawing/2014/main" id="{6BC7F32E-DBA5-433B-926D-5BB9CD481012}"/>
              </a:ext>
            </a:extLst>
          </p:cNvPr>
          <p:cNvSpPr/>
          <p:nvPr/>
        </p:nvSpPr>
        <p:spPr>
          <a:xfrm>
            <a:off x="387626" y="1669773"/>
            <a:ext cx="1987826" cy="2054547"/>
          </a:xfrm>
          <a:prstGeom prst="rightArrowCallout">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Tin gửi:</a:t>
            </a:r>
          </a:p>
          <a:p>
            <a:pPr algn="ctr"/>
            <a:r>
              <a:rPr lang="en-US">
                <a:latin typeface="Times New Roman" panose="02020603050405020304" pitchFamily="18" charset="0"/>
                <a:cs typeface="Times New Roman" panose="02020603050405020304" pitchFamily="18" charset="0"/>
              </a:rPr>
              <a:t>anhyeuem</a:t>
            </a:r>
            <a:endParaRPr lang="en-ID">
              <a:latin typeface="Times New Roman" panose="02020603050405020304" pitchFamily="18" charset="0"/>
              <a:cs typeface="Times New Roman" panose="02020603050405020304" pitchFamily="18" charset="0"/>
            </a:endParaRPr>
          </a:p>
        </p:txBody>
      </p:sp>
      <p:sp>
        <p:nvSpPr>
          <p:cNvPr id="20" name="Arrow: Left-Right 19">
            <a:extLst>
              <a:ext uri="{FF2B5EF4-FFF2-40B4-BE49-F238E27FC236}">
                <a16:creationId xmlns:a16="http://schemas.microsoft.com/office/drawing/2014/main" id="{ACBB0D23-1B5C-41C3-BD2A-DF4E20A45AA4}"/>
              </a:ext>
            </a:extLst>
          </p:cNvPr>
          <p:cNvSpPr/>
          <p:nvPr/>
        </p:nvSpPr>
        <p:spPr>
          <a:xfrm>
            <a:off x="1520687" y="3361921"/>
            <a:ext cx="2480089" cy="685043"/>
          </a:xfrm>
          <a:prstGeom prst="leftRightArrow">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 : tịnh tiến 2 ký tự </a:t>
            </a:r>
            <a:endParaRPr lang="en-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55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10" grpId="0">
        <p:bldAsOne/>
      </p:bldGraphic>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F3F1DC-57BE-4CE8-9EFF-E1E48575F7E1}"/>
              </a:ext>
            </a:extLst>
          </p:cNvPr>
          <p:cNvSpPr>
            <a:spLocks noGrp="1"/>
          </p:cNvSpPr>
          <p:nvPr>
            <p:ph type="dt" sz="half" idx="10"/>
          </p:nvPr>
        </p:nvSpPr>
        <p:spPr/>
        <p:txBody>
          <a:bodyPr/>
          <a:lstStyle/>
          <a:p>
            <a:r>
              <a:rPr lang="en-US"/>
              <a:t>Nhóm 4 – Mạng máy tính DES - RSA</a:t>
            </a:r>
            <a:endParaRPr lang="en-ID"/>
          </a:p>
        </p:txBody>
      </p:sp>
      <p:sp>
        <p:nvSpPr>
          <p:cNvPr id="5" name="Slide Number Placeholder 4">
            <a:extLst>
              <a:ext uri="{FF2B5EF4-FFF2-40B4-BE49-F238E27FC236}">
                <a16:creationId xmlns:a16="http://schemas.microsoft.com/office/drawing/2014/main" id="{942AA093-4DBC-4F4E-A3AD-59554EE09AD0}"/>
              </a:ext>
            </a:extLst>
          </p:cNvPr>
          <p:cNvSpPr>
            <a:spLocks noGrp="1"/>
          </p:cNvSpPr>
          <p:nvPr>
            <p:ph type="sldNum" sz="quarter" idx="12"/>
          </p:nvPr>
        </p:nvSpPr>
        <p:spPr/>
        <p:txBody>
          <a:bodyPr/>
          <a:lstStyle/>
          <a:p>
            <a:fld id="{AE441803-877F-42B7-9E77-4F913D464FEC}" type="slidenum">
              <a:rPr lang="en-ID" smtClean="0"/>
              <a:t>9</a:t>
            </a:fld>
            <a:endParaRPr lang="en-ID"/>
          </a:p>
        </p:txBody>
      </p:sp>
      <p:sp>
        <p:nvSpPr>
          <p:cNvPr id="6" name="Title 1">
            <a:extLst>
              <a:ext uri="{FF2B5EF4-FFF2-40B4-BE49-F238E27FC236}">
                <a16:creationId xmlns:a16="http://schemas.microsoft.com/office/drawing/2014/main" id="{51FF39F8-ECDA-4994-9527-ADAFA9172A13}"/>
              </a:ext>
            </a:extLst>
          </p:cNvPr>
          <p:cNvSpPr>
            <a:spLocks noGrp="1"/>
          </p:cNvSpPr>
          <p:nvPr>
            <p:ph type="title"/>
          </p:nvPr>
        </p:nvSpPr>
        <p:spPr>
          <a:xfrm>
            <a:off x="838200" y="821568"/>
            <a:ext cx="10515600" cy="877266"/>
          </a:xfrm>
        </p:spPr>
        <p:txBody>
          <a:bodyPr>
            <a:normAutofit/>
          </a:bodyPr>
          <a:lstStyle/>
          <a:p>
            <a:pPr algn="ctr"/>
            <a:r>
              <a:rPr lang="en-US" sz="4000">
                <a:latin typeface="Times New Roman" panose="02020603050405020304" pitchFamily="18" charset="0"/>
                <a:cs typeface="Times New Roman" panose="02020603050405020304" pitchFamily="18" charset="0"/>
              </a:rPr>
              <a:t>1.3 MÃ HÓA MỘT CHIỀU</a:t>
            </a:r>
            <a:endParaRPr lang="en-ID" sz="400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C74FDD9-75BE-4C4E-92D3-9710AFCE5D0D}"/>
              </a:ext>
            </a:extLst>
          </p:cNvPr>
          <p:cNvSpPr/>
          <p:nvPr/>
        </p:nvSpPr>
        <p:spPr>
          <a:xfrm>
            <a:off x="5359607" y="2897367"/>
            <a:ext cx="5994193" cy="175432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Cách mã hóa mà không thể giải mã. Cần sử dụng những lúc chúng ta chỉ cần mã hóa thông tin mà không cần giải mã.</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pháp mã : MD5 và SHA</a:t>
            </a:r>
          </a:p>
          <a:p>
            <a:pPr marL="28575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Ứng dụng:</a:t>
            </a:r>
          </a:p>
          <a:p>
            <a:pPr marL="285750" indent="-28575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Kiểm tra tính toàn vẹn của dữ liệu</a:t>
            </a:r>
          </a:p>
          <a:p>
            <a:pPr marL="285750" indent="-285750" algn="just">
              <a:buFont typeface="Courier New" panose="02070309020205020404" pitchFamily="49" charset="0"/>
              <a:buChar char="o"/>
            </a:pPr>
            <a:r>
              <a:rPr lang="en-US">
                <a:latin typeface="Times New Roman" panose="02020603050405020304" pitchFamily="18" charset="0"/>
                <a:cs typeface="Times New Roman" panose="02020603050405020304" pitchFamily="18" charset="0"/>
              </a:rPr>
              <a:t>Lưu mật khẩu</a:t>
            </a:r>
          </a:p>
        </p:txBody>
      </p:sp>
      <p:pic>
        <p:nvPicPr>
          <p:cNvPr id="9" name="Hình ảnh 2" descr="Ảnh có chứa văn bản&#10;&#10;Mô tả được tạo với mức tin cậy rất cao">
            <a:extLst>
              <a:ext uri="{FF2B5EF4-FFF2-40B4-BE49-F238E27FC236}">
                <a16:creationId xmlns:a16="http://schemas.microsoft.com/office/drawing/2014/main" id="{5BF2DF63-9807-4844-9023-1B6747CF6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422" y="2660173"/>
            <a:ext cx="2507953" cy="2219188"/>
          </a:xfrm>
          <a:prstGeom prst="rect">
            <a:avLst/>
          </a:prstGeom>
        </p:spPr>
      </p:pic>
    </p:spTree>
    <p:extLst>
      <p:ext uri="{BB962C8B-B14F-4D97-AF65-F5344CB8AC3E}">
        <p14:creationId xmlns:p14="http://schemas.microsoft.com/office/powerpoint/2010/main" val="329803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32</Slides>
  <Notes>2</Notes>
  <HiddenSlides>0</HiddenSlides>
  <ScaleCrop>false</ScaleCrop>
  <HeadingPairs>
    <vt:vector size="4" baseType="variant">
      <vt:variant>
        <vt:lpstr>Chủ đề</vt:lpstr>
      </vt:variant>
      <vt:variant>
        <vt:i4>1</vt:i4>
      </vt:variant>
      <vt:variant>
        <vt:lpstr>Tiêu đề Bản chiếu</vt:lpstr>
      </vt:variant>
      <vt:variant>
        <vt:i4>32</vt:i4>
      </vt:variant>
    </vt:vector>
  </HeadingPairs>
  <TitlesOfParts>
    <vt:vector size="33" baseType="lpstr">
      <vt:lpstr>Office Theme</vt:lpstr>
      <vt:lpstr>DES - RSA</vt:lpstr>
      <vt:lpstr>THÀNH VIÊN NHÓM 4</vt:lpstr>
      <vt:lpstr>NỘI DUNG</vt:lpstr>
      <vt:lpstr>1. TỔNG QUAN VỀ MÃ HÓA</vt:lpstr>
      <vt:lpstr>1.1 CÁC KHÁI NIỆM VỀ MÃ HÓA</vt:lpstr>
      <vt:lpstr>THÀNH PHẦN HỆ THỐNG MÃ HÓA</vt:lpstr>
      <vt:lpstr>PHƯƠNG PHÁP MÃ HÓA</vt:lpstr>
      <vt:lpstr>1.2 MÃ HÓA CỔ ĐIỂN</vt:lpstr>
      <vt:lpstr>1.3 MÃ HÓA MỘT CHIỀU</vt:lpstr>
      <vt:lpstr>1.4 MÃ HÓA ĐỐI XỨNG</vt:lpstr>
      <vt:lpstr>1.5 MÃ HÓA BẤT ĐỐI XỨNG</vt:lpstr>
      <vt:lpstr>2. MÃ HÓA DES</vt:lpstr>
      <vt:lpstr>2.1 LỊCH SỬ RA ĐỜI CỦA DES</vt:lpstr>
      <vt:lpstr>2.2 THUẬT TOÁN</vt:lpstr>
      <vt:lpstr>HOÁN VỊ KHỞI TẠO</vt:lpstr>
      <vt:lpstr>HÀM MÃ HÓA f(R,K)</vt:lpstr>
      <vt:lpstr>Bản trình bày PowerPoint</vt:lpstr>
      <vt:lpstr>TÍNH KHÓA VÒNG - KS</vt:lpstr>
      <vt:lpstr>Bản trình bày PowerPoint</vt:lpstr>
      <vt:lpstr>Bản trình bày PowerPoint</vt:lpstr>
      <vt:lpstr>HOÁN VỊ KHỞI TẠO ĐẢO</vt:lpstr>
      <vt:lpstr>2.3 ƯU ĐIỂM &amp; NHƯỢC ĐIỂM</vt:lpstr>
      <vt:lpstr>2.4 TỐI ƯU THUẬT TOÁN DES </vt:lpstr>
      <vt:lpstr>THUẬT TOÁN  </vt:lpstr>
      <vt:lpstr>THUẬT TOÁN TRIPLE DES</vt:lpstr>
      <vt:lpstr>3. MÃ HÓA RSA</vt:lpstr>
      <vt:lpstr>3.1 LỊCH SỬ RA ĐỜI CỦA RSA</vt:lpstr>
      <vt:lpstr>3.2 THUẬT TOÁN RSA</vt:lpstr>
      <vt:lpstr>MÃ HÓA VÀ GIẢI MÃ</vt:lpstr>
      <vt:lpstr>3.3 ƯU ĐIỂM &amp; NHƯỢC ĐIỂM CỦA RSA</vt:lpstr>
      <vt:lpstr>4. MÃ HÓA VÀ GIẢI MÃ </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 Phi Quoc</dc:creator>
  <cp:revision>87</cp:revision>
  <dcterms:created xsi:type="dcterms:W3CDTF">2019-10-25T15:33:54Z</dcterms:created>
  <dcterms:modified xsi:type="dcterms:W3CDTF">2019-10-28T16:32:39Z</dcterms:modified>
</cp:coreProperties>
</file>