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9" r:id="rId6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48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Ufile-Andorid-sdk </a:t>
            </a:r>
            <a:r>
              <a:rPr lang="zh-CN" altLang="en-US" dirty="0" smtClean="0"/>
              <a:t>请求方式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47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跟其他</a:t>
            </a:r>
            <a:r>
              <a:rPr lang="en-US" altLang="zh-CN" dirty="0" smtClean="0"/>
              <a:t>sdk </a:t>
            </a:r>
            <a:r>
              <a:rPr lang="zh-CN" altLang="en-US" dirty="0" smtClean="0"/>
              <a:t>的不同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因为</a:t>
            </a:r>
            <a:r>
              <a:rPr lang="en-US" altLang="zh-CN" sz="2800" dirty="0" smtClean="0"/>
              <a:t>andorid </a:t>
            </a:r>
            <a:r>
              <a:rPr lang="zh-CN" altLang="en-US" sz="2800" dirty="0" smtClean="0"/>
              <a:t>的客户端能被反编译，所以</a:t>
            </a:r>
            <a:r>
              <a:rPr lang="en-US" altLang="zh-CN" sz="2800" dirty="0" smtClean="0"/>
              <a:t>ufile </a:t>
            </a:r>
            <a:r>
              <a:rPr lang="zh-CN" altLang="en-US" sz="2800" dirty="0" smtClean="0"/>
              <a:t>公私钥不能放在 </a:t>
            </a:r>
            <a:r>
              <a:rPr lang="en-US" altLang="zh-CN" sz="2800" dirty="0" smtClean="0"/>
              <a:t>app </a:t>
            </a:r>
            <a:r>
              <a:rPr lang="zh-CN" altLang="en-US" sz="2800" dirty="0" smtClean="0"/>
              <a:t>代码里。</a:t>
            </a:r>
            <a:endParaRPr lang="en-US" altLang="zh-CN" sz="2800" dirty="0" smtClean="0"/>
          </a:p>
          <a:p>
            <a:r>
              <a:rPr lang="zh-CN" altLang="en-US" sz="2800" dirty="0" smtClean="0"/>
              <a:t>用户的上传行为，也需要通过授权。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/>
              <a:t>所</a:t>
            </a:r>
            <a:r>
              <a:rPr lang="zh-CN" altLang="en-US" sz="2800" dirty="0" smtClean="0"/>
              <a:t>以需要一个</a:t>
            </a:r>
            <a:r>
              <a:rPr lang="en-US" altLang="zh-CN" sz="2800" dirty="0" smtClean="0"/>
              <a:t>app </a:t>
            </a:r>
            <a:r>
              <a:rPr lang="zh-CN" altLang="en-US" sz="2800" dirty="0" smtClean="0"/>
              <a:t>的 </a:t>
            </a:r>
            <a:r>
              <a:rPr lang="en-US" altLang="zh-CN" sz="2800" dirty="0" smtClean="0"/>
              <a:t>authServer</a:t>
            </a:r>
            <a:r>
              <a:rPr lang="zh-CN" altLang="en-US" sz="2800" dirty="0" smtClean="0"/>
              <a:t>（由</a:t>
            </a:r>
            <a:r>
              <a:rPr lang="en-US" altLang="zh-CN" sz="2800" dirty="0" smtClean="0"/>
              <a:t>app</a:t>
            </a:r>
            <a:r>
              <a:rPr lang="zh-CN" altLang="en-US" sz="2800" dirty="0" smtClean="0"/>
              <a:t>开发商提供）</a:t>
            </a:r>
            <a:endParaRPr lang="en-US" altLang="zh-CN" sz="2800" dirty="0" smtClean="0"/>
          </a:p>
          <a:p>
            <a:r>
              <a:rPr lang="zh-CN" altLang="en-US" sz="2800" dirty="0"/>
              <a:t>校</a:t>
            </a:r>
            <a:r>
              <a:rPr lang="zh-CN" altLang="en-US" sz="2800" dirty="0" smtClean="0"/>
              <a:t>验用户上传的合法性，生成上传</a:t>
            </a:r>
            <a:r>
              <a:rPr lang="en-US" altLang="zh-CN" sz="2800" dirty="0" smtClean="0"/>
              <a:t>http head</a:t>
            </a:r>
            <a:r>
              <a:rPr lang="zh-CN" altLang="en-US" sz="2800" dirty="0" smtClean="0"/>
              <a:t>参数</a:t>
            </a:r>
            <a:r>
              <a:rPr lang="en-US" altLang="zh-CN" sz="2800" dirty="0" smtClean="0"/>
              <a:t>Authorization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4610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上传准备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填</a:t>
            </a:r>
            <a:r>
              <a:rPr lang="zh-CN" altLang="en-US" dirty="0" smtClean="0"/>
              <a:t>写</a:t>
            </a:r>
            <a:r>
              <a:rPr lang="en-US" altLang="zh-CN" dirty="0" smtClean="0"/>
              <a:t>sdk </a:t>
            </a:r>
            <a:r>
              <a:rPr lang="zh-CN" altLang="en-US" dirty="0" smtClean="0"/>
              <a:t>的参数：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Bucket		bucket </a:t>
            </a:r>
            <a:r>
              <a:rPr lang="zh-CN" altLang="en-US" dirty="0" smtClean="0"/>
              <a:t>名字</a:t>
            </a:r>
            <a:r>
              <a:rPr lang="en-US" altLang="zh-CN" dirty="0" smtClean="0"/>
              <a:t>		</a:t>
            </a:r>
            <a:r>
              <a:rPr lang="zh-CN" altLang="en-US" dirty="0" smtClean="0"/>
              <a:t>如 </a:t>
            </a:r>
            <a:r>
              <a:rPr lang="en-US" altLang="zh-CN" dirty="0" smtClean="0"/>
              <a:t>test_bucket</a:t>
            </a:r>
          </a:p>
          <a:p>
            <a:pPr lvl="1"/>
            <a:r>
              <a:rPr lang="en-US" altLang="zh-CN" dirty="0" smtClean="0"/>
              <a:t>proxySuffix	bucket </a:t>
            </a:r>
            <a:r>
              <a:rPr lang="zh-CN" altLang="en-US" dirty="0" smtClean="0"/>
              <a:t>域名的后缀</a:t>
            </a:r>
            <a:r>
              <a:rPr lang="en-US" altLang="zh-CN" dirty="0" smtClean="0"/>
              <a:t>	</a:t>
            </a:r>
            <a:r>
              <a:rPr lang="zh-CN" altLang="en-US" dirty="0" smtClean="0"/>
              <a:t>如</a:t>
            </a:r>
            <a:r>
              <a:rPr lang="en-US" altLang="zh-CN" dirty="0" smtClean="0"/>
              <a:t>  .ufile.ucloud.cn</a:t>
            </a:r>
          </a:p>
          <a:p>
            <a:pPr lvl="1"/>
            <a:r>
              <a:rPr lang="en-US" altLang="zh-CN" dirty="0" smtClean="0"/>
              <a:t>authServer	app </a:t>
            </a:r>
            <a:r>
              <a:rPr lang="zh-CN" altLang="en-US" dirty="0" smtClean="0"/>
              <a:t>后端的鉴权服务器</a:t>
            </a:r>
            <a:r>
              <a:rPr lang="en-US" altLang="zh-CN" dirty="0" smtClean="0"/>
              <a:t>	</a:t>
            </a:r>
            <a:r>
              <a:rPr lang="zh-CN" altLang="en-US" dirty="0" smtClean="0"/>
              <a:t>如 </a:t>
            </a:r>
            <a:r>
              <a:rPr lang="en-US" altLang="zh-CN" dirty="0" smtClean="0"/>
              <a:t>upload_auth.php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authServer  </a:t>
            </a:r>
            <a:r>
              <a:rPr lang="zh-CN" altLang="en-US" dirty="0" smtClean="0"/>
              <a:t>说明：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app </a:t>
            </a:r>
            <a:r>
              <a:rPr lang="zh-CN" altLang="en-US" dirty="0" smtClean="0"/>
              <a:t>自己的服务器，用来校验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的用户的上传行为是否合法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authServer </a:t>
            </a:r>
            <a:r>
              <a:rPr lang="zh-CN" altLang="en-US" dirty="0" smtClean="0"/>
              <a:t>里，你用</a:t>
            </a:r>
            <a:r>
              <a:rPr lang="en-US" altLang="zh-CN" dirty="0" smtClean="0"/>
              <a:t>ufile </a:t>
            </a:r>
            <a:r>
              <a:rPr lang="zh-CN" altLang="en-US" dirty="0" smtClean="0"/>
              <a:t>公私钥</a:t>
            </a:r>
            <a:r>
              <a:rPr lang="en-US" altLang="zh-CN" dirty="0" smtClean="0"/>
              <a:t>+</a:t>
            </a:r>
            <a:r>
              <a:rPr lang="zh-CN" altLang="en-US" dirty="0" smtClean="0"/>
              <a:t>上传参数，生成和返回一行返回值，作为</a:t>
            </a:r>
            <a:r>
              <a:rPr lang="en-US" altLang="zh-CN" dirty="0" smtClean="0"/>
              <a:t>ufile </a:t>
            </a:r>
            <a:r>
              <a:rPr lang="zh-CN" altLang="en-US" dirty="0" smtClean="0"/>
              <a:t>文件上传的</a:t>
            </a:r>
            <a:r>
              <a:rPr lang="en-US" altLang="zh-CN" dirty="0" smtClean="0"/>
              <a:t>http </a:t>
            </a:r>
            <a:r>
              <a:rPr lang="zh-CN" altLang="en-US" dirty="0" smtClean="0"/>
              <a:t>头部参数：</a:t>
            </a:r>
            <a:r>
              <a:rPr lang="en-US" altLang="zh-CN" dirty="0" smtClean="0"/>
              <a:t>Authorization </a:t>
            </a:r>
            <a:r>
              <a:rPr lang="zh-CN" altLang="en-US" dirty="0" smtClean="0"/>
              <a:t>的值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/>
              <a:t>具</a:t>
            </a:r>
            <a:r>
              <a:rPr lang="zh-CN" altLang="en-US" dirty="0" smtClean="0"/>
              <a:t>体原理参</a:t>
            </a:r>
            <a:r>
              <a:rPr lang="zh-CN" altLang="en-US" dirty="0"/>
              <a:t>考代码：</a:t>
            </a:r>
            <a:endParaRPr lang="en-US" altLang="zh-CN" dirty="0"/>
          </a:p>
          <a:p>
            <a:pPr lvl="2"/>
            <a:r>
              <a:rPr lang="en-US" altLang="zh-CN" dirty="0" smtClean="0"/>
              <a:t>ufilesdk\src\main\java\cn\ucloud\ufilesdk\task\HttpAsyncTask.java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6036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参考代码：</a:t>
            </a:r>
            <a:r>
              <a:rPr lang="en-US" altLang="zh-CN" dirty="0"/>
              <a:t> </a:t>
            </a:r>
            <a:r>
              <a:rPr lang="en-US" altLang="zh-CN" dirty="0" smtClean="0"/>
              <a:t>ufilesdk\app\src\main\java\com\example\ufilesdk</a:t>
            </a:r>
            <a:r>
              <a:rPr lang="en-US" altLang="zh-CN" dirty="0"/>
              <a:t>\ </a:t>
            </a:r>
            <a:r>
              <a:rPr lang="en-US" altLang="zh-CN" dirty="0" smtClean="0"/>
              <a:t>MainActivity.java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0000CC"/>
                </a:solidFill>
              </a:rPr>
              <a:t>step1.</a:t>
            </a:r>
            <a:r>
              <a:rPr lang="zh-CN" altLang="en-US" dirty="0" smtClean="0">
                <a:solidFill>
                  <a:srgbClr val="0000CC"/>
                </a:solidFill>
              </a:rPr>
              <a:t>初始化：</a:t>
            </a:r>
            <a:r>
              <a:rPr lang="en-US" altLang="zh-CN" dirty="0" smtClean="0"/>
              <a:t>uFileSDK </a:t>
            </a:r>
            <a:r>
              <a:rPr lang="en-US" altLang="zh-CN" dirty="0"/>
              <a:t>= new UFileSDK(bucket, proxySuffix, authServer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0000CC"/>
                </a:solidFill>
              </a:rPr>
              <a:t>Step2. </a:t>
            </a:r>
            <a:r>
              <a:rPr lang="zh-CN" altLang="en-US" dirty="0" smtClean="0">
                <a:solidFill>
                  <a:srgbClr val="0000CC"/>
                </a:solidFill>
              </a:rPr>
              <a:t>构造授权请求：</a:t>
            </a:r>
            <a:r>
              <a:rPr lang="en-US" altLang="zh-CN" dirty="0"/>
              <a:t>UFileRequest request = new UFileRequest</a:t>
            </a:r>
            <a:r>
              <a:rPr lang="en-US" altLang="zh-CN" dirty="0" smtClean="0"/>
              <a:t>();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0000CC"/>
                </a:solidFill>
              </a:rPr>
              <a:t>Step3.</a:t>
            </a:r>
            <a:r>
              <a:rPr lang="zh-CN" altLang="en-US" dirty="0" smtClean="0">
                <a:solidFill>
                  <a:srgbClr val="0000CC"/>
                </a:solidFill>
              </a:rPr>
              <a:t>参数设置：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自身需求，设置授权请求的参数：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0000CC"/>
                </a:solidFill>
              </a:rPr>
              <a:t>Step4.</a:t>
            </a:r>
            <a:r>
              <a:rPr lang="zh-CN" altLang="en-US" dirty="0" smtClean="0">
                <a:solidFill>
                  <a:srgbClr val="0000CC"/>
                </a:solidFill>
              </a:rPr>
              <a:t>上传：</a:t>
            </a:r>
            <a:r>
              <a:rPr lang="en-US" altLang="zh-CN" dirty="0"/>
              <a:t>httpAsyncTask = uFileSDK.putFile(request, testFile, key_name, new Callback()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344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Put </a:t>
            </a:r>
            <a:r>
              <a:rPr lang="zh-CN" altLang="en-US" dirty="0" smtClean="0"/>
              <a:t>上传参考协议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77343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38382" y="1547500"/>
            <a:ext cx="4359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https://docs.ucloud.cn/api/ufile-api/put_file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36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199</Words>
  <Application>Microsoft Office PowerPoint</Application>
  <PresentationFormat>全屏显示(4:3)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Ufile-Andorid-sdk 请求方式</vt:lpstr>
      <vt:lpstr>跟其他sdk 的不同</vt:lpstr>
      <vt:lpstr>上传准备</vt:lpstr>
      <vt:lpstr>调用过程</vt:lpstr>
      <vt:lpstr>Put 上传参考协议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不要打宝宝 打了宝宝再后悔 是特别不好的行为  相信宝宝可以自己做好  宝宝现阶段目标： 英语单词默写可以得A 语文默写错误少于3个 </dc:title>
  <cp:lastModifiedBy>xb21cn</cp:lastModifiedBy>
  <cp:revision>110</cp:revision>
  <cp:lastPrinted>2018-05-17T14:01:23Z</cp:lastPrinted>
  <dcterms:modified xsi:type="dcterms:W3CDTF">2018-05-18T16:05:50Z</dcterms:modified>
</cp:coreProperties>
</file>