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7" r:id="rId7"/>
    <p:sldId id="266" r:id="rId8"/>
    <p:sldId id="268" r:id="rId9"/>
    <p:sldId id="270" r:id="rId10"/>
    <p:sldId id="265" r:id="rId11"/>
    <p:sldId id="271" r:id="rId12"/>
    <p:sldId id="272" r:id="rId13"/>
    <p:sldId id="275" r:id="rId14"/>
    <p:sldId id="273" r:id="rId15"/>
    <p:sldId id="277" r:id="rId16"/>
    <p:sldId id="279" r:id="rId17"/>
    <p:sldId id="278" r:id="rId18"/>
    <p:sldId id="280" r:id="rId19"/>
    <p:sldId id="282" r:id="rId20"/>
    <p:sldId id="284" r:id="rId21"/>
    <p:sldId id="285" r:id="rId22"/>
    <p:sldId id="286" r:id="rId23"/>
    <p:sldId id="288" r:id="rId24"/>
    <p:sldId id="292" r:id="rId25"/>
    <p:sldId id="290" r:id="rId26"/>
    <p:sldId id="291" r:id="rId27"/>
    <p:sldId id="294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3"/>
    <p:restoredTop sz="95721"/>
  </p:normalViewPr>
  <p:slideViewPr>
    <p:cSldViewPr snapToGrid="0" snapToObjects="1">
      <p:cViewPr varScale="1">
        <p:scale>
          <a:sx n="109" d="100"/>
          <a:sy n="109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F81BD-366D-4FC6-B1EC-BA630A9F6F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C0C347-B77B-49FA-837D-A5E48D3DEDE9}">
      <dgm:prSet/>
      <dgm:spPr/>
      <dgm:t>
        <a:bodyPr/>
        <a:lstStyle/>
        <a:p>
          <a:r>
            <a:rPr lang="en-US"/>
            <a:t>The optical network will be a connected graph:  there will always be a path between source and destination</a:t>
          </a:r>
        </a:p>
      </dgm:t>
    </dgm:pt>
    <dgm:pt modelId="{E3487CBF-707A-4B66-83DC-76F1D908EA1A}" type="parTrans" cxnId="{9D455940-C651-4158-B5D1-CB30523B25F9}">
      <dgm:prSet/>
      <dgm:spPr/>
      <dgm:t>
        <a:bodyPr/>
        <a:lstStyle/>
        <a:p>
          <a:endParaRPr lang="en-US"/>
        </a:p>
      </dgm:t>
    </dgm:pt>
    <dgm:pt modelId="{6EB02836-78E3-48C5-AE6E-AD3FBE6D63CD}" type="sibTrans" cxnId="{9D455940-C651-4158-B5D1-CB30523B25F9}">
      <dgm:prSet/>
      <dgm:spPr/>
      <dgm:t>
        <a:bodyPr/>
        <a:lstStyle/>
        <a:p>
          <a:endParaRPr lang="en-US"/>
        </a:p>
      </dgm:t>
    </dgm:pt>
    <dgm:pt modelId="{34E7DDF5-88EF-455E-85CA-1CE912FB977A}">
      <dgm:prSet/>
      <dgm:spPr/>
      <dgm:t>
        <a:bodyPr/>
        <a:lstStyle/>
        <a:p>
          <a:r>
            <a:rPr lang="en-US" dirty="0"/>
            <a:t>The network graph edges are undirected</a:t>
          </a:r>
        </a:p>
      </dgm:t>
    </dgm:pt>
    <dgm:pt modelId="{7A76C83E-97CB-4D50-B717-A81ACE3F2D0F}" type="parTrans" cxnId="{7D04FFC3-1D14-470B-B8A7-47A27BD73918}">
      <dgm:prSet/>
      <dgm:spPr/>
      <dgm:t>
        <a:bodyPr/>
        <a:lstStyle/>
        <a:p>
          <a:endParaRPr lang="en-US"/>
        </a:p>
      </dgm:t>
    </dgm:pt>
    <dgm:pt modelId="{59FAE81A-33D8-49D2-8966-77BBA1EDFF3D}" type="sibTrans" cxnId="{7D04FFC3-1D14-470B-B8A7-47A27BD73918}">
      <dgm:prSet/>
      <dgm:spPr/>
      <dgm:t>
        <a:bodyPr/>
        <a:lstStyle/>
        <a:p>
          <a:endParaRPr lang="en-US"/>
        </a:p>
      </dgm:t>
    </dgm:pt>
    <dgm:pt modelId="{9107FDB1-F7A0-4A7B-8BC9-AD4D07CC8CC9}">
      <dgm:prSet/>
      <dgm:spPr/>
      <dgm:t>
        <a:bodyPr/>
        <a:lstStyle/>
        <a:p>
          <a:r>
            <a:rPr lang="en-US"/>
            <a:t>Demand size will always be less than Bandwidth</a:t>
          </a:r>
        </a:p>
      </dgm:t>
    </dgm:pt>
    <dgm:pt modelId="{CBA4B39F-F663-43F9-900C-EDE8C6CB747C}" type="parTrans" cxnId="{AE47F3C6-7AAD-4A78-9EDF-A40BF8C659EA}">
      <dgm:prSet/>
      <dgm:spPr/>
      <dgm:t>
        <a:bodyPr/>
        <a:lstStyle/>
        <a:p>
          <a:endParaRPr lang="en-US"/>
        </a:p>
      </dgm:t>
    </dgm:pt>
    <dgm:pt modelId="{1B5EFA10-113C-4938-8CB9-8DACDD95B527}" type="sibTrans" cxnId="{AE47F3C6-7AAD-4A78-9EDF-A40BF8C659EA}">
      <dgm:prSet/>
      <dgm:spPr/>
      <dgm:t>
        <a:bodyPr/>
        <a:lstStyle/>
        <a:p>
          <a:endParaRPr lang="en-US"/>
        </a:p>
      </dgm:t>
    </dgm:pt>
    <dgm:pt modelId="{E6D3BB38-BCCF-4619-8B39-510F62358153}">
      <dgm:prSet/>
      <dgm:spPr/>
      <dgm:t>
        <a:bodyPr/>
        <a:lstStyle/>
        <a:p>
          <a:r>
            <a:rPr lang="en-US" dirty="0"/>
            <a:t>Multiple demands possible from same source and destination</a:t>
          </a:r>
        </a:p>
      </dgm:t>
    </dgm:pt>
    <dgm:pt modelId="{70A955FD-85CB-4A6B-9DB7-15E47650F185}" type="parTrans" cxnId="{06D10493-2122-45A0-98A6-7C1FAF8A44D7}">
      <dgm:prSet/>
      <dgm:spPr/>
      <dgm:t>
        <a:bodyPr/>
        <a:lstStyle/>
        <a:p>
          <a:endParaRPr lang="en-US"/>
        </a:p>
      </dgm:t>
    </dgm:pt>
    <dgm:pt modelId="{7E8F4A9E-0BDE-43F1-B745-41CA51F2ED3D}" type="sibTrans" cxnId="{06D10493-2122-45A0-98A6-7C1FAF8A44D7}">
      <dgm:prSet/>
      <dgm:spPr/>
      <dgm:t>
        <a:bodyPr/>
        <a:lstStyle/>
        <a:p>
          <a:endParaRPr lang="en-US"/>
        </a:p>
      </dgm:t>
    </dgm:pt>
    <dgm:pt modelId="{DED56807-4149-6940-BCE1-8C69E1BFCFC2}">
      <dgm:prSet/>
      <dgm:spPr/>
      <dgm:t>
        <a:bodyPr/>
        <a:lstStyle/>
        <a:p>
          <a:r>
            <a:rPr lang="en-US" dirty="0"/>
            <a:t>There can be multiple paths for each transmission demands</a:t>
          </a:r>
        </a:p>
      </dgm:t>
    </dgm:pt>
    <dgm:pt modelId="{8DB24FA2-32E2-624E-B6B4-4ADFFB2726F6}" type="parTrans" cxnId="{09750F8C-1960-1C4A-9564-3C9F563F5D3C}">
      <dgm:prSet/>
      <dgm:spPr/>
      <dgm:t>
        <a:bodyPr/>
        <a:lstStyle/>
        <a:p>
          <a:endParaRPr lang="en-US"/>
        </a:p>
      </dgm:t>
    </dgm:pt>
    <dgm:pt modelId="{2EECF810-5924-6C4D-9685-E385D4A24A7E}" type="sibTrans" cxnId="{09750F8C-1960-1C4A-9564-3C9F563F5D3C}">
      <dgm:prSet/>
      <dgm:spPr/>
      <dgm:t>
        <a:bodyPr/>
        <a:lstStyle/>
        <a:p>
          <a:endParaRPr lang="en-US"/>
        </a:p>
      </dgm:t>
    </dgm:pt>
    <dgm:pt modelId="{0A7540DE-9BD0-9049-AEB8-AFDF6746441F}" type="pres">
      <dgm:prSet presAssocID="{102F81BD-366D-4FC6-B1EC-BA630A9F6F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10E225-72F8-CC4F-81D5-0445A52767CF}" type="pres">
      <dgm:prSet presAssocID="{9FC0C347-B77B-49FA-837D-A5E48D3DEDE9}" presName="hierRoot1" presStyleCnt="0"/>
      <dgm:spPr/>
    </dgm:pt>
    <dgm:pt modelId="{5DCBB81C-6C15-E346-9036-49463CA9F42B}" type="pres">
      <dgm:prSet presAssocID="{9FC0C347-B77B-49FA-837D-A5E48D3DEDE9}" presName="composite" presStyleCnt="0"/>
      <dgm:spPr/>
    </dgm:pt>
    <dgm:pt modelId="{8A929DB8-5BC4-BA46-B1EE-531267EE9BAD}" type="pres">
      <dgm:prSet presAssocID="{9FC0C347-B77B-49FA-837D-A5E48D3DEDE9}" presName="background" presStyleLbl="node0" presStyleIdx="0" presStyleCnt="5"/>
      <dgm:spPr/>
    </dgm:pt>
    <dgm:pt modelId="{0DDD6950-B033-7542-A57D-8CA10237D5D9}" type="pres">
      <dgm:prSet presAssocID="{9FC0C347-B77B-49FA-837D-A5E48D3DEDE9}" presName="text" presStyleLbl="fgAcc0" presStyleIdx="0" presStyleCnt="5">
        <dgm:presLayoutVars>
          <dgm:chPref val="3"/>
        </dgm:presLayoutVars>
      </dgm:prSet>
      <dgm:spPr/>
    </dgm:pt>
    <dgm:pt modelId="{43B8B72A-28BE-224B-B049-3C0531C32A5E}" type="pres">
      <dgm:prSet presAssocID="{9FC0C347-B77B-49FA-837D-A5E48D3DEDE9}" presName="hierChild2" presStyleCnt="0"/>
      <dgm:spPr/>
    </dgm:pt>
    <dgm:pt modelId="{28431755-43E8-944F-95BD-715B7D0BCFE2}" type="pres">
      <dgm:prSet presAssocID="{34E7DDF5-88EF-455E-85CA-1CE912FB977A}" presName="hierRoot1" presStyleCnt="0"/>
      <dgm:spPr/>
    </dgm:pt>
    <dgm:pt modelId="{8CE67DDA-3A30-E344-8066-81D5128ED509}" type="pres">
      <dgm:prSet presAssocID="{34E7DDF5-88EF-455E-85CA-1CE912FB977A}" presName="composite" presStyleCnt="0"/>
      <dgm:spPr/>
    </dgm:pt>
    <dgm:pt modelId="{CC0AA230-D4CB-A641-9849-445DF2760338}" type="pres">
      <dgm:prSet presAssocID="{34E7DDF5-88EF-455E-85CA-1CE912FB977A}" presName="background" presStyleLbl="node0" presStyleIdx="1" presStyleCnt="5"/>
      <dgm:spPr/>
    </dgm:pt>
    <dgm:pt modelId="{00B51544-65B8-8441-93BD-B279B7C5D9FE}" type="pres">
      <dgm:prSet presAssocID="{34E7DDF5-88EF-455E-85CA-1CE912FB977A}" presName="text" presStyleLbl="fgAcc0" presStyleIdx="1" presStyleCnt="5">
        <dgm:presLayoutVars>
          <dgm:chPref val="3"/>
        </dgm:presLayoutVars>
      </dgm:prSet>
      <dgm:spPr/>
    </dgm:pt>
    <dgm:pt modelId="{A3517E68-951F-224D-9AD0-85069315B65D}" type="pres">
      <dgm:prSet presAssocID="{34E7DDF5-88EF-455E-85CA-1CE912FB977A}" presName="hierChild2" presStyleCnt="0"/>
      <dgm:spPr/>
    </dgm:pt>
    <dgm:pt modelId="{750FE161-A75F-AB4F-89EF-B96446495824}" type="pres">
      <dgm:prSet presAssocID="{DED56807-4149-6940-BCE1-8C69E1BFCFC2}" presName="hierRoot1" presStyleCnt="0"/>
      <dgm:spPr/>
    </dgm:pt>
    <dgm:pt modelId="{E8DB0244-A581-6449-98BD-7935815DA1BB}" type="pres">
      <dgm:prSet presAssocID="{DED56807-4149-6940-BCE1-8C69E1BFCFC2}" presName="composite" presStyleCnt="0"/>
      <dgm:spPr/>
    </dgm:pt>
    <dgm:pt modelId="{A4D08182-9653-AB48-A222-B400F84B36E5}" type="pres">
      <dgm:prSet presAssocID="{DED56807-4149-6940-BCE1-8C69E1BFCFC2}" presName="background" presStyleLbl="node0" presStyleIdx="2" presStyleCnt="5"/>
      <dgm:spPr/>
    </dgm:pt>
    <dgm:pt modelId="{453B4A61-5060-624B-BAE3-77D85C021D12}" type="pres">
      <dgm:prSet presAssocID="{DED56807-4149-6940-BCE1-8C69E1BFCFC2}" presName="text" presStyleLbl="fgAcc0" presStyleIdx="2" presStyleCnt="5">
        <dgm:presLayoutVars>
          <dgm:chPref val="3"/>
        </dgm:presLayoutVars>
      </dgm:prSet>
      <dgm:spPr/>
    </dgm:pt>
    <dgm:pt modelId="{24CAA89B-80FB-364A-A334-97B15A08CBEE}" type="pres">
      <dgm:prSet presAssocID="{DED56807-4149-6940-BCE1-8C69E1BFCFC2}" presName="hierChild2" presStyleCnt="0"/>
      <dgm:spPr/>
    </dgm:pt>
    <dgm:pt modelId="{C8607DEB-A8BA-2F43-AC36-7DA7F43DCA24}" type="pres">
      <dgm:prSet presAssocID="{9107FDB1-F7A0-4A7B-8BC9-AD4D07CC8CC9}" presName="hierRoot1" presStyleCnt="0"/>
      <dgm:spPr/>
    </dgm:pt>
    <dgm:pt modelId="{838CAA75-A249-D04B-A6A6-9F80007A058C}" type="pres">
      <dgm:prSet presAssocID="{9107FDB1-F7A0-4A7B-8BC9-AD4D07CC8CC9}" presName="composite" presStyleCnt="0"/>
      <dgm:spPr/>
    </dgm:pt>
    <dgm:pt modelId="{1294C308-1E9A-204B-B53A-BE9BFC4799F6}" type="pres">
      <dgm:prSet presAssocID="{9107FDB1-F7A0-4A7B-8BC9-AD4D07CC8CC9}" presName="background" presStyleLbl="node0" presStyleIdx="3" presStyleCnt="5"/>
      <dgm:spPr/>
    </dgm:pt>
    <dgm:pt modelId="{477F4E15-E287-D643-8329-F1197E8043CC}" type="pres">
      <dgm:prSet presAssocID="{9107FDB1-F7A0-4A7B-8BC9-AD4D07CC8CC9}" presName="text" presStyleLbl="fgAcc0" presStyleIdx="3" presStyleCnt="5">
        <dgm:presLayoutVars>
          <dgm:chPref val="3"/>
        </dgm:presLayoutVars>
      </dgm:prSet>
      <dgm:spPr/>
    </dgm:pt>
    <dgm:pt modelId="{2CA2EDAD-7EF5-7544-837B-8EBB89BD65C3}" type="pres">
      <dgm:prSet presAssocID="{9107FDB1-F7A0-4A7B-8BC9-AD4D07CC8CC9}" presName="hierChild2" presStyleCnt="0"/>
      <dgm:spPr/>
    </dgm:pt>
    <dgm:pt modelId="{77139599-BB5F-004F-B9EA-87A44F481CF6}" type="pres">
      <dgm:prSet presAssocID="{E6D3BB38-BCCF-4619-8B39-510F62358153}" presName="hierRoot1" presStyleCnt="0"/>
      <dgm:spPr/>
    </dgm:pt>
    <dgm:pt modelId="{00B18D44-67AF-6046-99EC-27981AC739C6}" type="pres">
      <dgm:prSet presAssocID="{E6D3BB38-BCCF-4619-8B39-510F62358153}" presName="composite" presStyleCnt="0"/>
      <dgm:spPr/>
    </dgm:pt>
    <dgm:pt modelId="{D9E9B3F0-86D7-5A4C-925F-0F6D7C077AD8}" type="pres">
      <dgm:prSet presAssocID="{E6D3BB38-BCCF-4619-8B39-510F62358153}" presName="background" presStyleLbl="node0" presStyleIdx="4" presStyleCnt="5"/>
      <dgm:spPr/>
    </dgm:pt>
    <dgm:pt modelId="{9907AE73-6431-D74C-A38F-1AE7792B40EC}" type="pres">
      <dgm:prSet presAssocID="{E6D3BB38-BCCF-4619-8B39-510F62358153}" presName="text" presStyleLbl="fgAcc0" presStyleIdx="4" presStyleCnt="5">
        <dgm:presLayoutVars>
          <dgm:chPref val="3"/>
        </dgm:presLayoutVars>
      </dgm:prSet>
      <dgm:spPr/>
    </dgm:pt>
    <dgm:pt modelId="{0BF295C1-4DC0-4B40-B399-EF5F11095210}" type="pres">
      <dgm:prSet presAssocID="{E6D3BB38-BCCF-4619-8B39-510F62358153}" presName="hierChild2" presStyleCnt="0"/>
      <dgm:spPr/>
    </dgm:pt>
  </dgm:ptLst>
  <dgm:cxnLst>
    <dgm:cxn modelId="{D899851C-0381-AB42-9F03-D161E57879AE}" type="presOf" srcId="{102F81BD-366D-4FC6-B1EC-BA630A9F6F28}" destId="{0A7540DE-9BD0-9049-AEB8-AFDF6746441F}" srcOrd="0" destOrd="0" presId="urn:microsoft.com/office/officeart/2005/8/layout/hierarchy1"/>
    <dgm:cxn modelId="{676C4721-3EC8-6F4F-91BB-F69772DC4335}" type="presOf" srcId="{34E7DDF5-88EF-455E-85CA-1CE912FB977A}" destId="{00B51544-65B8-8441-93BD-B279B7C5D9FE}" srcOrd="0" destOrd="0" presId="urn:microsoft.com/office/officeart/2005/8/layout/hierarchy1"/>
    <dgm:cxn modelId="{9D455940-C651-4158-B5D1-CB30523B25F9}" srcId="{102F81BD-366D-4FC6-B1EC-BA630A9F6F28}" destId="{9FC0C347-B77B-49FA-837D-A5E48D3DEDE9}" srcOrd="0" destOrd="0" parTransId="{E3487CBF-707A-4B66-83DC-76F1D908EA1A}" sibTransId="{6EB02836-78E3-48C5-AE6E-AD3FBE6D63CD}"/>
    <dgm:cxn modelId="{2F81F37F-6685-074F-884D-FE3A2346D744}" type="presOf" srcId="{E6D3BB38-BCCF-4619-8B39-510F62358153}" destId="{9907AE73-6431-D74C-A38F-1AE7792B40EC}" srcOrd="0" destOrd="0" presId="urn:microsoft.com/office/officeart/2005/8/layout/hierarchy1"/>
    <dgm:cxn modelId="{09750F8C-1960-1C4A-9564-3C9F563F5D3C}" srcId="{102F81BD-366D-4FC6-B1EC-BA630A9F6F28}" destId="{DED56807-4149-6940-BCE1-8C69E1BFCFC2}" srcOrd="2" destOrd="0" parTransId="{8DB24FA2-32E2-624E-B6B4-4ADFFB2726F6}" sibTransId="{2EECF810-5924-6C4D-9685-E385D4A24A7E}"/>
    <dgm:cxn modelId="{06D10493-2122-45A0-98A6-7C1FAF8A44D7}" srcId="{102F81BD-366D-4FC6-B1EC-BA630A9F6F28}" destId="{E6D3BB38-BCCF-4619-8B39-510F62358153}" srcOrd="4" destOrd="0" parTransId="{70A955FD-85CB-4A6B-9DB7-15E47650F185}" sibTransId="{7E8F4A9E-0BDE-43F1-B745-41CA51F2ED3D}"/>
    <dgm:cxn modelId="{9C3792B9-FF39-7F49-920E-0A8E3E6963BD}" type="presOf" srcId="{DED56807-4149-6940-BCE1-8C69E1BFCFC2}" destId="{453B4A61-5060-624B-BAE3-77D85C021D12}" srcOrd="0" destOrd="0" presId="urn:microsoft.com/office/officeart/2005/8/layout/hierarchy1"/>
    <dgm:cxn modelId="{7D04FFC3-1D14-470B-B8A7-47A27BD73918}" srcId="{102F81BD-366D-4FC6-B1EC-BA630A9F6F28}" destId="{34E7DDF5-88EF-455E-85CA-1CE912FB977A}" srcOrd="1" destOrd="0" parTransId="{7A76C83E-97CB-4D50-B717-A81ACE3F2D0F}" sibTransId="{59FAE81A-33D8-49D2-8966-77BBA1EDFF3D}"/>
    <dgm:cxn modelId="{AE47F3C6-7AAD-4A78-9EDF-A40BF8C659EA}" srcId="{102F81BD-366D-4FC6-B1EC-BA630A9F6F28}" destId="{9107FDB1-F7A0-4A7B-8BC9-AD4D07CC8CC9}" srcOrd="3" destOrd="0" parTransId="{CBA4B39F-F663-43F9-900C-EDE8C6CB747C}" sibTransId="{1B5EFA10-113C-4938-8CB9-8DACDD95B527}"/>
    <dgm:cxn modelId="{C601FBCD-A3F3-8A4F-BD25-20054EBF85CC}" type="presOf" srcId="{9FC0C347-B77B-49FA-837D-A5E48D3DEDE9}" destId="{0DDD6950-B033-7542-A57D-8CA10237D5D9}" srcOrd="0" destOrd="0" presId="urn:microsoft.com/office/officeart/2005/8/layout/hierarchy1"/>
    <dgm:cxn modelId="{D40E24F6-9EB8-024A-8A06-2718F2EAEE1F}" type="presOf" srcId="{9107FDB1-F7A0-4A7B-8BC9-AD4D07CC8CC9}" destId="{477F4E15-E287-D643-8329-F1197E8043CC}" srcOrd="0" destOrd="0" presId="urn:microsoft.com/office/officeart/2005/8/layout/hierarchy1"/>
    <dgm:cxn modelId="{704EEC00-E30F-764D-B053-4B446077C0B4}" type="presParOf" srcId="{0A7540DE-9BD0-9049-AEB8-AFDF6746441F}" destId="{7810E225-72F8-CC4F-81D5-0445A52767CF}" srcOrd="0" destOrd="0" presId="urn:microsoft.com/office/officeart/2005/8/layout/hierarchy1"/>
    <dgm:cxn modelId="{F007FDC5-8D44-3243-9BBF-61EA1B115454}" type="presParOf" srcId="{7810E225-72F8-CC4F-81D5-0445A52767CF}" destId="{5DCBB81C-6C15-E346-9036-49463CA9F42B}" srcOrd="0" destOrd="0" presId="urn:microsoft.com/office/officeart/2005/8/layout/hierarchy1"/>
    <dgm:cxn modelId="{CF147B4C-C0D7-1945-92CC-0CC2BCB76418}" type="presParOf" srcId="{5DCBB81C-6C15-E346-9036-49463CA9F42B}" destId="{8A929DB8-5BC4-BA46-B1EE-531267EE9BAD}" srcOrd="0" destOrd="0" presId="urn:microsoft.com/office/officeart/2005/8/layout/hierarchy1"/>
    <dgm:cxn modelId="{591E141E-039A-ED4A-90FD-BCE1BB42D423}" type="presParOf" srcId="{5DCBB81C-6C15-E346-9036-49463CA9F42B}" destId="{0DDD6950-B033-7542-A57D-8CA10237D5D9}" srcOrd="1" destOrd="0" presId="urn:microsoft.com/office/officeart/2005/8/layout/hierarchy1"/>
    <dgm:cxn modelId="{06A6DAC3-3E38-2949-8D05-77EB8A6CCE36}" type="presParOf" srcId="{7810E225-72F8-CC4F-81D5-0445A52767CF}" destId="{43B8B72A-28BE-224B-B049-3C0531C32A5E}" srcOrd="1" destOrd="0" presId="urn:microsoft.com/office/officeart/2005/8/layout/hierarchy1"/>
    <dgm:cxn modelId="{50F23CC9-CDA3-E846-BEE9-6DAA25DC35CF}" type="presParOf" srcId="{0A7540DE-9BD0-9049-AEB8-AFDF6746441F}" destId="{28431755-43E8-944F-95BD-715B7D0BCFE2}" srcOrd="1" destOrd="0" presId="urn:microsoft.com/office/officeart/2005/8/layout/hierarchy1"/>
    <dgm:cxn modelId="{6CAD8AA0-A23A-0543-8413-956C510AD052}" type="presParOf" srcId="{28431755-43E8-944F-95BD-715B7D0BCFE2}" destId="{8CE67DDA-3A30-E344-8066-81D5128ED509}" srcOrd="0" destOrd="0" presId="urn:microsoft.com/office/officeart/2005/8/layout/hierarchy1"/>
    <dgm:cxn modelId="{3F63A96A-5CE8-A347-B89D-F907552E086B}" type="presParOf" srcId="{8CE67DDA-3A30-E344-8066-81D5128ED509}" destId="{CC0AA230-D4CB-A641-9849-445DF2760338}" srcOrd="0" destOrd="0" presId="urn:microsoft.com/office/officeart/2005/8/layout/hierarchy1"/>
    <dgm:cxn modelId="{8E5B5538-25AD-714A-B9F5-3D3B9FB67E63}" type="presParOf" srcId="{8CE67DDA-3A30-E344-8066-81D5128ED509}" destId="{00B51544-65B8-8441-93BD-B279B7C5D9FE}" srcOrd="1" destOrd="0" presId="urn:microsoft.com/office/officeart/2005/8/layout/hierarchy1"/>
    <dgm:cxn modelId="{8D1BECCE-1904-684F-B92E-962E01879157}" type="presParOf" srcId="{28431755-43E8-944F-95BD-715B7D0BCFE2}" destId="{A3517E68-951F-224D-9AD0-85069315B65D}" srcOrd="1" destOrd="0" presId="urn:microsoft.com/office/officeart/2005/8/layout/hierarchy1"/>
    <dgm:cxn modelId="{F47CC238-A8D9-B14B-841A-B0ABC9D261AF}" type="presParOf" srcId="{0A7540DE-9BD0-9049-AEB8-AFDF6746441F}" destId="{750FE161-A75F-AB4F-89EF-B96446495824}" srcOrd="2" destOrd="0" presId="urn:microsoft.com/office/officeart/2005/8/layout/hierarchy1"/>
    <dgm:cxn modelId="{E9A255FC-0889-644F-A5F1-82E4263DA0CA}" type="presParOf" srcId="{750FE161-A75F-AB4F-89EF-B96446495824}" destId="{E8DB0244-A581-6449-98BD-7935815DA1BB}" srcOrd="0" destOrd="0" presId="urn:microsoft.com/office/officeart/2005/8/layout/hierarchy1"/>
    <dgm:cxn modelId="{5BA1FF49-73F5-2F43-9FED-2913A2E20423}" type="presParOf" srcId="{E8DB0244-A581-6449-98BD-7935815DA1BB}" destId="{A4D08182-9653-AB48-A222-B400F84B36E5}" srcOrd="0" destOrd="0" presId="urn:microsoft.com/office/officeart/2005/8/layout/hierarchy1"/>
    <dgm:cxn modelId="{D888B5A6-870B-054B-B205-1CC266D085F1}" type="presParOf" srcId="{E8DB0244-A581-6449-98BD-7935815DA1BB}" destId="{453B4A61-5060-624B-BAE3-77D85C021D12}" srcOrd="1" destOrd="0" presId="urn:microsoft.com/office/officeart/2005/8/layout/hierarchy1"/>
    <dgm:cxn modelId="{C546DCED-175D-2B4C-9B90-679A44AEF834}" type="presParOf" srcId="{750FE161-A75F-AB4F-89EF-B96446495824}" destId="{24CAA89B-80FB-364A-A334-97B15A08CBEE}" srcOrd="1" destOrd="0" presId="urn:microsoft.com/office/officeart/2005/8/layout/hierarchy1"/>
    <dgm:cxn modelId="{B6FDC398-50F2-014B-825F-19C4CC6D6CEF}" type="presParOf" srcId="{0A7540DE-9BD0-9049-AEB8-AFDF6746441F}" destId="{C8607DEB-A8BA-2F43-AC36-7DA7F43DCA24}" srcOrd="3" destOrd="0" presId="urn:microsoft.com/office/officeart/2005/8/layout/hierarchy1"/>
    <dgm:cxn modelId="{FD4883A7-4E8D-9949-A558-6C8C3C5B8C18}" type="presParOf" srcId="{C8607DEB-A8BA-2F43-AC36-7DA7F43DCA24}" destId="{838CAA75-A249-D04B-A6A6-9F80007A058C}" srcOrd="0" destOrd="0" presId="urn:microsoft.com/office/officeart/2005/8/layout/hierarchy1"/>
    <dgm:cxn modelId="{EE73EC09-DDE2-5A41-AA75-267C56EBD40C}" type="presParOf" srcId="{838CAA75-A249-D04B-A6A6-9F80007A058C}" destId="{1294C308-1E9A-204B-B53A-BE9BFC4799F6}" srcOrd="0" destOrd="0" presId="urn:microsoft.com/office/officeart/2005/8/layout/hierarchy1"/>
    <dgm:cxn modelId="{053C1049-1CA7-A249-9DD6-20DC35A469C7}" type="presParOf" srcId="{838CAA75-A249-D04B-A6A6-9F80007A058C}" destId="{477F4E15-E287-D643-8329-F1197E8043CC}" srcOrd="1" destOrd="0" presId="urn:microsoft.com/office/officeart/2005/8/layout/hierarchy1"/>
    <dgm:cxn modelId="{246A547D-6311-C949-8BF5-EC96C8D3A79D}" type="presParOf" srcId="{C8607DEB-A8BA-2F43-AC36-7DA7F43DCA24}" destId="{2CA2EDAD-7EF5-7544-837B-8EBB89BD65C3}" srcOrd="1" destOrd="0" presId="urn:microsoft.com/office/officeart/2005/8/layout/hierarchy1"/>
    <dgm:cxn modelId="{1C4426D6-2C89-634F-A76A-EE6E81CFFB4C}" type="presParOf" srcId="{0A7540DE-9BD0-9049-AEB8-AFDF6746441F}" destId="{77139599-BB5F-004F-B9EA-87A44F481CF6}" srcOrd="4" destOrd="0" presId="urn:microsoft.com/office/officeart/2005/8/layout/hierarchy1"/>
    <dgm:cxn modelId="{6138CF92-B831-D54E-97D3-E319FC918140}" type="presParOf" srcId="{77139599-BB5F-004F-B9EA-87A44F481CF6}" destId="{00B18D44-67AF-6046-99EC-27981AC739C6}" srcOrd="0" destOrd="0" presId="urn:microsoft.com/office/officeart/2005/8/layout/hierarchy1"/>
    <dgm:cxn modelId="{E3B0FC96-C9D1-114B-9AF5-FBC641436D5A}" type="presParOf" srcId="{00B18D44-67AF-6046-99EC-27981AC739C6}" destId="{D9E9B3F0-86D7-5A4C-925F-0F6D7C077AD8}" srcOrd="0" destOrd="0" presId="urn:microsoft.com/office/officeart/2005/8/layout/hierarchy1"/>
    <dgm:cxn modelId="{AC91D84A-3FDE-F646-816D-6B414E7D23FF}" type="presParOf" srcId="{00B18D44-67AF-6046-99EC-27981AC739C6}" destId="{9907AE73-6431-D74C-A38F-1AE7792B40EC}" srcOrd="1" destOrd="0" presId="urn:microsoft.com/office/officeart/2005/8/layout/hierarchy1"/>
    <dgm:cxn modelId="{424FFCFA-CA95-8B41-840B-F368E534D913}" type="presParOf" srcId="{77139599-BB5F-004F-B9EA-87A44F481CF6}" destId="{0BF295C1-4DC0-4B40-B399-EF5F110952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67AD18-87BC-444F-9C3F-E975FBDD07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7B8C51B-46FC-46A3-9218-9E27669DBAB7}">
      <dgm:prSet custT="1"/>
      <dgm:spPr/>
      <dgm:t>
        <a:bodyPr/>
        <a:lstStyle/>
        <a:p>
          <a:r>
            <a:rPr lang="en-US" sz="4000" dirty="0"/>
            <a:t>Path Finding </a:t>
          </a:r>
        </a:p>
      </dgm:t>
    </dgm:pt>
    <dgm:pt modelId="{ACF82EDC-4BFE-4789-9604-FEDD5D361EAB}" type="parTrans" cxnId="{61716A8E-B9DA-4C44-8A37-EB1BCADE2CFF}">
      <dgm:prSet/>
      <dgm:spPr/>
      <dgm:t>
        <a:bodyPr/>
        <a:lstStyle/>
        <a:p>
          <a:endParaRPr lang="en-US"/>
        </a:p>
      </dgm:t>
    </dgm:pt>
    <dgm:pt modelId="{28BDEA11-E390-45D0-A906-626D457528B9}" type="sibTrans" cxnId="{61716A8E-B9DA-4C44-8A37-EB1BCADE2CFF}">
      <dgm:prSet/>
      <dgm:spPr/>
      <dgm:t>
        <a:bodyPr/>
        <a:lstStyle/>
        <a:p>
          <a:endParaRPr lang="en-US"/>
        </a:p>
      </dgm:t>
    </dgm:pt>
    <dgm:pt modelId="{E1B1B68A-5973-407D-8BEB-B975035D7476}">
      <dgm:prSet custT="1"/>
      <dgm:spPr/>
      <dgm:t>
        <a:bodyPr/>
        <a:lstStyle/>
        <a:p>
          <a:r>
            <a:rPr lang="en-US" sz="4000" dirty="0"/>
            <a:t>Bin Packing</a:t>
          </a:r>
        </a:p>
      </dgm:t>
    </dgm:pt>
    <dgm:pt modelId="{07D4EC5B-DD60-4A73-B208-3A15453CB7C3}" type="parTrans" cxnId="{7B0BA946-C188-4641-B514-A5A5DF3D19D3}">
      <dgm:prSet/>
      <dgm:spPr/>
      <dgm:t>
        <a:bodyPr/>
        <a:lstStyle/>
        <a:p>
          <a:endParaRPr lang="en-US"/>
        </a:p>
      </dgm:t>
    </dgm:pt>
    <dgm:pt modelId="{EE3D52D5-6A46-49A2-8980-79C57E634CFD}" type="sibTrans" cxnId="{7B0BA946-C188-4641-B514-A5A5DF3D19D3}">
      <dgm:prSet/>
      <dgm:spPr/>
      <dgm:t>
        <a:bodyPr/>
        <a:lstStyle/>
        <a:p>
          <a:endParaRPr lang="en-US"/>
        </a:p>
      </dgm:t>
    </dgm:pt>
    <dgm:pt modelId="{5CD9E90F-FF3A-4D97-81F2-2C7FA505E4F1}" type="pres">
      <dgm:prSet presAssocID="{C967AD18-87BC-444F-9C3F-E975FBDD0707}" presName="root" presStyleCnt="0">
        <dgm:presLayoutVars>
          <dgm:dir/>
          <dgm:resizeHandles val="exact"/>
        </dgm:presLayoutVars>
      </dgm:prSet>
      <dgm:spPr/>
    </dgm:pt>
    <dgm:pt modelId="{11BA2D59-ED3C-4ED4-93A7-0AFA78DB8BF4}" type="pres">
      <dgm:prSet presAssocID="{F7B8C51B-46FC-46A3-9218-9E27669DBAB7}" presName="compNode" presStyleCnt="0"/>
      <dgm:spPr/>
    </dgm:pt>
    <dgm:pt modelId="{23C5E821-DBB9-4D2F-8897-53D2FA1A0BD5}" type="pres">
      <dgm:prSet presAssocID="{F7B8C51B-46FC-46A3-9218-9E27669DBA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38278955-2DA2-4AB9-A86E-A0EA72265BE8}" type="pres">
      <dgm:prSet presAssocID="{F7B8C51B-46FC-46A3-9218-9E27669DBAB7}" presName="spaceRect" presStyleCnt="0"/>
      <dgm:spPr/>
    </dgm:pt>
    <dgm:pt modelId="{211C1986-484A-450C-B916-DAB57FD456E7}" type="pres">
      <dgm:prSet presAssocID="{F7B8C51B-46FC-46A3-9218-9E27669DBAB7}" presName="textRect" presStyleLbl="revTx" presStyleIdx="0" presStyleCnt="2">
        <dgm:presLayoutVars>
          <dgm:chMax val="1"/>
          <dgm:chPref val="1"/>
        </dgm:presLayoutVars>
      </dgm:prSet>
      <dgm:spPr/>
    </dgm:pt>
    <dgm:pt modelId="{DAD447B7-8399-4723-865E-3BBD0975571D}" type="pres">
      <dgm:prSet presAssocID="{28BDEA11-E390-45D0-A906-626D457528B9}" presName="sibTrans" presStyleCnt="0"/>
      <dgm:spPr/>
    </dgm:pt>
    <dgm:pt modelId="{30FD8EB8-86D7-4591-8A3F-48054CFC597D}" type="pres">
      <dgm:prSet presAssocID="{E1B1B68A-5973-407D-8BEB-B975035D7476}" presName="compNode" presStyleCnt="0"/>
      <dgm:spPr/>
    </dgm:pt>
    <dgm:pt modelId="{06E54336-6FAB-4FB4-AD30-F4D60326BAB7}" type="pres">
      <dgm:prSet presAssocID="{E1B1B68A-5973-407D-8BEB-B975035D74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67FFEF5-ADA1-4F27-8AA9-218B13C81986}" type="pres">
      <dgm:prSet presAssocID="{E1B1B68A-5973-407D-8BEB-B975035D7476}" presName="spaceRect" presStyleCnt="0"/>
      <dgm:spPr/>
    </dgm:pt>
    <dgm:pt modelId="{D2E0B1C6-33B0-4950-AA7C-71235A2EF786}" type="pres">
      <dgm:prSet presAssocID="{E1B1B68A-5973-407D-8BEB-B975035D74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B0BA946-C188-4641-B514-A5A5DF3D19D3}" srcId="{C967AD18-87BC-444F-9C3F-E975FBDD0707}" destId="{E1B1B68A-5973-407D-8BEB-B975035D7476}" srcOrd="1" destOrd="0" parTransId="{07D4EC5B-DD60-4A73-B208-3A15453CB7C3}" sibTransId="{EE3D52D5-6A46-49A2-8980-79C57E634CFD}"/>
    <dgm:cxn modelId="{61716A8E-B9DA-4C44-8A37-EB1BCADE2CFF}" srcId="{C967AD18-87BC-444F-9C3F-E975FBDD0707}" destId="{F7B8C51B-46FC-46A3-9218-9E27669DBAB7}" srcOrd="0" destOrd="0" parTransId="{ACF82EDC-4BFE-4789-9604-FEDD5D361EAB}" sibTransId="{28BDEA11-E390-45D0-A906-626D457528B9}"/>
    <dgm:cxn modelId="{4857A59E-00DC-A347-A9AE-41192693964B}" type="presOf" srcId="{C967AD18-87BC-444F-9C3F-E975FBDD0707}" destId="{5CD9E90F-FF3A-4D97-81F2-2C7FA505E4F1}" srcOrd="0" destOrd="0" presId="urn:microsoft.com/office/officeart/2018/2/layout/IconLabelList"/>
    <dgm:cxn modelId="{B569E6C5-514C-AB4A-B0EC-B0880F2F0241}" type="presOf" srcId="{F7B8C51B-46FC-46A3-9218-9E27669DBAB7}" destId="{211C1986-484A-450C-B916-DAB57FD456E7}" srcOrd="0" destOrd="0" presId="urn:microsoft.com/office/officeart/2018/2/layout/IconLabelList"/>
    <dgm:cxn modelId="{34ACD5C9-AE88-7942-975E-40F20F79F2D2}" type="presOf" srcId="{E1B1B68A-5973-407D-8BEB-B975035D7476}" destId="{D2E0B1C6-33B0-4950-AA7C-71235A2EF786}" srcOrd="0" destOrd="0" presId="urn:microsoft.com/office/officeart/2018/2/layout/IconLabelList"/>
    <dgm:cxn modelId="{60A1749F-CA8E-6E44-906C-D15F31E88195}" type="presParOf" srcId="{5CD9E90F-FF3A-4D97-81F2-2C7FA505E4F1}" destId="{11BA2D59-ED3C-4ED4-93A7-0AFA78DB8BF4}" srcOrd="0" destOrd="0" presId="urn:microsoft.com/office/officeart/2018/2/layout/IconLabelList"/>
    <dgm:cxn modelId="{93FB47FD-1730-354F-B297-0B078A78E6DA}" type="presParOf" srcId="{11BA2D59-ED3C-4ED4-93A7-0AFA78DB8BF4}" destId="{23C5E821-DBB9-4D2F-8897-53D2FA1A0BD5}" srcOrd="0" destOrd="0" presId="urn:microsoft.com/office/officeart/2018/2/layout/IconLabelList"/>
    <dgm:cxn modelId="{2F3A0564-1749-A349-8D72-91E985EC1DE1}" type="presParOf" srcId="{11BA2D59-ED3C-4ED4-93A7-0AFA78DB8BF4}" destId="{38278955-2DA2-4AB9-A86E-A0EA72265BE8}" srcOrd="1" destOrd="0" presId="urn:microsoft.com/office/officeart/2018/2/layout/IconLabelList"/>
    <dgm:cxn modelId="{91FF3D49-5D3D-514A-89BB-8BD0EBF3434F}" type="presParOf" srcId="{11BA2D59-ED3C-4ED4-93A7-0AFA78DB8BF4}" destId="{211C1986-484A-450C-B916-DAB57FD456E7}" srcOrd="2" destOrd="0" presId="urn:microsoft.com/office/officeart/2018/2/layout/IconLabelList"/>
    <dgm:cxn modelId="{A3C6CED2-41B4-D845-9A85-BB126A4AAC34}" type="presParOf" srcId="{5CD9E90F-FF3A-4D97-81F2-2C7FA505E4F1}" destId="{DAD447B7-8399-4723-865E-3BBD0975571D}" srcOrd="1" destOrd="0" presId="urn:microsoft.com/office/officeart/2018/2/layout/IconLabelList"/>
    <dgm:cxn modelId="{81D247E2-8726-204D-A71A-64112CB12270}" type="presParOf" srcId="{5CD9E90F-FF3A-4D97-81F2-2C7FA505E4F1}" destId="{30FD8EB8-86D7-4591-8A3F-48054CFC597D}" srcOrd="2" destOrd="0" presId="urn:microsoft.com/office/officeart/2018/2/layout/IconLabelList"/>
    <dgm:cxn modelId="{D5FDD673-09C4-D74A-B57F-17494AD978A1}" type="presParOf" srcId="{30FD8EB8-86D7-4591-8A3F-48054CFC597D}" destId="{06E54336-6FAB-4FB4-AD30-F4D60326BAB7}" srcOrd="0" destOrd="0" presId="urn:microsoft.com/office/officeart/2018/2/layout/IconLabelList"/>
    <dgm:cxn modelId="{0335214E-EC3B-0B45-B41E-F470C4DE50BF}" type="presParOf" srcId="{30FD8EB8-86D7-4591-8A3F-48054CFC597D}" destId="{567FFEF5-ADA1-4F27-8AA9-218B13C81986}" srcOrd="1" destOrd="0" presId="urn:microsoft.com/office/officeart/2018/2/layout/IconLabelList"/>
    <dgm:cxn modelId="{8C98132F-CEC8-EA48-AE6D-C51D89D1295E}" type="presParOf" srcId="{30FD8EB8-86D7-4591-8A3F-48054CFC597D}" destId="{D2E0B1C6-33B0-4950-AA7C-71235A2EF7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5E124-7E11-41D0-9410-26772A3D74A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7A7C3D-8BDA-4A7E-B7E7-F8A2A2482731}">
      <dgm:prSet/>
      <dgm:spPr/>
      <dgm:t>
        <a:bodyPr/>
        <a:lstStyle/>
        <a:p>
          <a:r>
            <a:rPr lang="en-US"/>
            <a:t>Took any of the existing path between source and destination</a:t>
          </a:r>
        </a:p>
      </dgm:t>
    </dgm:pt>
    <dgm:pt modelId="{A7D308A0-AD2A-4D1E-B34F-E998032B9AA3}" type="parTrans" cxnId="{1AE29ADF-F9E8-43AD-90F8-2DF428489BB4}">
      <dgm:prSet/>
      <dgm:spPr/>
      <dgm:t>
        <a:bodyPr/>
        <a:lstStyle/>
        <a:p>
          <a:endParaRPr lang="en-US"/>
        </a:p>
      </dgm:t>
    </dgm:pt>
    <dgm:pt modelId="{04E3E117-FA2B-40F3-B90B-E9E06E3EB126}" type="sibTrans" cxnId="{1AE29ADF-F9E8-43AD-90F8-2DF428489BB4}">
      <dgm:prSet/>
      <dgm:spPr/>
      <dgm:t>
        <a:bodyPr/>
        <a:lstStyle/>
        <a:p>
          <a:endParaRPr lang="en-US"/>
        </a:p>
      </dgm:t>
    </dgm:pt>
    <dgm:pt modelId="{B1505AE5-3B20-4F4C-AD47-CBBEA5EBE0E3}">
      <dgm:prSet/>
      <dgm:spPr/>
      <dgm:t>
        <a:bodyPr/>
        <a:lstStyle/>
        <a:p>
          <a:r>
            <a:rPr lang="en-US"/>
            <a:t>Generated cost list for all the demand paths</a:t>
          </a:r>
        </a:p>
      </dgm:t>
    </dgm:pt>
    <dgm:pt modelId="{67D4369A-B1BC-4440-B71F-75021C09039E}" type="parTrans" cxnId="{D6403CB5-252A-4316-A357-DE3B20972894}">
      <dgm:prSet/>
      <dgm:spPr/>
      <dgm:t>
        <a:bodyPr/>
        <a:lstStyle/>
        <a:p>
          <a:endParaRPr lang="en-US"/>
        </a:p>
      </dgm:t>
    </dgm:pt>
    <dgm:pt modelId="{63061824-10DF-4B22-860F-CE1D394015DE}" type="sibTrans" cxnId="{D6403CB5-252A-4316-A357-DE3B20972894}">
      <dgm:prSet/>
      <dgm:spPr/>
      <dgm:t>
        <a:bodyPr/>
        <a:lstStyle/>
        <a:p>
          <a:endParaRPr lang="en-US"/>
        </a:p>
      </dgm:t>
    </dgm:pt>
    <dgm:pt modelId="{366B931B-032E-42E7-9B18-9824332E0CC6}">
      <dgm:prSet/>
      <dgm:spPr/>
      <dgm:t>
        <a:bodyPr/>
        <a:lstStyle/>
        <a:p>
          <a:r>
            <a:rPr lang="en-US"/>
            <a:t>Size of cost list: ∑(# of edges in path) for all demands</a:t>
          </a:r>
        </a:p>
      </dgm:t>
    </dgm:pt>
    <dgm:pt modelId="{6235F23F-ADF8-4E4D-A6AE-079745F32416}" type="parTrans" cxnId="{B076DB9F-29C1-4BD5-81B7-CA30274D0925}">
      <dgm:prSet/>
      <dgm:spPr/>
      <dgm:t>
        <a:bodyPr/>
        <a:lstStyle/>
        <a:p>
          <a:endParaRPr lang="en-US"/>
        </a:p>
      </dgm:t>
    </dgm:pt>
    <dgm:pt modelId="{D820E277-AC03-4986-9CD6-CE18A50AD1B6}" type="sibTrans" cxnId="{B076DB9F-29C1-4BD5-81B7-CA30274D0925}">
      <dgm:prSet/>
      <dgm:spPr/>
      <dgm:t>
        <a:bodyPr/>
        <a:lstStyle/>
        <a:p>
          <a:endParaRPr lang="en-US"/>
        </a:p>
      </dgm:t>
    </dgm:pt>
    <dgm:pt modelId="{7D722557-387F-4A01-AE84-366E240A5EAB}">
      <dgm:prSet/>
      <dgm:spPr/>
      <dgm:t>
        <a:bodyPr/>
        <a:lstStyle/>
        <a:p>
          <a:r>
            <a:rPr lang="en-US"/>
            <a:t>Passed the </a:t>
          </a:r>
          <a:r>
            <a:rPr lang="en-US" b="1"/>
            <a:t>whole</a:t>
          </a:r>
          <a:r>
            <a:rPr lang="en-US"/>
            <a:t> cost list to Bin Packing Algorithm</a:t>
          </a:r>
        </a:p>
      </dgm:t>
    </dgm:pt>
    <dgm:pt modelId="{803410E4-DC01-4C58-898C-6B6F401F711B}" type="parTrans" cxnId="{680100FA-A0C2-4056-8216-760A741578FB}">
      <dgm:prSet/>
      <dgm:spPr/>
      <dgm:t>
        <a:bodyPr/>
        <a:lstStyle/>
        <a:p>
          <a:endParaRPr lang="en-US"/>
        </a:p>
      </dgm:t>
    </dgm:pt>
    <dgm:pt modelId="{5DB2E322-780E-408E-BB41-094DD884F75A}" type="sibTrans" cxnId="{680100FA-A0C2-4056-8216-760A741578FB}">
      <dgm:prSet/>
      <dgm:spPr/>
      <dgm:t>
        <a:bodyPr/>
        <a:lstStyle/>
        <a:p>
          <a:endParaRPr lang="en-US"/>
        </a:p>
      </dgm:t>
    </dgm:pt>
    <dgm:pt modelId="{8B8428F1-E706-44E9-B97E-53BCB6EB450B}">
      <dgm:prSet/>
      <dgm:spPr/>
      <dgm:t>
        <a:bodyPr/>
        <a:lstStyle/>
        <a:p>
          <a:r>
            <a:rPr lang="en-US" dirty="0"/>
            <a:t>Find number of channels needed </a:t>
          </a:r>
        </a:p>
      </dgm:t>
    </dgm:pt>
    <dgm:pt modelId="{4D044E9B-5DBF-4217-A9C2-76CA7CAD6AD9}" type="parTrans" cxnId="{7E84D016-A0E0-48DA-9C5E-1B3321B83F14}">
      <dgm:prSet/>
      <dgm:spPr/>
      <dgm:t>
        <a:bodyPr/>
        <a:lstStyle/>
        <a:p>
          <a:endParaRPr lang="en-US"/>
        </a:p>
      </dgm:t>
    </dgm:pt>
    <dgm:pt modelId="{33F81809-2A27-4DDB-80ED-FACEBDFE6244}" type="sibTrans" cxnId="{7E84D016-A0E0-48DA-9C5E-1B3321B83F14}">
      <dgm:prSet/>
      <dgm:spPr/>
      <dgm:t>
        <a:bodyPr/>
        <a:lstStyle/>
        <a:p>
          <a:endParaRPr lang="en-US"/>
        </a:p>
      </dgm:t>
    </dgm:pt>
    <dgm:pt modelId="{C4CE2658-C3B5-8244-A875-BB7D685C56F1}" type="pres">
      <dgm:prSet presAssocID="{95A5E124-7E11-41D0-9410-26772A3D74AE}" presName="outerComposite" presStyleCnt="0">
        <dgm:presLayoutVars>
          <dgm:chMax val="5"/>
          <dgm:dir/>
          <dgm:resizeHandles val="exact"/>
        </dgm:presLayoutVars>
      </dgm:prSet>
      <dgm:spPr/>
    </dgm:pt>
    <dgm:pt modelId="{1197A453-AF3A-B441-8904-2C1E882CFE1D}" type="pres">
      <dgm:prSet presAssocID="{95A5E124-7E11-41D0-9410-26772A3D74AE}" presName="dummyMaxCanvas" presStyleCnt="0">
        <dgm:presLayoutVars/>
      </dgm:prSet>
      <dgm:spPr/>
    </dgm:pt>
    <dgm:pt modelId="{1F592077-6DE7-D54E-8A0F-2E1D266F2BD5}" type="pres">
      <dgm:prSet presAssocID="{95A5E124-7E11-41D0-9410-26772A3D74AE}" presName="FiveNodes_1" presStyleLbl="node1" presStyleIdx="0" presStyleCnt="5">
        <dgm:presLayoutVars>
          <dgm:bulletEnabled val="1"/>
        </dgm:presLayoutVars>
      </dgm:prSet>
      <dgm:spPr/>
    </dgm:pt>
    <dgm:pt modelId="{DD13B0C5-38BE-704A-921D-93D692F4CCF8}" type="pres">
      <dgm:prSet presAssocID="{95A5E124-7E11-41D0-9410-26772A3D74AE}" presName="FiveNodes_2" presStyleLbl="node1" presStyleIdx="1" presStyleCnt="5">
        <dgm:presLayoutVars>
          <dgm:bulletEnabled val="1"/>
        </dgm:presLayoutVars>
      </dgm:prSet>
      <dgm:spPr/>
    </dgm:pt>
    <dgm:pt modelId="{360342F2-84C8-A34E-8EA8-93C9CBF60451}" type="pres">
      <dgm:prSet presAssocID="{95A5E124-7E11-41D0-9410-26772A3D74AE}" presName="FiveNodes_3" presStyleLbl="node1" presStyleIdx="2" presStyleCnt="5">
        <dgm:presLayoutVars>
          <dgm:bulletEnabled val="1"/>
        </dgm:presLayoutVars>
      </dgm:prSet>
      <dgm:spPr/>
    </dgm:pt>
    <dgm:pt modelId="{672110BD-A552-D940-B051-B72AD7F00B99}" type="pres">
      <dgm:prSet presAssocID="{95A5E124-7E11-41D0-9410-26772A3D74AE}" presName="FiveNodes_4" presStyleLbl="node1" presStyleIdx="3" presStyleCnt="5">
        <dgm:presLayoutVars>
          <dgm:bulletEnabled val="1"/>
        </dgm:presLayoutVars>
      </dgm:prSet>
      <dgm:spPr/>
    </dgm:pt>
    <dgm:pt modelId="{43D53D80-A12C-7345-9B0C-3C355A4398A3}" type="pres">
      <dgm:prSet presAssocID="{95A5E124-7E11-41D0-9410-26772A3D74AE}" presName="FiveNodes_5" presStyleLbl="node1" presStyleIdx="4" presStyleCnt="5">
        <dgm:presLayoutVars>
          <dgm:bulletEnabled val="1"/>
        </dgm:presLayoutVars>
      </dgm:prSet>
      <dgm:spPr/>
    </dgm:pt>
    <dgm:pt modelId="{1D4611E8-E7D3-2A44-95FC-635A13DE89BA}" type="pres">
      <dgm:prSet presAssocID="{95A5E124-7E11-41D0-9410-26772A3D74AE}" presName="FiveConn_1-2" presStyleLbl="fgAccFollowNode1" presStyleIdx="0" presStyleCnt="4">
        <dgm:presLayoutVars>
          <dgm:bulletEnabled val="1"/>
        </dgm:presLayoutVars>
      </dgm:prSet>
      <dgm:spPr/>
    </dgm:pt>
    <dgm:pt modelId="{5E77D6B7-95CF-F949-9E6A-F281657A2B00}" type="pres">
      <dgm:prSet presAssocID="{95A5E124-7E11-41D0-9410-26772A3D74AE}" presName="FiveConn_2-3" presStyleLbl="fgAccFollowNode1" presStyleIdx="1" presStyleCnt="4">
        <dgm:presLayoutVars>
          <dgm:bulletEnabled val="1"/>
        </dgm:presLayoutVars>
      </dgm:prSet>
      <dgm:spPr/>
    </dgm:pt>
    <dgm:pt modelId="{E116D1FF-2BA4-AC4B-854E-BD74EC2B6D84}" type="pres">
      <dgm:prSet presAssocID="{95A5E124-7E11-41D0-9410-26772A3D74AE}" presName="FiveConn_3-4" presStyleLbl="fgAccFollowNode1" presStyleIdx="2" presStyleCnt="4">
        <dgm:presLayoutVars>
          <dgm:bulletEnabled val="1"/>
        </dgm:presLayoutVars>
      </dgm:prSet>
      <dgm:spPr/>
    </dgm:pt>
    <dgm:pt modelId="{1BADA7F6-3D84-9148-AEA2-2E89CB3F02AD}" type="pres">
      <dgm:prSet presAssocID="{95A5E124-7E11-41D0-9410-26772A3D74AE}" presName="FiveConn_4-5" presStyleLbl="fgAccFollowNode1" presStyleIdx="3" presStyleCnt="4">
        <dgm:presLayoutVars>
          <dgm:bulletEnabled val="1"/>
        </dgm:presLayoutVars>
      </dgm:prSet>
      <dgm:spPr/>
    </dgm:pt>
    <dgm:pt modelId="{C07A4EBE-4686-3A40-A02A-D8063A04DF24}" type="pres">
      <dgm:prSet presAssocID="{95A5E124-7E11-41D0-9410-26772A3D74AE}" presName="FiveNodes_1_text" presStyleLbl="node1" presStyleIdx="4" presStyleCnt="5">
        <dgm:presLayoutVars>
          <dgm:bulletEnabled val="1"/>
        </dgm:presLayoutVars>
      </dgm:prSet>
      <dgm:spPr/>
    </dgm:pt>
    <dgm:pt modelId="{A0535AAE-874E-7046-AC7A-FAE710E74278}" type="pres">
      <dgm:prSet presAssocID="{95A5E124-7E11-41D0-9410-26772A3D74AE}" presName="FiveNodes_2_text" presStyleLbl="node1" presStyleIdx="4" presStyleCnt="5">
        <dgm:presLayoutVars>
          <dgm:bulletEnabled val="1"/>
        </dgm:presLayoutVars>
      </dgm:prSet>
      <dgm:spPr/>
    </dgm:pt>
    <dgm:pt modelId="{5DCAF6AF-60B5-4C4B-A4E5-4813FB1E98F9}" type="pres">
      <dgm:prSet presAssocID="{95A5E124-7E11-41D0-9410-26772A3D74AE}" presName="FiveNodes_3_text" presStyleLbl="node1" presStyleIdx="4" presStyleCnt="5">
        <dgm:presLayoutVars>
          <dgm:bulletEnabled val="1"/>
        </dgm:presLayoutVars>
      </dgm:prSet>
      <dgm:spPr/>
    </dgm:pt>
    <dgm:pt modelId="{9ED5EDE6-87B8-B24A-B707-5B72E3B838D3}" type="pres">
      <dgm:prSet presAssocID="{95A5E124-7E11-41D0-9410-26772A3D74AE}" presName="FiveNodes_4_text" presStyleLbl="node1" presStyleIdx="4" presStyleCnt="5">
        <dgm:presLayoutVars>
          <dgm:bulletEnabled val="1"/>
        </dgm:presLayoutVars>
      </dgm:prSet>
      <dgm:spPr/>
    </dgm:pt>
    <dgm:pt modelId="{B5399F75-E0BE-8648-AAE4-3E19138B0827}" type="pres">
      <dgm:prSet presAssocID="{95A5E124-7E11-41D0-9410-26772A3D74A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E84D016-A0E0-48DA-9C5E-1B3321B83F14}" srcId="{95A5E124-7E11-41D0-9410-26772A3D74AE}" destId="{8B8428F1-E706-44E9-B97E-53BCB6EB450B}" srcOrd="4" destOrd="0" parTransId="{4D044E9B-5DBF-4217-A9C2-76CA7CAD6AD9}" sibTransId="{33F81809-2A27-4DDB-80ED-FACEBDFE6244}"/>
    <dgm:cxn modelId="{48866217-EC12-9047-99CB-90E85F83BDDC}" type="presOf" srcId="{D820E277-AC03-4986-9CD6-CE18A50AD1B6}" destId="{E116D1FF-2BA4-AC4B-854E-BD74EC2B6D84}" srcOrd="0" destOrd="0" presId="urn:microsoft.com/office/officeart/2005/8/layout/vProcess5"/>
    <dgm:cxn modelId="{D4BB4436-3513-5849-BBF8-DB483172CE83}" type="presOf" srcId="{7D722557-387F-4A01-AE84-366E240A5EAB}" destId="{9ED5EDE6-87B8-B24A-B707-5B72E3B838D3}" srcOrd="1" destOrd="0" presId="urn:microsoft.com/office/officeart/2005/8/layout/vProcess5"/>
    <dgm:cxn modelId="{270E4340-8BEE-D44B-B0A4-0674257EB244}" type="presOf" srcId="{7D722557-387F-4A01-AE84-366E240A5EAB}" destId="{672110BD-A552-D940-B051-B72AD7F00B99}" srcOrd="0" destOrd="0" presId="urn:microsoft.com/office/officeart/2005/8/layout/vProcess5"/>
    <dgm:cxn modelId="{A7153047-0EF7-EF47-B858-340D48E6E758}" type="presOf" srcId="{8B8428F1-E706-44E9-B97E-53BCB6EB450B}" destId="{B5399F75-E0BE-8648-AAE4-3E19138B0827}" srcOrd="1" destOrd="0" presId="urn:microsoft.com/office/officeart/2005/8/layout/vProcess5"/>
    <dgm:cxn modelId="{3D78B04C-F944-A743-9CCC-8DEDDBF8D958}" type="presOf" srcId="{B1505AE5-3B20-4F4C-AD47-CBBEA5EBE0E3}" destId="{DD13B0C5-38BE-704A-921D-93D692F4CCF8}" srcOrd="0" destOrd="0" presId="urn:microsoft.com/office/officeart/2005/8/layout/vProcess5"/>
    <dgm:cxn modelId="{F1FB605F-BB03-0F46-A303-7E5F9240CEE6}" type="presOf" srcId="{63061824-10DF-4B22-860F-CE1D394015DE}" destId="{5E77D6B7-95CF-F949-9E6A-F281657A2B00}" srcOrd="0" destOrd="0" presId="urn:microsoft.com/office/officeart/2005/8/layout/vProcess5"/>
    <dgm:cxn modelId="{EDE60762-91EF-FD43-83FC-51E413C51F08}" type="presOf" srcId="{E17A7C3D-8BDA-4A7E-B7E7-F8A2A2482731}" destId="{C07A4EBE-4686-3A40-A02A-D8063A04DF24}" srcOrd="1" destOrd="0" presId="urn:microsoft.com/office/officeart/2005/8/layout/vProcess5"/>
    <dgm:cxn modelId="{9F97BE6B-653D-924C-9F49-D6BCD16BD288}" type="presOf" srcId="{366B931B-032E-42E7-9B18-9824332E0CC6}" destId="{360342F2-84C8-A34E-8EA8-93C9CBF60451}" srcOrd="0" destOrd="0" presId="urn:microsoft.com/office/officeart/2005/8/layout/vProcess5"/>
    <dgm:cxn modelId="{B90EA16F-FA7A-A944-B052-95524D3120C7}" type="presOf" srcId="{8B8428F1-E706-44E9-B97E-53BCB6EB450B}" destId="{43D53D80-A12C-7345-9B0C-3C355A4398A3}" srcOrd="0" destOrd="0" presId="urn:microsoft.com/office/officeart/2005/8/layout/vProcess5"/>
    <dgm:cxn modelId="{88951582-1C47-F24F-A5D4-BF8F8F2CA3D5}" type="presOf" srcId="{04E3E117-FA2B-40F3-B90B-E9E06E3EB126}" destId="{1D4611E8-E7D3-2A44-95FC-635A13DE89BA}" srcOrd="0" destOrd="0" presId="urn:microsoft.com/office/officeart/2005/8/layout/vProcess5"/>
    <dgm:cxn modelId="{B697418E-C9B0-144E-A4E8-7CAB030E9248}" type="presOf" srcId="{B1505AE5-3B20-4F4C-AD47-CBBEA5EBE0E3}" destId="{A0535AAE-874E-7046-AC7A-FAE710E74278}" srcOrd="1" destOrd="0" presId="urn:microsoft.com/office/officeart/2005/8/layout/vProcess5"/>
    <dgm:cxn modelId="{B076DB9F-29C1-4BD5-81B7-CA30274D0925}" srcId="{95A5E124-7E11-41D0-9410-26772A3D74AE}" destId="{366B931B-032E-42E7-9B18-9824332E0CC6}" srcOrd="2" destOrd="0" parTransId="{6235F23F-ADF8-4E4D-A6AE-079745F32416}" sibTransId="{D820E277-AC03-4986-9CD6-CE18A50AD1B6}"/>
    <dgm:cxn modelId="{FC0B53A1-45FE-6A4F-BCB8-831D439BCE5A}" type="presOf" srcId="{E17A7C3D-8BDA-4A7E-B7E7-F8A2A2482731}" destId="{1F592077-6DE7-D54E-8A0F-2E1D266F2BD5}" srcOrd="0" destOrd="0" presId="urn:microsoft.com/office/officeart/2005/8/layout/vProcess5"/>
    <dgm:cxn modelId="{D6403CB5-252A-4316-A357-DE3B20972894}" srcId="{95A5E124-7E11-41D0-9410-26772A3D74AE}" destId="{B1505AE5-3B20-4F4C-AD47-CBBEA5EBE0E3}" srcOrd="1" destOrd="0" parTransId="{67D4369A-B1BC-4440-B71F-75021C09039E}" sibTransId="{63061824-10DF-4B22-860F-CE1D394015DE}"/>
    <dgm:cxn modelId="{918469B7-A2AE-384E-A726-6DE2D83D0CAA}" type="presOf" srcId="{95A5E124-7E11-41D0-9410-26772A3D74AE}" destId="{C4CE2658-C3B5-8244-A875-BB7D685C56F1}" srcOrd="0" destOrd="0" presId="urn:microsoft.com/office/officeart/2005/8/layout/vProcess5"/>
    <dgm:cxn modelId="{1AE29ADF-F9E8-43AD-90F8-2DF428489BB4}" srcId="{95A5E124-7E11-41D0-9410-26772A3D74AE}" destId="{E17A7C3D-8BDA-4A7E-B7E7-F8A2A2482731}" srcOrd="0" destOrd="0" parTransId="{A7D308A0-AD2A-4D1E-B34F-E998032B9AA3}" sibTransId="{04E3E117-FA2B-40F3-B90B-E9E06E3EB126}"/>
    <dgm:cxn modelId="{7D9834F4-411C-F140-BD8D-61C4EE1423BA}" type="presOf" srcId="{366B931B-032E-42E7-9B18-9824332E0CC6}" destId="{5DCAF6AF-60B5-4C4B-A4E5-4813FB1E98F9}" srcOrd="1" destOrd="0" presId="urn:microsoft.com/office/officeart/2005/8/layout/vProcess5"/>
    <dgm:cxn modelId="{680100FA-A0C2-4056-8216-760A741578FB}" srcId="{95A5E124-7E11-41D0-9410-26772A3D74AE}" destId="{7D722557-387F-4A01-AE84-366E240A5EAB}" srcOrd="3" destOrd="0" parTransId="{803410E4-DC01-4C58-898C-6B6F401F711B}" sibTransId="{5DB2E322-780E-408E-BB41-094DD884F75A}"/>
    <dgm:cxn modelId="{D414E8FF-1A2A-9245-B88F-EF558B878256}" type="presOf" srcId="{5DB2E322-780E-408E-BB41-094DD884F75A}" destId="{1BADA7F6-3D84-9148-AEA2-2E89CB3F02AD}" srcOrd="0" destOrd="0" presId="urn:microsoft.com/office/officeart/2005/8/layout/vProcess5"/>
    <dgm:cxn modelId="{3D3993C5-C15C-0748-8258-0F43D89E142C}" type="presParOf" srcId="{C4CE2658-C3B5-8244-A875-BB7D685C56F1}" destId="{1197A453-AF3A-B441-8904-2C1E882CFE1D}" srcOrd="0" destOrd="0" presId="urn:microsoft.com/office/officeart/2005/8/layout/vProcess5"/>
    <dgm:cxn modelId="{A110FA7A-F1BE-F847-9DB4-5EF2B2DFB1C6}" type="presParOf" srcId="{C4CE2658-C3B5-8244-A875-BB7D685C56F1}" destId="{1F592077-6DE7-D54E-8A0F-2E1D266F2BD5}" srcOrd="1" destOrd="0" presId="urn:microsoft.com/office/officeart/2005/8/layout/vProcess5"/>
    <dgm:cxn modelId="{3AAA6BD2-73C3-3644-AF1A-747B11006B3F}" type="presParOf" srcId="{C4CE2658-C3B5-8244-A875-BB7D685C56F1}" destId="{DD13B0C5-38BE-704A-921D-93D692F4CCF8}" srcOrd="2" destOrd="0" presId="urn:microsoft.com/office/officeart/2005/8/layout/vProcess5"/>
    <dgm:cxn modelId="{9D606B20-76A4-C14D-A303-91185DEDF0DF}" type="presParOf" srcId="{C4CE2658-C3B5-8244-A875-BB7D685C56F1}" destId="{360342F2-84C8-A34E-8EA8-93C9CBF60451}" srcOrd="3" destOrd="0" presId="urn:microsoft.com/office/officeart/2005/8/layout/vProcess5"/>
    <dgm:cxn modelId="{CCA4C966-944E-0940-BCC8-01217A15C20B}" type="presParOf" srcId="{C4CE2658-C3B5-8244-A875-BB7D685C56F1}" destId="{672110BD-A552-D940-B051-B72AD7F00B99}" srcOrd="4" destOrd="0" presId="urn:microsoft.com/office/officeart/2005/8/layout/vProcess5"/>
    <dgm:cxn modelId="{E4CD82CB-FC65-9744-BE67-84A345B85764}" type="presParOf" srcId="{C4CE2658-C3B5-8244-A875-BB7D685C56F1}" destId="{43D53D80-A12C-7345-9B0C-3C355A4398A3}" srcOrd="5" destOrd="0" presId="urn:microsoft.com/office/officeart/2005/8/layout/vProcess5"/>
    <dgm:cxn modelId="{2DBE1532-0846-8C4C-9E7C-EC45D89B2CFD}" type="presParOf" srcId="{C4CE2658-C3B5-8244-A875-BB7D685C56F1}" destId="{1D4611E8-E7D3-2A44-95FC-635A13DE89BA}" srcOrd="6" destOrd="0" presId="urn:microsoft.com/office/officeart/2005/8/layout/vProcess5"/>
    <dgm:cxn modelId="{B8086FE0-5C5B-6241-8D04-7BC2FD771529}" type="presParOf" srcId="{C4CE2658-C3B5-8244-A875-BB7D685C56F1}" destId="{5E77D6B7-95CF-F949-9E6A-F281657A2B00}" srcOrd="7" destOrd="0" presId="urn:microsoft.com/office/officeart/2005/8/layout/vProcess5"/>
    <dgm:cxn modelId="{D4ABFDDA-FEC9-8443-9E84-94A29C1ACEEC}" type="presParOf" srcId="{C4CE2658-C3B5-8244-A875-BB7D685C56F1}" destId="{E116D1FF-2BA4-AC4B-854E-BD74EC2B6D84}" srcOrd="8" destOrd="0" presId="urn:microsoft.com/office/officeart/2005/8/layout/vProcess5"/>
    <dgm:cxn modelId="{9A1DAF90-27D9-1F4F-B4AE-7A89C9672FCE}" type="presParOf" srcId="{C4CE2658-C3B5-8244-A875-BB7D685C56F1}" destId="{1BADA7F6-3D84-9148-AEA2-2E89CB3F02AD}" srcOrd="9" destOrd="0" presId="urn:microsoft.com/office/officeart/2005/8/layout/vProcess5"/>
    <dgm:cxn modelId="{BE1C6CA6-7EC1-D440-B577-AF4D1610F4E8}" type="presParOf" srcId="{C4CE2658-C3B5-8244-A875-BB7D685C56F1}" destId="{C07A4EBE-4686-3A40-A02A-D8063A04DF24}" srcOrd="10" destOrd="0" presId="urn:microsoft.com/office/officeart/2005/8/layout/vProcess5"/>
    <dgm:cxn modelId="{764429FC-5C63-CC49-9D18-7386A74EBE07}" type="presParOf" srcId="{C4CE2658-C3B5-8244-A875-BB7D685C56F1}" destId="{A0535AAE-874E-7046-AC7A-FAE710E74278}" srcOrd="11" destOrd="0" presId="urn:microsoft.com/office/officeart/2005/8/layout/vProcess5"/>
    <dgm:cxn modelId="{EB11EA51-63A5-6243-AF6F-2EB191EF07C3}" type="presParOf" srcId="{C4CE2658-C3B5-8244-A875-BB7D685C56F1}" destId="{5DCAF6AF-60B5-4C4B-A4E5-4813FB1E98F9}" srcOrd="12" destOrd="0" presId="urn:microsoft.com/office/officeart/2005/8/layout/vProcess5"/>
    <dgm:cxn modelId="{BA89477B-4287-CB49-B0D1-F994AFB9E997}" type="presParOf" srcId="{C4CE2658-C3B5-8244-A875-BB7D685C56F1}" destId="{9ED5EDE6-87B8-B24A-B707-5B72E3B838D3}" srcOrd="13" destOrd="0" presId="urn:microsoft.com/office/officeart/2005/8/layout/vProcess5"/>
    <dgm:cxn modelId="{C4087F4E-A462-5E4F-ACBA-31D8BA7D9A79}" type="presParOf" srcId="{C4CE2658-C3B5-8244-A875-BB7D685C56F1}" destId="{B5399F75-E0BE-8648-AAE4-3E19138B082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4DEBD6-4F58-4360-B7F6-192ACB65C6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719332-1367-4DD2-AA17-3D66F16FEDD9}">
      <dgm:prSet/>
      <dgm:spPr/>
      <dgm:t>
        <a:bodyPr/>
        <a:lstStyle/>
        <a:p>
          <a:r>
            <a:rPr lang="en-US"/>
            <a:t>Greedy Algorithm</a:t>
          </a:r>
        </a:p>
      </dgm:t>
    </dgm:pt>
    <dgm:pt modelId="{6FEE3F27-07B8-40D5-848E-97DFA668F4FF}" type="parTrans" cxnId="{A78B259B-5607-4F57-B6F1-DEAD4683AE64}">
      <dgm:prSet/>
      <dgm:spPr/>
      <dgm:t>
        <a:bodyPr/>
        <a:lstStyle/>
        <a:p>
          <a:endParaRPr lang="en-US"/>
        </a:p>
      </dgm:t>
    </dgm:pt>
    <dgm:pt modelId="{832688FB-CBFB-4390-A008-0A978ED4C356}" type="sibTrans" cxnId="{A78B259B-5607-4F57-B6F1-DEAD4683AE64}">
      <dgm:prSet/>
      <dgm:spPr/>
      <dgm:t>
        <a:bodyPr/>
        <a:lstStyle/>
        <a:p>
          <a:endParaRPr lang="en-US"/>
        </a:p>
      </dgm:t>
    </dgm:pt>
    <dgm:pt modelId="{D6B44E99-548F-49B6-BCC2-B006A639D187}">
      <dgm:prSet/>
      <dgm:spPr/>
      <dgm:t>
        <a:bodyPr/>
        <a:lstStyle/>
        <a:p>
          <a:r>
            <a:rPr lang="en-US"/>
            <a:t>Local Search</a:t>
          </a:r>
        </a:p>
      </dgm:t>
    </dgm:pt>
    <dgm:pt modelId="{18A94E8D-04C9-4ABB-91E2-85F39B66F2BB}" type="parTrans" cxnId="{C9FA3011-7118-47AD-A73F-633BAF70D2AE}">
      <dgm:prSet/>
      <dgm:spPr/>
      <dgm:t>
        <a:bodyPr/>
        <a:lstStyle/>
        <a:p>
          <a:endParaRPr lang="en-US"/>
        </a:p>
      </dgm:t>
    </dgm:pt>
    <dgm:pt modelId="{E8F4E09D-CEF3-479A-83B0-CF6FCBEC1B37}" type="sibTrans" cxnId="{C9FA3011-7118-47AD-A73F-633BAF70D2AE}">
      <dgm:prSet/>
      <dgm:spPr/>
      <dgm:t>
        <a:bodyPr/>
        <a:lstStyle/>
        <a:p>
          <a:endParaRPr lang="en-US"/>
        </a:p>
      </dgm:t>
    </dgm:pt>
    <dgm:pt modelId="{EFFB9E3A-865B-2247-9010-39BA02E50EE5}" type="pres">
      <dgm:prSet presAssocID="{954DEBD6-4F58-4360-B7F6-192ACB65C697}" presName="linear" presStyleCnt="0">
        <dgm:presLayoutVars>
          <dgm:dir/>
          <dgm:animLvl val="lvl"/>
          <dgm:resizeHandles val="exact"/>
        </dgm:presLayoutVars>
      </dgm:prSet>
      <dgm:spPr/>
    </dgm:pt>
    <dgm:pt modelId="{57AFE57F-2E74-2645-9710-9FD8FA031D4E}" type="pres">
      <dgm:prSet presAssocID="{C1719332-1367-4DD2-AA17-3D66F16FEDD9}" presName="parentLin" presStyleCnt="0"/>
      <dgm:spPr/>
    </dgm:pt>
    <dgm:pt modelId="{809F7F0F-810A-2E43-9220-674E7DECFC87}" type="pres">
      <dgm:prSet presAssocID="{C1719332-1367-4DD2-AA17-3D66F16FEDD9}" presName="parentLeftMargin" presStyleLbl="node1" presStyleIdx="0" presStyleCnt="2"/>
      <dgm:spPr/>
    </dgm:pt>
    <dgm:pt modelId="{8F5E7A91-04E8-4942-B2D7-8C69408BBBEC}" type="pres">
      <dgm:prSet presAssocID="{C1719332-1367-4DD2-AA17-3D66F16FED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AA859D-8CB3-1540-BB97-98AF9F1A9F6A}" type="pres">
      <dgm:prSet presAssocID="{C1719332-1367-4DD2-AA17-3D66F16FEDD9}" presName="negativeSpace" presStyleCnt="0"/>
      <dgm:spPr/>
    </dgm:pt>
    <dgm:pt modelId="{D86E13EA-8AB1-6048-9BC7-7CE3927FE9D5}" type="pres">
      <dgm:prSet presAssocID="{C1719332-1367-4DD2-AA17-3D66F16FEDD9}" presName="childText" presStyleLbl="conFgAcc1" presStyleIdx="0" presStyleCnt="2">
        <dgm:presLayoutVars>
          <dgm:bulletEnabled val="1"/>
        </dgm:presLayoutVars>
      </dgm:prSet>
      <dgm:spPr/>
    </dgm:pt>
    <dgm:pt modelId="{09B790E2-64A2-8A47-91B8-DEF4FF13DF94}" type="pres">
      <dgm:prSet presAssocID="{832688FB-CBFB-4390-A008-0A978ED4C356}" presName="spaceBetweenRectangles" presStyleCnt="0"/>
      <dgm:spPr/>
    </dgm:pt>
    <dgm:pt modelId="{420E7033-9D74-9749-834B-73332208C423}" type="pres">
      <dgm:prSet presAssocID="{D6B44E99-548F-49B6-BCC2-B006A639D187}" presName="parentLin" presStyleCnt="0"/>
      <dgm:spPr/>
    </dgm:pt>
    <dgm:pt modelId="{5038DD33-46DB-2F49-BD73-06A7E66C464E}" type="pres">
      <dgm:prSet presAssocID="{D6B44E99-548F-49B6-BCC2-B006A639D187}" presName="parentLeftMargin" presStyleLbl="node1" presStyleIdx="0" presStyleCnt="2"/>
      <dgm:spPr/>
    </dgm:pt>
    <dgm:pt modelId="{06F6D70E-D5E3-F748-9470-6109010CC3E6}" type="pres">
      <dgm:prSet presAssocID="{D6B44E99-548F-49B6-BCC2-B006A639D1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D8E677-3BD2-4545-8EDC-1796C3EC88B8}" type="pres">
      <dgm:prSet presAssocID="{D6B44E99-548F-49B6-BCC2-B006A639D187}" presName="negativeSpace" presStyleCnt="0"/>
      <dgm:spPr/>
    </dgm:pt>
    <dgm:pt modelId="{A0283AA8-B464-5348-99CA-C571C5DF73FB}" type="pres">
      <dgm:prSet presAssocID="{D6B44E99-548F-49B6-BCC2-B006A639D18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9FA3011-7118-47AD-A73F-633BAF70D2AE}" srcId="{954DEBD6-4F58-4360-B7F6-192ACB65C697}" destId="{D6B44E99-548F-49B6-BCC2-B006A639D187}" srcOrd="1" destOrd="0" parTransId="{18A94E8D-04C9-4ABB-91E2-85F39B66F2BB}" sibTransId="{E8F4E09D-CEF3-479A-83B0-CF6FCBEC1B37}"/>
    <dgm:cxn modelId="{7124401B-13A7-F149-AF1B-5537A927EC7F}" type="presOf" srcId="{D6B44E99-548F-49B6-BCC2-B006A639D187}" destId="{5038DD33-46DB-2F49-BD73-06A7E66C464E}" srcOrd="0" destOrd="0" presId="urn:microsoft.com/office/officeart/2005/8/layout/list1"/>
    <dgm:cxn modelId="{1101AD35-D36A-4042-BD0D-E80BA50607BD}" type="presOf" srcId="{C1719332-1367-4DD2-AA17-3D66F16FEDD9}" destId="{809F7F0F-810A-2E43-9220-674E7DECFC87}" srcOrd="0" destOrd="0" presId="urn:microsoft.com/office/officeart/2005/8/layout/list1"/>
    <dgm:cxn modelId="{1B2CA87B-0FD5-0A4B-B517-104462C54CB5}" type="presOf" srcId="{954DEBD6-4F58-4360-B7F6-192ACB65C697}" destId="{EFFB9E3A-865B-2247-9010-39BA02E50EE5}" srcOrd="0" destOrd="0" presId="urn:microsoft.com/office/officeart/2005/8/layout/list1"/>
    <dgm:cxn modelId="{A78B259B-5607-4F57-B6F1-DEAD4683AE64}" srcId="{954DEBD6-4F58-4360-B7F6-192ACB65C697}" destId="{C1719332-1367-4DD2-AA17-3D66F16FEDD9}" srcOrd="0" destOrd="0" parTransId="{6FEE3F27-07B8-40D5-848E-97DFA668F4FF}" sibTransId="{832688FB-CBFB-4390-A008-0A978ED4C356}"/>
    <dgm:cxn modelId="{3C26EFB4-D98D-2E42-B07F-D7276CF75B99}" type="presOf" srcId="{D6B44E99-548F-49B6-BCC2-B006A639D187}" destId="{06F6D70E-D5E3-F748-9470-6109010CC3E6}" srcOrd="1" destOrd="0" presId="urn:microsoft.com/office/officeart/2005/8/layout/list1"/>
    <dgm:cxn modelId="{AE5F32F7-E28D-8947-82CE-3E81573927D8}" type="presOf" srcId="{C1719332-1367-4DD2-AA17-3D66F16FEDD9}" destId="{8F5E7A91-04E8-4942-B2D7-8C69408BBBEC}" srcOrd="1" destOrd="0" presId="urn:microsoft.com/office/officeart/2005/8/layout/list1"/>
    <dgm:cxn modelId="{14320906-DB78-734D-919D-16833FDABE1A}" type="presParOf" srcId="{EFFB9E3A-865B-2247-9010-39BA02E50EE5}" destId="{57AFE57F-2E74-2645-9710-9FD8FA031D4E}" srcOrd="0" destOrd="0" presId="urn:microsoft.com/office/officeart/2005/8/layout/list1"/>
    <dgm:cxn modelId="{3BF261CF-7CE2-3C41-9354-2F306041E27E}" type="presParOf" srcId="{57AFE57F-2E74-2645-9710-9FD8FA031D4E}" destId="{809F7F0F-810A-2E43-9220-674E7DECFC87}" srcOrd="0" destOrd="0" presId="urn:microsoft.com/office/officeart/2005/8/layout/list1"/>
    <dgm:cxn modelId="{620B6000-4D39-6946-ADB6-588E3F8FC396}" type="presParOf" srcId="{57AFE57F-2E74-2645-9710-9FD8FA031D4E}" destId="{8F5E7A91-04E8-4942-B2D7-8C69408BBBEC}" srcOrd="1" destOrd="0" presId="urn:microsoft.com/office/officeart/2005/8/layout/list1"/>
    <dgm:cxn modelId="{69BC5BD4-8011-8048-BAB1-6731992D5BBD}" type="presParOf" srcId="{EFFB9E3A-865B-2247-9010-39BA02E50EE5}" destId="{EDAA859D-8CB3-1540-BB97-98AF9F1A9F6A}" srcOrd="1" destOrd="0" presId="urn:microsoft.com/office/officeart/2005/8/layout/list1"/>
    <dgm:cxn modelId="{148B8DB8-506A-B04F-AF5F-47B72DBA90D5}" type="presParOf" srcId="{EFFB9E3A-865B-2247-9010-39BA02E50EE5}" destId="{D86E13EA-8AB1-6048-9BC7-7CE3927FE9D5}" srcOrd="2" destOrd="0" presId="urn:microsoft.com/office/officeart/2005/8/layout/list1"/>
    <dgm:cxn modelId="{EB41B961-24EF-3540-B3A7-BA4F333B2EBA}" type="presParOf" srcId="{EFFB9E3A-865B-2247-9010-39BA02E50EE5}" destId="{09B790E2-64A2-8A47-91B8-DEF4FF13DF94}" srcOrd="3" destOrd="0" presId="urn:microsoft.com/office/officeart/2005/8/layout/list1"/>
    <dgm:cxn modelId="{B5984B40-C7CA-B34F-AB55-F110387CCECE}" type="presParOf" srcId="{EFFB9E3A-865B-2247-9010-39BA02E50EE5}" destId="{420E7033-9D74-9749-834B-73332208C423}" srcOrd="4" destOrd="0" presId="urn:microsoft.com/office/officeart/2005/8/layout/list1"/>
    <dgm:cxn modelId="{D78FD5B5-98AC-0F4C-9A58-8A091FC505FB}" type="presParOf" srcId="{420E7033-9D74-9749-834B-73332208C423}" destId="{5038DD33-46DB-2F49-BD73-06A7E66C464E}" srcOrd="0" destOrd="0" presId="urn:microsoft.com/office/officeart/2005/8/layout/list1"/>
    <dgm:cxn modelId="{171D8F82-E090-1C41-8CB0-12AE5CE6A04C}" type="presParOf" srcId="{420E7033-9D74-9749-834B-73332208C423}" destId="{06F6D70E-D5E3-F748-9470-6109010CC3E6}" srcOrd="1" destOrd="0" presId="urn:microsoft.com/office/officeart/2005/8/layout/list1"/>
    <dgm:cxn modelId="{EAE2F25C-4D98-6945-BEFD-B7C5B7A070F0}" type="presParOf" srcId="{EFFB9E3A-865B-2247-9010-39BA02E50EE5}" destId="{EDD8E677-3BD2-4545-8EDC-1796C3EC88B8}" srcOrd="5" destOrd="0" presId="urn:microsoft.com/office/officeart/2005/8/layout/list1"/>
    <dgm:cxn modelId="{A517577A-9FE5-9D49-9B9E-95BD8A06BDEE}" type="presParOf" srcId="{EFFB9E3A-865B-2247-9010-39BA02E50EE5}" destId="{A0283AA8-B464-5348-99CA-C571C5DF73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C387F5-961F-4E75-A78C-519E273E9CD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1A99D3-0395-4FC9-B10E-AEF821183C7F}">
      <dgm:prSet/>
      <dgm:spPr/>
      <dgm:t>
        <a:bodyPr/>
        <a:lstStyle/>
        <a:p>
          <a:r>
            <a:rPr lang="en-US"/>
            <a:t>Select shortest path for each demand and store it</a:t>
          </a:r>
        </a:p>
      </dgm:t>
    </dgm:pt>
    <dgm:pt modelId="{CF676EA3-E11E-4DC2-B345-AF17D1C849BC}" type="parTrans" cxnId="{AAB15794-54BC-4D26-B227-DDABB979B14D}">
      <dgm:prSet/>
      <dgm:spPr/>
      <dgm:t>
        <a:bodyPr/>
        <a:lstStyle/>
        <a:p>
          <a:endParaRPr lang="en-US"/>
        </a:p>
      </dgm:t>
    </dgm:pt>
    <dgm:pt modelId="{55BA9F60-12B5-4A19-A8F2-4D84F0B544DE}" type="sibTrans" cxnId="{AAB15794-54BC-4D26-B227-DDABB979B14D}">
      <dgm:prSet/>
      <dgm:spPr/>
      <dgm:t>
        <a:bodyPr/>
        <a:lstStyle/>
        <a:p>
          <a:endParaRPr lang="en-US"/>
        </a:p>
      </dgm:t>
    </dgm:pt>
    <dgm:pt modelId="{D127755F-0DEA-4FD8-AD7A-CE31B88BBE0A}">
      <dgm:prSet/>
      <dgm:spPr/>
      <dgm:t>
        <a:bodyPr/>
        <a:lstStyle/>
        <a:p>
          <a:r>
            <a:rPr lang="en-US"/>
            <a:t>To find number of transmission channels for the selected path list:</a:t>
          </a:r>
        </a:p>
      </dgm:t>
    </dgm:pt>
    <dgm:pt modelId="{81592A97-E889-4C42-93AF-EA7617C7CDBB}" type="parTrans" cxnId="{472622FB-CDFA-432D-B10C-E0D1576757B3}">
      <dgm:prSet/>
      <dgm:spPr/>
      <dgm:t>
        <a:bodyPr/>
        <a:lstStyle/>
        <a:p>
          <a:endParaRPr lang="en-US"/>
        </a:p>
      </dgm:t>
    </dgm:pt>
    <dgm:pt modelId="{CB7FE907-7555-4312-A569-FD13583C8335}" type="sibTrans" cxnId="{472622FB-CDFA-432D-B10C-E0D1576757B3}">
      <dgm:prSet/>
      <dgm:spPr/>
      <dgm:t>
        <a:bodyPr/>
        <a:lstStyle/>
        <a:p>
          <a:endParaRPr lang="en-US"/>
        </a:p>
      </dgm:t>
    </dgm:pt>
    <dgm:pt modelId="{19F6EBE0-88B9-4AF5-8895-1A9A8F7D7F4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Find overlapping edges </a:t>
          </a:r>
        </a:p>
      </dgm:t>
    </dgm:pt>
    <dgm:pt modelId="{B5A3698D-9719-4738-8EF1-45B09B9E0283}" type="parTrans" cxnId="{D4C0E723-149E-4C0E-A3FE-2265A61964BC}">
      <dgm:prSet/>
      <dgm:spPr/>
      <dgm:t>
        <a:bodyPr/>
        <a:lstStyle/>
        <a:p>
          <a:endParaRPr lang="en-US"/>
        </a:p>
      </dgm:t>
    </dgm:pt>
    <dgm:pt modelId="{63B1887D-6E1E-4835-993B-C8C6B44A93A6}" type="sibTrans" cxnId="{D4C0E723-149E-4C0E-A3FE-2265A61964BC}">
      <dgm:prSet/>
      <dgm:spPr/>
      <dgm:t>
        <a:bodyPr/>
        <a:lstStyle/>
        <a:p>
          <a:endParaRPr lang="en-US"/>
        </a:p>
      </dgm:t>
    </dgm:pt>
    <dgm:pt modelId="{0177F08B-3C68-4AEE-B10D-5D79D8B6F72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List costs for each overlapping edge</a:t>
          </a:r>
        </a:p>
      </dgm:t>
    </dgm:pt>
    <dgm:pt modelId="{8610A738-EE1B-4F69-8477-BCBBF29B654F}" type="parTrans" cxnId="{136EA413-03B5-4631-A960-88BFC18048C1}">
      <dgm:prSet/>
      <dgm:spPr/>
      <dgm:t>
        <a:bodyPr/>
        <a:lstStyle/>
        <a:p>
          <a:endParaRPr lang="en-US"/>
        </a:p>
      </dgm:t>
    </dgm:pt>
    <dgm:pt modelId="{9A9252AA-7AA3-419B-9246-C27E016F0E85}" type="sibTrans" cxnId="{136EA413-03B5-4631-A960-88BFC18048C1}">
      <dgm:prSet/>
      <dgm:spPr/>
      <dgm:t>
        <a:bodyPr/>
        <a:lstStyle/>
        <a:p>
          <a:endParaRPr lang="en-US"/>
        </a:p>
      </dgm:t>
    </dgm:pt>
    <dgm:pt modelId="{A8107083-1887-4718-8164-BC5BF989F9F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Do bin packing for edge overlapping edge cost list</a:t>
          </a:r>
        </a:p>
      </dgm:t>
    </dgm:pt>
    <dgm:pt modelId="{E6079F38-D74D-4E5D-8E14-B86D21BF1160}" type="parTrans" cxnId="{44A56AE9-A312-4BAE-AC4B-511E52778200}">
      <dgm:prSet/>
      <dgm:spPr/>
      <dgm:t>
        <a:bodyPr/>
        <a:lstStyle/>
        <a:p>
          <a:endParaRPr lang="en-US"/>
        </a:p>
      </dgm:t>
    </dgm:pt>
    <dgm:pt modelId="{9BFA46C2-8D5B-48B2-9FE0-29CBE368CCD3}" type="sibTrans" cxnId="{44A56AE9-A312-4BAE-AC4B-511E52778200}">
      <dgm:prSet/>
      <dgm:spPr/>
      <dgm:t>
        <a:bodyPr/>
        <a:lstStyle/>
        <a:p>
          <a:endParaRPr lang="en-US"/>
        </a:p>
      </dgm:t>
    </dgm:pt>
    <dgm:pt modelId="{25E31122-3168-4CCD-83D8-9A0DBFC96F5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Add number of acquired bins for edge to # of channels</a:t>
          </a:r>
        </a:p>
      </dgm:t>
    </dgm:pt>
    <dgm:pt modelId="{DAF4D75A-F77A-405E-9A5E-744B8C24C481}" type="parTrans" cxnId="{FD017256-C717-4334-9C67-CBD87BAAE5A1}">
      <dgm:prSet/>
      <dgm:spPr/>
      <dgm:t>
        <a:bodyPr/>
        <a:lstStyle/>
        <a:p>
          <a:endParaRPr lang="en-US"/>
        </a:p>
      </dgm:t>
    </dgm:pt>
    <dgm:pt modelId="{E6E637AD-9087-4B72-BFA6-AFDAAD0EB368}" type="sibTrans" cxnId="{FD017256-C717-4334-9C67-CBD87BAAE5A1}">
      <dgm:prSet/>
      <dgm:spPr/>
      <dgm:t>
        <a:bodyPr/>
        <a:lstStyle/>
        <a:p>
          <a:endParaRPr lang="en-US"/>
        </a:p>
      </dgm:t>
    </dgm:pt>
    <dgm:pt modelId="{943EDC7B-F7D8-433D-8FA6-FAF28D0D90A6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Add 1 channel for each Non-Overlapping edge</a:t>
          </a:r>
        </a:p>
      </dgm:t>
    </dgm:pt>
    <dgm:pt modelId="{C1E62327-D8AF-4876-BEEA-973CE6558FAD}" type="parTrans" cxnId="{A675B9D7-C5B9-4CA7-A9A1-AFB1A5AE2799}">
      <dgm:prSet/>
      <dgm:spPr/>
      <dgm:t>
        <a:bodyPr/>
        <a:lstStyle/>
        <a:p>
          <a:endParaRPr lang="en-US"/>
        </a:p>
      </dgm:t>
    </dgm:pt>
    <dgm:pt modelId="{595F07EC-46B8-44D1-82BE-545FB52397D3}" type="sibTrans" cxnId="{A675B9D7-C5B9-4CA7-A9A1-AFB1A5AE2799}">
      <dgm:prSet/>
      <dgm:spPr/>
      <dgm:t>
        <a:bodyPr/>
        <a:lstStyle/>
        <a:p>
          <a:endParaRPr lang="en-US"/>
        </a:p>
      </dgm:t>
    </dgm:pt>
    <dgm:pt modelId="{0F480691-04F7-42E2-BADA-D52188B6E34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Return total # of channels</a:t>
          </a:r>
        </a:p>
      </dgm:t>
    </dgm:pt>
    <dgm:pt modelId="{E306E055-E5DB-493C-AF17-BFA28300191A}" type="parTrans" cxnId="{FEF7CC53-01F0-4287-B400-790F81D668B3}">
      <dgm:prSet/>
      <dgm:spPr/>
      <dgm:t>
        <a:bodyPr/>
        <a:lstStyle/>
        <a:p>
          <a:endParaRPr lang="en-US"/>
        </a:p>
      </dgm:t>
    </dgm:pt>
    <dgm:pt modelId="{0E67FC1F-0B90-4C31-9BC3-9A9AEA76BC33}" type="sibTrans" cxnId="{FEF7CC53-01F0-4287-B400-790F81D668B3}">
      <dgm:prSet/>
      <dgm:spPr/>
      <dgm:t>
        <a:bodyPr/>
        <a:lstStyle/>
        <a:p>
          <a:endParaRPr lang="en-US"/>
        </a:p>
      </dgm:t>
    </dgm:pt>
    <dgm:pt modelId="{765C6DAD-FA4B-8247-8F51-A6B49F2BE3EE}" type="pres">
      <dgm:prSet presAssocID="{84C387F5-961F-4E75-A78C-519E273E9CD5}" presName="linear" presStyleCnt="0">
        <dgm:presLayoutVars>
          <dgm:dir/>
          <dgm:animLvl val="lvl"/>
          <dgm:resizeHandles val="exact"/>
        </dgm:presLayoutVars>
      </dgm:prSet>
      <dgm:spPr/>
    </dgm:pt>
    <dgm:pt modelId="{DD42F382-CDF6-F94E-ABE1-F2E776B678B4}" type="pres">
      <dgm:prSet presAssocID="{5A1A99D3-0395-4FC9-B10E-AEF821183C7F}" presName="parentLin" presStyleCnt="0"/>
      <dgm:spPr/>
    </dgm:pt>
    <dgm:pt modelId="{6835471B-090B-7A4C-AB95-CE5FF85397AF}" type="pres">
      <dgm:prSet presAssocID="{5A1A99D3-0395-4FC9-B10E-AEF821183C7F}" presName="parentLeftMargin" presStyleLbl="node1" presStyleIdx="0" presStyleCnt="2"/>
      <dgm:spPr/>
    </dgm:pt>
    <dgm:pt modelId="{A85497EB-94FE-BC43-B136-FD78C3EB6619}" type="pres">
      <dgm:prSet presAssocID="{5A1A99D3-0395-4FC9-B10E-AEF821183C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1B0F80-0B9F-F94B-9CD5-4AF28F67BDC3}" type="pres">
      <dgm:prSet presAssocID="{5A1A99D3-0395-4FC9-B10E-AEF821183C7F}" presName="negativeSpace" presStyleCnt="0"/>
      <dgm:spPr/>
    </dgm:pt>
    <dgm:pt modelId="{74AE5FAB-78BD-4D41-81C6-ADFB5D98E6F5}" type="pres">
      <dgm:prSet presAssocID="{5A1A99D3-0395-4FC9-B10E-AEF821183C7F}" presName="childText" presStyleLbl="conFgAcc1" presStyleIdx="0" presStyleCnt="2">
        <dgm:presLayoutVars>
          <dgm:bulletEnabled val="1"/>
        </dgm:presLayoutVars>
      </dgm:prSet>
      <dgm:spPr/>
    </dgm:pt>
    <dgm:pt modelId="{0E808320-545C-4C4C-ACEC-19E525A31325}" type="pres">
      <dgm:prSet presAssocID="{55BA9F60-12B5-4A19-A8F2-4D84F0B544DE}" presName="spaceBetweenRectangles" presStyleCnt="0"/>
      <dgm:spPr/>
    </dgm:pt>
    <dgm:pt modelId="{A92A03DF-87C1-6E45-866F-51DD5FC230AF}" type="pres">
      <dgm:prSet presAssocID="{D127755F-0DEA-4FD8-AD7A-CE31B88BBE0A}" presName="parentLin" presStyleCnt="0"/>
      <dgm:spPr/>
    </dgm:pt>
    <dgm:pt modelId="{4AF5CC36-B052-2D4D-BE0F-2A54B7A4AAA2}" type="pres">
      <dgm:prSet presAssocID="{D127755F-0DEA-4FD8-AD7A-CE31B88BBE0A}" presName="parentLeftMargin" presStyleLbl="node1" presStyleIdx="0" presStyleCnt="2"/>
      <dgm:spPr/>
    </dgm:pt>
    <dgm:pt modelId="{93FF00DE-2E0F-BF4A-A41B-8515700C1250}" type="pres">
      <dgm:prSet presAssocID="{D127755F-0DEA-4FD8-AD7A-CE31B88BBE0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6497481-7402-6C41-9D64-63B20B6D94E5}" type="pres">
      <dgm:prSet presAssocID="{D127755F-0DEA-4FD8-AD7A-CE31B88BBE0A}" presName="negativeSpace" presStyleCnt="0"/>
      <dgm:spPr/>
    </dgm:pt>
    <dgm:pt modelId="{C593F4EB-CACD-6843-98B2-EDC834AAADFB}" type="pres">
      <dgm:prSet presAssocID="{D127755F-0DEA-4FD8-AD7A-CE31B88BBE0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E84F02-BEAB-7247-AF9C-923CA15E61D0}" type="presOf" srcId="{D127755F-0DEA-4FD8-AD7A-CE31B88BBE0A}" destId="{93FF00DE-2E0F-BF4A-A41B-8515700C1250}" srcOrd="1" destOrd="0" presId="urn:microsoft.com/office/officeart/2005/8/layout/list1"/>
    <dgm:cxn modelId="{A7B8570D-9C33-754F-B98D-45492987A62C}" type="presOf" srcId="{5A1A99D3-0395-4FC9-B10E-AEF821183C7F}" destId="{A85497EB-94FE-BC43-B136-FD78C3EB6619}" srcOrd="1" destOrd="0" presId="urn:microsoft.com/office/officeart/2005/8/layout/list1"/>
    <dgm:cxn modelId="{9F23C90D-D9DC-4243-A088-1D790AB4FA0B}" type="presOf" srcId="{A8107083-1887-4718-8164-BC5BF989F9F1}" destId="{C593F4EB-CACD-6843-98B2-EDC834AAADFB}" srcOrd="0" destOrd="2" presId="urn:microsoft.com/office/officeart/2005/8/layout/list1"/>
    <dgm:cxn modelId="{136EA413-03B5-4631-A960-88BFC18048C1}" srcId="{D127755F-0DEA-4FD8-AD7A-CE31B88BBE0A}" destId="{0177F08B-3C68-4AEE-B10D-5D79D8B6F727}" srcOrd="1" destOrd="0" parTransId="{8610A738-EE1B-4F69-8477-BCBBF29B654F}" sibTransId="{9A9252AA-7AA3-419B-9246-C27E016F0E85}"/>
    <dgm:cxn modelId="{CF6D2916-CE28-754B-AFC1-878B8BB9B4DA}" type="presOf" srcId="{5A1A99D3-0395-4FC9-B10E-AEF821183C7F}" destId="{6835471B-090B-7A4C-AB95-CE5FF85397AF}" srcOrd="0" destOrd="0" presId="urn:microsoft.com/office/officeart/2005/8/layout/list1"/>
    <dgm:cxn modelId="{8BA2F91B-6DF8-6541-AC55-CDDD043D7F83}" type="presOf" srcId="{D127755F-0DEA-4FD8-AD7A-CE31B88BBE0A}" destId="{4AF5CC36-B052-2D4D-BE0F-2A54B7A4AAA2}" srcOrd="0" destOrd="0" presId="urn:microsoft.com/office/officeart/2005/8/layout/list1"/>
    <dgm:cxn modelId="{4D509122-B576-8340-9C42-B3A2B92FEC04}" type="presOf" srcId="{943EDC7B-F7D8-433D-8FA6-FAF28D0D90A6}" destId="{C593F4EB-CACD-6843-98B2-EDC834AAADFB}" srcOrd="0" destOrd="4" presId="urn:microsoft.com/office/officeart/2005/8/layout/list1"/>
    <dgm:cxn modelId="{D4C0E723-149E-4C0E-A3FE-2265A61964BC}" srcId="{D127755F-0DEA-4FD8-AD7A-CE31B88BBE0A}" destId="{19F6EBE0-88B9-4AF5-8895-1A9A8F7D7F49}" srcOrd="0" destOrd="0" parTransId="{B5A3698D-9719-4738-8EF1-45B09B9E0283}" sibTransId="{63B1887D-6E1E-4835-993B-C8C6B44A93A6}"/>
    <dgm:cxn modelId="{C0C4DD45-550A-AE42-AD11-4732A0CF35EA}" type="presOf" srcId="{0F480691-04F7-42E2-BADA-D52188B6E347}" destId="{C593F4EB-CACD-6843-98B2-EDC834AAADFB}" srcOrd="0" destOrd="5" presId="urn:microsoft.com/office/officeart/2005/8/layout/list1"/>
    <dgm:cxn modelId="{FEF7CC53-01F0-4287-B400-790F81D668B3}" srcId="{D127755F-0DEA-4FD8-AD7A-CE31B88BBE0A}" destId="{0F480691-04F7-42E2-BADA-D52188B6E347}" srcOrd="5" destOrd="0" parTransId="{E306E055-E5DB-493C-AF17-BFA28300191A}" sibTransId="{0E67FC1F-0B90-4C31-9BC3-9A9AEA76BC33}"/>
    <dgm:cxn modelId="{FD017256-C717-4334-9C67-CBD87BAAE5A1}" srcId="{D127755F-0DEA-4FD8-AD7A-CE31B88BBE0A}" destId="{25E31122-3168-4CCD-83D8-9A0DBFC96F5F}" srcOrd="3" destOrd="0" parTransId="{DAF4D75A-F77A-405E-9A5E-744B8C24C481}" sibTransId="{E6E637AD-9087-4B72-BFA6-AFDAAD0EB368}"/>
    <dgm:cxn modelId="{5B3A2457-C5FF-1C4B-96DD-E5CFEDAB4AB4}" type="presOf" srcId="{19F6EBE0-88B9-4AF5-8895-1A9A8F7D7F49}" destId="{C593F4EB-CACD-6843-98B2-EDC834AAADFB}" srcOrd="0" destOrd="0" presId="urn:microsoft.com/office/officeart/2005/8/layout/list1"/>
    <dgm:cxn modelId="{2B29FA8C-EB51-5A4E-9F7C-FF0BE2D494ED}" type="presOf" srcId="{84C387F5-961F-4E75-A78C-519E273E9CD5}" destId="{765C6DAD-FA4B-8247-8F51-A6B49F2BE3EE}" srcOrd="0" destOrd="0" presId="urn:microsoft.com/office/officeart/2005/8/layout/list1"/>
    <dgm:cxn modelId="{AAB15794-54BC-4D26-B227-DDABB979B14D}" srcId="{84C387F5-961F-4E75-A78C-519E273E9CD5}" destId="{5A1A99D3-0395-4FC9-B10E-AEF821183C7F}" srcOrd="0" destOrd="0" parTransId="{CF676EA3-E11E-4DC2-B345-AF17D1C849BC}" sibTransId="{55BA9F60-12B5-4A19-A8F2-4D84F0B544DE}"/>
    <dgm:cxn modelId="{A675B9D7-C5B9-4CA7-A9A1-AFB1A5AE2799}" srcId="{D127755F-0DEA-4FD8-AD7A-CE31B88BBE0A}" destId="{943EDC7B-F7D8-433D-8FA6-FAF28D0D90A6}" srcOrd="4" destOrd="0" parTransId="{C1E62327-D8AF-4876-BEEA-973CE6558FAD}" sibTransId="{595F07EC-46B8-44D1-82BE-545FB52397D3}"/>
    <dgm:cxn modelId="{B1C138E4-083E-AA42-B0A0-6CB620FE40B7}" type="presOf" srcId="{25E31122-3168-4CCD-83D8-9A0DBFC96F5F}" destId="{C593F4EB-CACD-6843-98B2-EDC834AAADFB}" srcOrd="0" destOrd="3" presId="urn:microsoft.com/office/officeart/2005/8/layout/list1"/>
    <dgm:cxn modelId="{44A56AE9-A312-4BAE-AC4B-511E52778200}" srcId="{D127755F-0DEA-4FD8-AD7A-CE31B88BBE0A}" destId="{A8107083-1887-4718-8164-BC5BF989F9F1}" srcOrd="2" destOrd="0" parTransId="{E6079F38-D74D-4E5D-8E14-B86D21BF1160}" sibTransId="{9BFA46C2-8D5B-48B2-9FE0-29CBE368CCD3}"/>
    <dgm:cxn modelId="{B1E0F2EE-8982-9343-8DAE-A609A84C3927}" type="presOf" srcId="{0177F08B-3C68-4AEE-B10D-5D79D8B6F727}" destId="{C593F4EB-CACD-6843-98B2-EDC834AAADFB}" srcOrd="0" destOrd="1" presId="urn:microsoft.com/office/officeart/2005/8/layout/list1"/>
    <dgm:cxn modelId="{472622FB-CDFA-432D-B10C-E0D1576757B3}" srcId="{84C387F5-961F-4E75-A78C-519E273E9CD5}" destId="{D127755F-0DEA-4FD8-AD7A-CE31B88BBE0A}" srcOrd="1" destOrd="0" parTransId="{81592A97-E889-4C42-93AF-EA7617C7CDBB}" sibTransId="{CB7FE907-7555-4312-A569-FD13583C8335}"/>
    <dgm:cxn modelId="{22AAC95B-F728-C04A-A160-E2C6F6281078}" type="presParOf" srcId="{765C6DAD-FA4B-8247-8F51-A6B49F2BE3EE}" destId="{DD42F382-CDF6-F94E-ABE1-F2E776B678B4}" srcOrd="0" destOrd="0" presId="urn:microsoft.com/office/officeart/2005/8/layout/list1"/>
    <dgm:cxn modelId="{8E57ECF9-48DB-FA46-B767-84531044A037}" type="presParOf" srcId="{DD42F382-CDF6-F94E-ABE1-F2E776B678B4}" destId="{6835471B-090B-7A4C-AB95-CE5FF85397AF}" srcOrd="0" destOrd="0" presId="urn:microsoft.com/office/officeart/2005/8/layout/list1"/>
    <dgm:cxn modelId="{B3018094-4E8E-2145-867E-0C735CBD7B13}" type="presParOf" srcId="{DD42F382-CDF6-F94E-ABE1-F2E776B678B4}" destId="{A85497EB-94FE-BC43-B136-FD78C3EB6619}" srcOrd="1" destOrd="0" presId="urn:microsoft.com/office/officeart/2005/8/layout/list1"/>
    <dgm:cxn modelId="{313A04B5-3796-7840-B499-82716B026A4D}" type="presParOf" srcId="{765C6DAD-FA4B-8247-8F51-A6B49F2BE3EE}" destId="{CC1B0F80-0B9F-F94B-9CD5-4AF28F67BDC3}" srcOrd="1" destOrd="0" presId="urn:microsoft.com/office/officeart/2005/8/layout/list1"/>
    <dgm:cxn modelId="{94CD04B9-E3ED-D049-9C4D-7A2AF78A5A1C}" type="presParOf" srcId="{765C6DAD-FA4B-8247-8F51-A6B49F2BE3EE}" destId="{74AE5FAB-78BD-4D41-81C6-ADFB5D98E6F5}" srcOrd="2" destOrd="0" presId="urn:microsoft.com/office/officeart/2005/8/layout/list1"/>
    <dgm:cxn modelId="{7DA6CE97-4B2F-A649-BB40-8A3A39EBF473}" type="presParOf" srcId="{765C6DAD-FA4B-8247-8F51-A6B49F2BE3EE}" destId="{0E808320-545C-4C4C-ACEC-19E525A31325}" srcOrd="3" destOrd="0" presId="urn:microsoft.com/office/officeart/2005/8/layout/list1"/>
    <dgm:cxn modelId="{12E20994-2028-3B4A-9382-DFF6CE438568}" type="presParOf" srcId="{765C6DAD-FA4B-8247-8F51-A6B49F2BE3EE}" destId="{A92A03DF-87C1-6E45-866F-51DD5FC230AF}" srcOrd="4" destOrd="0" presId="urn:microsoft.com/office/officeart/2005/8/layout/list1"/>
    <dgm:cxn modelId="{1D44CF93-BE84-3148-A246-451F96E4CF3D}" type="presParOf" srcId="{A92A03DF-87C1-6E45-866F-51DD5FC230AF}" destId="{4AF5CC36-B052-2D4D-BE0F-2A54B7A4AAA2}" srcOrd="0" destOrd="0" presId="urn:microsoft.com/office/officeart/2005/8/layout/list1"/>
    <dgm:cxn modelId="{B6E034B2-A29D-6240-B216-A3E50C257BDD}" type="presParOf" srcId="{A92A03DF-87C1-6E45-866F-51DD5FC230AF}" destId="{93FF00DE-2E0F-BF4A-A41B-8515700C1250}" srcOrd="1" destOrd="0" presId="urn:microsoft.com/office/officeart/2005/8/layout/list1"/>
    <dgm:cxn modelId="{3B421C76-6BC1-DF4B-8D78-952FC7E51A6A}" type="presParOf" srcId="{765C6DAD-FA4B-8247-8F51-A6B49F2BE3EE}" destId="{76497481-7402-6C41-9D64-63B20B6D94E5}" srcOrd="5" destOrd="0" presId="urn:microsoft.com/office/officeart/2005/8/layout/list1"/>
    <dgm:cxn modelId="{A92991A0-D11B-0546-9D42-2D45196385E5}" type="presParOf" srcId="{765C6DAD-FA4B-8247-8F51-A6B49F2BE3EE}" destId="{C593F4EB-CACD-6843-98B2-EDC834AAAD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05E474-62FE-4394-B1F6-FFB037C22337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854E9EB-9AB2-43F7-92B6-1B737EFDD72D}">
      <dgm:prSet/>
      <dgm:spPr/>
      <dgm:t>
        <a:bodyPr/>
        <a:lstStyle/>
        <a:p>
          <a:r>
            <a:rPr lang="en-US"/>
            <a:t>It is not guaranteed that any of the approaches used will give optimal solution</a:t>
          </a:r>
        </a:p>
      </dgm:t>
    </dgm:pt>
    <dgm:pt modelId="{7CDDE3E0-B266-4437-A0DB-E9C6AFFCC4D8}" type="parTrans" cxnId="{9C2E3C06-7021-465F-BAA0-B8C7403A5D55}">
      <dgm:prSet/>
      <dgm:spPr/>
      <dgm:t>
        <a:bodyPr/>
        <a:lstStyle/>
        <a:p>
          <a:endParaRPr lang="en-US"/>
        </a:p>
      </dgm:t>
    </dgm:pt>
    <dgm:pt modelId="{7C12708E-813B-49BE-8F5F-23AD67E834FD}" type="sibTrans" cxnId="{9C2E3C06-7021-465F-BAA0-B8C7403A5D55}">
      <dgm:prSet/>
      <dgm:spPr/>
      <dgm:t>
        <a:bodyPr/>
        <a:lstStyle/>
        <a:p>
          <a:endParaRPr lang="en-US"/>
        </a:p>
      </dgm:t>
    </dgm:pt>
    <dgm:pt modelId="{C3777DF2-3345-4FDC-BCA7-2C005FF138F1}">
      <dgm:prSet/>
      <dgm:spPr/>
      <dgm:t>
        <a:bodyPr/>
        <a:lstStyle/>
        <a:p>
          <a:r>
            <a:rPr lang="en-US"/>
            <a:t>Local search will converge and give us optimal solution if it completes</a:t>
          </a:r>
        </a:p>
      </dgm:t>
    </dgm:pt>
    <dgm:pt modelId="{17962791-4D05-43E4-AFBC-C056C149B561}" type="parTrans" cxnId="{D468EA46-B36F-4EC9-85D6-326CB83C9737}">
      <dgm:prSet/>
      <dgm:spPr/>
      <dgm:t>
        <a:bodyPr/>
        <a:lstStyle/>
        <a:p>
          <a:endParaRPr lang="en-US"/>
        </a:p>
      </dgm:t>
    </dgm:pt>
    <dgm:pt modelId="{3BE0CB01-38D3-4978-82BB-253F908344A5}" type="sibTrans" cxnId="{D468EA46-B36F-4EC9-85D6-326CB83C9737}">
      <dgm:prSet/>
      <dgm:spPr/>
      <dgm:t>
        <a:bodyPr/>
        <a:lstStyle/>
        <a:p>
          <a:endParaRPr lang="en-US"/>
        </a:p>
      </dgm:t>
    </dgm:pt>
    <dgm:pt modelId="{BCB16ACD-86CB-492A-B279-F9BFBD8A701D}">
      <dgm:prSet/>
      <dgm:spPr/>
      <dgm:t>
        <a:bodyPr/>
        <a:lstStyle/>
        <a:p>
          <a:r>
            <a:rPr lang="en-US"/>
            <a:t>However, to complete local search and get global maxima it takes a lot of time</a:t>
          </a:r>
        </a:p>
      </dgm:t>
    </dgm:pt>
    <dgm:pt modelId="{218B614C-81CC-44E5-BCAE-0329F67BE46A}" type="parTrans" cxnId="{083872A2-5EAC-4249-8E8A-DF9BA5C402E0}">
      <dgm:prSet/>
      <dgm:spPr/>
      <dgm:t>
        <a:bodyPr/>
        <a:lstStyle/>
        <a:p>
          <a:endParaRPr lang="en-US"/>
        </a:p>
      </dgm:t>
    </dgm:pt>
    <dgm:pt modelId="{72F2F09C-0038-4AF2-B2CE-508ABAEDC52D}" type="sibTrans" cxnId="{083872A2-5EAC-4249-8E8A-DF9BA5C402E0}">
      <dgm:prSet/>
      <dgm:spPr/>
      <dgm:t>
        <a:bodyPr/>
        <a:lstStyle/>
        <a:p>
          <a:endParaRPr lang="en-US"/>
        </a:p>
      </dgm:t>
    </dgm:pt>
    <dgm:pt modelId="{902DD765-6F90-4093-86A0-83EB6C8103A7}">
      <dgm:prSet/>
      <dgm:spPr/>
      <dgm:t>
        <a:bodyPr/>
        <a:lstStyle/>
        <a:p>
          <a:r>
            <a:rPr lang="en-US" dirty="0"/>
            <a:t>An iteration bound was introduced to terminate the search after a certain time</a:t>
          </a:r>
        </a:p>
      </dgm:t>
    </dgm:pt>
    <dgm:pt modelId="{B624BAEC-2C55-4F23-BAFC-DA20F845C229}" type="parTrans" cxnId="{C6325963-A421-4FA8-9EDD-A5FC366C6748}">
      <dgm:prSet/>
      <dgm:spPr/>
      <dgm:t>
        <a:bodyPr/>
        <a:lstStyle/>
        <a:p>
          <a:endParaRPr lang="en-US"/>
        </a:p>
      </dgm:t>
    </dgm:pt>
    <dgm:pt modelId="{25367EAD-0210-46DB-BE4F-64A2D6DB068E}" type="sibTrans" cxnId="{C6325963-A421-4FA8-9EDD-A5FC366C6748}">
      <dgm:prSet/>
      <dgm:spPr/>
      <dgm:t>
        <a:bodyPr/>
        <a:lstStyle/>
        <a:p>
          <a:endParaRPr lang="en-US"/>
        </a:p>
      </dgm:t>
    </dgm:pt>
    <dgm:pt modelId="{1FBD3B54-59F0-499B-846A-B51CA20206F6}">
      <dgm:prSet/>
      <dgm:spPr/>
      <dgm:t>
        <a:bodyPr/>
        <a:lstStyle/>
        <a:p>
          <a:r>
            <a:rPr lang="en-US" dirty="0"/>
            <a:t>When local search is terminated by iteration bound, there remains a possibility of getting local maximum</a:t>
          </a:r>
        </a:p>
      </dgm:t>
    </dgm:pt>
    <dgm:pt modelId="{0248E511-30B6-4B88-BA10-39A2466C7D9D}" type="parTrans" cxnId="{8AE886AE-52DE-475A-A076-000E0621E9F0}">
      <dgm:prSet/>
      <dgm:spPr/>
      <dgm:t>
        <a:bodyPr/>
        <a:lstStyle/>
        <a:p>
          <a:endParaRPr lang="en-US"/>
        </a:p>
      </dgm:t>
    </dgm:pt>
    <dgm:pt modelId="{8D73621D-D920-4737-88F6-6540577F125A}" type="sibTrans" cxnId="{8AE886AE-52DE-475A-A076-000E0621E9F0}">
      <dgm:prSet/>
      <dgm:spPr/>
      <dgm:t>
        <a:bodyPr/>
        <a:lstStyle/>
        <a:p>
          <a:endParaRPr lang="en-US"/>
        </a:p>
      </dgm:t>
    </dgm:pt>
    <dgm:pt modelId="{287C6E4D-012A-4077-AF9B-E8F5AA032612}">
      <dgm:prSet/>
      <dgm:spPr/>
      <dgm:t>
        <a:bodyPr/>
        <a:lstStyle/>
        <a:p>
          <a:r>
            <a:rPr lang="en-US" dirty="0"/>
            <a:t>Therefore, in our case we will suggest Greedy Approach as it consumes </a:t>
          </a:r>
          <a:r>
            <a:rPr lang="en-US" b="1" dirty="0"/>
            <a:t>less time/iteration </a:t>
          </a:r>
          <a:r>
            <a:rPr lang="en-US" b="0" dirty="0"/>
            <a:t>and</a:t>
          </a:r>
          <a:r>
            <a:rPr lang="en-US" b="1" dirty="0"/>
            <a:t> </a:t>
          </a:r>
          <a:r>
            <a:rPr lang="en-US" b="0" dirty="0"/>
            <a:t>p</a:t>
          </a:r>
          <a:r>
            <a:rPr lang="en-US" dirty="0"/>
            <a:t>roduces same output for same input </a:t>
          </a:r>
        </a:p>
      </dgm:t>
    </dgm:pt>
    <dgm:pt modelId="{9AC59132-D6FA-4104-8364-788C3876E4FE}" type="parTrans" cxnId="{3486DCB8-7264-48E4-B2A9-82819874DC2F}">
      <dgm:prSet/>
      <dgm:spPr/>
      <dgm:t>
        <a:bodyPr/>
        <a:lstStyle/>
        <a:p>
          <a:endParaRPr lang="en-US"/>
        </a:p>
      </dgm:t>
    </dgm:pt>
    <dgm:pt modelId="{9AFA230B-89E2-4959-A77A-538F6977BAB6}" type="sibTrans" cxnId="{3486DCB8-7264-48E4-B2A9-82819874DC2F}">
      <dgm:prSet/>
      <dgm:spPr/>
      <dgm:t>
        <a:bodyPr/>
        <a:lstStyle/>
        <a:p>
          <a:endParaRPr lang="en-US"/>
        </a:p>
      </dgm:t>
    </dgm:pt>
    <dgm:pt modelId="{C56A46E9-C28C-45D2-BDDC-98208D31D3E6}">
      <dgm:prSet/>
      <dgm:spPr/>
      <dgm:t>
        <a:bodyPr/>
        <a:lstStyle/>
        <a:p>
          <a:r>
            <a:rPr lang="en-US" dirty="0"/>
            <a:t>Nevertheless, for </a:t>
          </a:r>
          <a:r>
            <a:rPr lang="en-US" b="1" dirty="0"/>
            <a:t>more complicated and larger graphs </a:t>
          </a:r>
          <a:r>
            <a:rPr lang="en-US" dirty="0"/>
            <a:t>Local search will be better than Greedy Algorithm</a:t>
          </a:r>
        </a:p>
      </dgm:t>
    </dgm:pt>
    <dgm:pt modelId="{87FF61CC-4AB9-4094-A9EE-81D1C66FD827}" type="parTrans" cxnId="{CCFCAFF2-D31F-457F-A351-20746A2CE4F1}">
      <dgm:prSet/>
      <dgm:spPr/>
      <dgm:t>
        <a:bodyPr/>
        <a:lstStyle/>
        <a:p>
          <a:endParaRPr lang="en-US"/>
        </a:p>
      </dgm:t>
    </dgm:pt>
    <dgm:pt modelId="{654C6F30-3696-413C-A0AA-2D52C3F11299}" type="sibTrans" cxnId="{CCFCAFF2-D31F-457F-A351-20746A2CE4F1}">
      <dgm:prSet/>
      <dgm:spPr/>
      <dgm:t>
        <a:bodyPr/>
        <a:lstStyle/>
        <a:p>
          <a:endParaRPr lang="en-US"/>
        </a:p>
      </dgm:t>
    </dgm:pt>
    <dgm:pt modelId="{53147055-B06C-634C-86AE-F1A4A15135D0}">
      <dgm:prSet/>
      <dgm:spPr/>
      <dgm:t>
        <a:bodyPr/>
        <a:lstStyle/>
        <a:p>
          <a:r>
            <a:rPr lang="en-US" dirty="0"/>
            <a:t>The larger the iteration bound is the better the local search outcome will be </a:t>
          </a:r>
        </a:p>
      </dgm:t>
    </dgm:pt>
    <dgm:pt modelId="{F579DF1A-1157-9C48-A14A-3CAAFF03B29B}" type="parTrans" cxnId="{0818F76D-0A8F-224B-A200-DA6900D1BA09}">
      <dgm:prSet/>
      <dgm:spPr/>
      <dgm:t>
        <a:bodyPr/>
        <a:lstStyle/>
        <a:p>
          <a:endParaRPr lang="en-US"/>
        </a:p>
      </dgm:t>
    </dgm:pt>
    <dgm:pt modelId="{285E3B81-E964-A24D-B7B2-E3749664E344}" type="sibTrans" cxnId="{0818F76D-0A8F-224B-A200-DA6900D1BA09}">
      <dgm:prSet/>
      <dgm:spPr/>
      <dgm:t>
        <a:bodyPr/>
        <a:lstStyle/>
        <a:p>
          <a:endParaRPr lang="en-US"/>
        </a:p>
      </dgm:t>
    </dgm:pt>
    <dgm:pt modelId="{6AB6C56E-044D-F143-B9D2-599E46EFD9F4}" type="pres">
      <dgm:prSet presAssocID="{1505E474-62FE-4394-B1F6-FFB037C22337}" presName="vert0" presStyleCnt="0">
        <dgm:presLayoutVars>
          <dgm:dir/>
          <dgm:animOne val="branch"/>
          <dgm:animLvl val="lvl"/>
        </dgm:presLayoutVars>
      </dgm:prSet>
      <dgm:spPr/>
    </dgm:pt>
    <dgm:pt modelId="{02D51950-5398-2248-B855-7697AF252FE7}" type="pres">
      <dgm:prSet presAssocID="{5854E9EB-9AB2-43F7-92B6-1B737EFDD72D}" presName="thickLine" presStyleLbl="alignNode1" presStyleIdx="0" presStyleCnt="8"/>
      <dgm:spPr/>
    </dgm:pt>
    <dgm:pt modelId="{6A97DA5A-C294-C747-9141-DBCAE8963594}" type="pres">
      <dgm:prSet presAssocID="{5854E9EB-9AB2-43F7-92B6-1B737EFDD72D}" presName="horz1" presStyleCnt="0"/>
      <dgm:spPr/>
    </dgm:pt>
    <dgm:pt modelId="{067F6707-FA92-404B-86B0-90D5B6180B64}" type="pres">
      <dgm:prSet presAssocID="{5854E9EB-9AB2-43F7-92B6-1B737EFDD72D}" presName="tx1" presStyleLbl="revTx" presStyleIdx="0" presStyleCnt="8"/>
      <dgm:spPr/>
    </dgm:pt>
    <dgm:pt modelId="{F2C25AC0-5DD6-C94C-B47A-BFFBA5222C48}" type="pres">
      <dgm:prSet presAssocID="{5854E9EB-9AB2-43F7-92B6-1B737EFDD72D}" presName="vert1" presStyleCnt="0"/>
      <dgm:spPr/>
    </dgm:pt>
    <dgm:pt modelId="{0DC96F58-99CD-404A-B179-A69830195426}" type="pres">
      <dgm:prSet presAssocID="{C3777DF2-3345-4FDC-BCA7-2C005FF138F1}" presName="thickLine" presStyleLbl="alignNode1" presStyleIdx="1" presStyleCnt="8"/>
      <dgm:spPr/>
    </dgm:pt>
    <dgm:pt modelId="{BA2B67C4-A50B-E84B-8FD9-6FF2100323D6}" type="pres">
      <dgm:prSet presAssocID="{C3777DF2-3345-4FDC-BCA7-2C005FF138F1}" presName="horz1" presStyleCnt="0"/>
      <dgm:spPr/>
    </dgm:pt>
    <dgm:pt modelId="{519D8C32-EC54-D046-9512-6EA7D58C4EEF}" type="pres">
      <dgm:prSet presAssocID="{C3777DF2-3345-4FDC-BCA7-2C005FF138F1}" presName="tx1" presStyleLbl="revTx" presStyleIdx="1" presStyleCnt="8"/>
      <dgm:spPr/>
    </dgm:pt>
    <dgm:pt modelId="{D6CF2854-806A-2C40-816A-D605DC84E163}" type="pres">
      <dgm:prSet presAssocID="{C3777DF2-3345-4FDC-BCA7-2C005FF138F1}" presName="vert1" presStyleCnt="0"/>
      <dgm:spPr/>
    </dgm:pt>
    <dgm:pt modelId="{5D03382A-03FA-5448-A3BA-B14A57722183}" type="pres">
      <dgm:prSet presAssocID="{BCB16ACD-86CB-492A-B279-F9BFBD8A701D}" presName="thickLine" presStyleLbl="alignNode1" presStyleIdx="2" presStyleCnt="8"/>
      <dgm:spPr/>
    </dgm:pt>
    <dgm:pt modelId="{74847281-F32A-C34F-ACE7-04F4A2CCAC83}" type="pres">
      <dgm:prSet presAssocID="{BCB16ACD-86CB-492A-B279-F9BFBD8A701D}" presName="horz1" presStyleCnt="0"/>
      <dgm:spPr/>
    </dgm:pt>
    <dgm:pt modelId="{B59DB06A-7740-7F48-9854-681EA7AFE9C7}" type="pres">
      <dgm:prSet presAssocID="{BCB16ACD-86CB-492A-B279-F9BFBD8A701D}" presName="tx1" presStyleLbl="revTx" presStyleIdx="2" presStyleCnt="8"/>
      <dgm:spPr/>
    </dgm:pt>
    <dgm:pt modelId="{AFD66153-FB1F-3B4E-B7B4-2CBE18EA3513}" type="pres">
      <dgm:prSet presAssocID="{BCB16ACD-86CB-492A-B279-F9BFBD8A701D}" presName="vert1" presStyleCnt="0"/>
      <dgm:spPr/>
    </dgm:pt>
    <dgm:pt modelId="{98D9A8EC-5F0A-5548-A8A0-B134E5653817}" type="pres">
      <dgm:prSet presAssocID="{902DD765-6F90-4093-86A0-83EB6C8103A7}" presName="thickLine" presStyleLbl="alignNode1" presStyleIdx="3" presStyleCnt="8"/>
      <dgm:spPr/>
    </dgm:pt>
    <dgm:pt modelId="{0EE7EE97-6D24-4645-8020-9098AA5901DC}" type="pres">
      <dgm:prSet presAssocID="{902DD765-6F90-4093-86A0-83EB6C8103A7}" presName="horz1" presStyleCnt="0"/>
      <dgm:spPr/>
    </dgm:pt>
    <dgm:pt modelId="{90F59372-9ACF-1542-8A44-FB8513DC6DF0}" type="pres">
      <dgm:prSet presAssocID="{902DD765-6F90-4093-86A0-83EB6C8103A7}" presName="tx1" presStyleLbl="revTx" presStyleIdx="3" presStyleCnt="8"/>
      <dgm:spPr/>
    </dgm:pt>
    <dgm:pt modelId="{C78540D0-9965-7D42-974A-A514388AEFE5}" type="pres">
      <dgm:prSet presAssocID="{902DD765-6F90-4093-86A0-83EB6C8103A7}" presName="vert1" presStyleCnt="0"/>
      <dgm:spPr/>
    </dgm:pt>
    <dgm:pt modelId="{2CE774CF-E2F0-0348-B3A4-30ECF1761251}" type="pres">
      <dgm:prSet presAssocID="{1FBD3B54-59F0-499B-846A-B51CA20206F6}" presName="thickLine" presStyleLbl="alignNode1" presStyleIdx="4" presStyleCnt="8"/>
      <dgm:spPr/>
    </dgm:pt>
    <dgm:pt modelId="{08C68394-4517-9342-9C22-6F529ED0B7FA}" type="pres">
      <dgm:prSet presAssocID="{1FBD3B54-59F0-499B-846A-B51CA20206F6}" presName="horz1" presStyleCnt="0"/>
      <dgm:spPr/>
    </dgm:pt>
    <dgm:pt modelId="{A9435457-6D14-8049-9623-5BB8E8630A09}" type="pres">
      <dgm:prSet presAssocID="{1FBD3B54-59F0-499B-846A-B51CA20206F6}" presName="tx1" presStyleLbl="revTx" presStyleIdx="4" presStyleCnt="8"/>
      <dgm:spPr/>
    </dgm:pt>
    <dgm:pt modelId="{1CBDBA96-A6FA-034D-B055-3C74A48C73D2}" type="pres">
      <dgm:prSet presAssocID="{1FBD3B54-59F0-499B-846A-B51CA20206F6}" presName="vert1" presStyleCnt="0"/>
      <dgm:spPr/>
    </dgm:pt>
    <dgm:pt modelId="{FF01624E-73ED-AB4A-85A7-8FC0A2DA3312}" type="pres">
      <dgm:prSet presAssocID="{53147055-B06C-634C-86AE-F1A4A15135D0}" presName="thickLine" presStyleLbl="alignNode1" presStyleIdx="5" presStyleCnt="8"/>
      <dgm:spPr/>
    </dgm:pt>
    <dgm:pt modelId="{0A169A8E-5170-A445-B8CB-B14873C758BB}" type="pres">
      <dgm:prSet presAssocID="{53147055-B06C-634C-86AE-F1A4A15135D0}" presName="horz1" presStyleCnt="0"/>
      <dgm:spPr/>
    </dgm:pt>
    <dgm:pt modelId="{3CD72C2E-7D49-7B41-A6F9-5634FF40FF4D}" type="pres">
      <dgm:prSet presAssocID="{53147055-B06C-634C-86AE-F1A4A15135D0}" presName="tx1" presStyleLbl="revTx" presStyleIdx="5" presStyleCnt="8"/>
      <dgm:spPr/>
    </dgm:pt>
    <dgm:pt modelId="{2E6063A9-2C5E-AC4F-AF2B-674D99E1C355}" type="pres">
      <dgm:prSet presAssocID="{53147055-B06C-634C-86AE-F1A4A15135D0}" presName="vert1" presStyleCnt="0"/>
      <dgm:spPr/>
    </dgm:pt>
    <dgm:pt modelId="{8A9EFD33-E33E-1649-A6D0-B7C0C4F78545}" type="pres">
      <dgm:prSet presAssocID="{287C6E4D-012A-4077-AF9B-E8F5AA032612}" presName="thickLine" presStyleLbl="alignNode1" presStyleIdx="6" presStyleCnt="8"/>
      <dgm:spPr/>
    </dgm:pt>
    <dgm:pt modelId="{0C433F0C-F397-AB46-8907-69F36E325A3E}" type="pres">
      <dgm:prSet presAssocID="{287C6E4D-012A-4077-AF9B-E8F5AA032612}" presName="horz1" presStyleCnt="0"/>
      <dgm:spPr/>
    </dgm:pt>
    <dgm:pt modelId="{49C40BEC-857B-E945-94E2-ED444D262758}" type="pres">
      <dgm:prSet presAssocID="{287C6E4D-012A-4077-AF9B-E8F5AA032612}" presName="tx1" presStyleLbl="revTx" presStyleIdx="6" presStyleCnt="8"/>
      <dgm:spPr/>
    </dgm:pt>
    <dgm:pt modelId="{4F0204D9-8329-4340-A320-BEFA41EC6377}" type="pres">
      <dgm:prSet presAssocID="{287C6E4D-012A-4077-AF9B-E8F5AA032612}" presName="vert1" presStyleCnt="0"/>
      <dgm:spPr/>
    </dgm:pt>
    <dgm:pt modelId="{EBBA9BF9-1F66-D741-B51E-D7FE67609BD1}" type="pres">
      <dgm:prSet presAssocID="{C56A46E9-C28C-45D2-BDDC-98208D31D3E6}" presName="thickLine" presStyleLbl="alignNode1" presStyleIdx="7" presStyleCnt="8"/>
      <dgm:spPr/>
    </dgm:pt>
    <dgm:pt modelId="{964327ED-7BC4-A84E-B821-5CC63085442D}" type="pres">
      <dgm:prSet presAssocID="{C56A46E9-C28C-45D2-BDDC-98208D31D3E6}" presName="horz1" presStyleCnt="0"/>
      <dgm:spPr/>
    </dgm:pt>
    <dgm:pt modelId="{3FB37EAC-463B-A847-A8C3-611FB90650EE}" type="pres">
      <dgm:prSet presAssocID="{C56A46E9-C28C-45D2-BDDC-98208D31D3E6}" presName="tx1" presStyleLbl="revTx" presStyleIdx="7" presStyleCnt="8"/>
      <dgm:spPr/>
    </dgm:pt>
    <dgm:pt modelId="{39759EE3-5F8A-2644-A4AF-6145F3ABD876}" type="pres">
      <dgm:prSet presAssocID="{C56A46E9-C28C-45D2-BDDC-98208D31D3E6}" presName="vert1" presStyleCnt="0"/>
      <dgm:spPr/>
    </dgm:pt>
  </dgm:ptLst>
  <dgm:cxnLst>
    <dgm:cxn modelId="{9C2E3C06-7021-465F-BAA0-B8C7403A5D55}" srcId="{1505E474-62FE-4394-B1F6-FFB037C22337}" destId="{5854E9EB-9AB2-43F7-92B6-1B737EFDD72D}" srcOrd="0" destOrd="0" parTransId="{7CDDE3E0-B266-4437-A0DB-E9C6AFFCC4D8}" sibTransId="{7C12708E-813B-49BE-8F5F-23AD67E834FD}"/>
    <dgm:cxn modelId="{BBE6D216-64C8-F64D-9057-8EAF975547ED}" type="presOf" srcId="{287C6E4D-012A-4077-AF9B-E8F5AA032612}" destId="{49C40BEC-857B-E945-94E2-ED444D262758}" srcOrd="0" destOrd="0" presId="urn:microsoft.com/office/officeart/2008/layout/LinedList"/>
    <dgm:cxn modelId="{3A465717-A518-9548-A0FF-D0429009A090}" type="presOf" srcId="{1FBD3B54-59F0-499B-846A-B51CA20206F6}" destId="{A9435457-6D14-8049-9623-5BB8E8630A09}" srcOrd="0" destOrd="0" presId="urn:microsoft.com/office/officeart/2008/layout/LinedList"/>
    <dgm:cxn modelId="{D468EA46-B36F-4EC9-85D6-326CB83C9737}" srcId="{1505E474-62FE-4394-B1F6-FFB037C22337}" destId="{C3777DF2-3345-4FDC-BCA7-2C005FF138F1}" srcOrd="1" destOrd="0" parTransId="{17962791-4D05-43E4-AFBC-C056C149B561}" sibTransId="{3BE0CB01-38D3-4978-82BB-253F908344A5}"/>
    <dgm:cxn modelId="{C6325963-A421-4FA8-9EDD-A5FC366C6748}" srcId="{1505E474-62FE-4394-B1F6-FFB037C22337}" destId="{902DD765-6F90-4093-86A0-83EB6C8103A7}" srcOrd="3" destOrd="0" parTransId="{B624BAEC-2C55-4F23-BAFC-DA20F845C229}" sibTransId="{25367EAD-0210-46DB-BE4F-64A2D6DB068E}"/>
    <dgm:cxn modelId="{0818F76D-0A8F-224B-A200-DA6900D1BA09}" srcId="{1505E474-62FE-4394-B1F6-FFB037C22337}" destId="{53147055-B06C-634C-86AE-F1A4A15135D0}" srcOrd="5" destOrd="0" parTransId="{F579DF1A-1157-9C48-A14A-3CAAFF03B29B}" sibTransId="{285E3B81-E964-A24D-B7B2-E3749664E344}"/>
    <dgm:cxn modelId="{B20A9F78-0D09-B049-984D-72DD6A35F148}" type="presOf" srcId="{1505E474-62FE-4394-B1F6-FFB037C22337}" destId="{6AB6C56E-044D-F143-B9D2-599E46EFD9F4}" srcOrd="0" destOrd="0" presId="urn:microsoft.com/office/officeart/2008/layout/LinedList"/>
    <dgm:cxn modelId="{BA4E369D-A9F0-6947-B3C5-3DBC2E2009CC}" type="presOf" srcId="{C3777DF2-3345-4FDC-BCA7-2C005FF138F1}" destId="{519D8C32-EC54-D046-9512-6EA7D58C4EEF}" srcOrd="0" destOrd="0" presId="urn:microsoft.com/office/officeart/2008/layout/LinedList"/>
    <dgm:cxn modelId="{083872A2-5EAC-4249-8E8A-DF9BA5C402E0}" srcId="{1505E474-62FE-4394-B1F6-FFB037C22337}" destId="{BCB16ACD-86CB-492A-B279-F9BFBD8A701D}" srcOrd="2" destOrd="0" parTransId="{218B614C-81CC-44E5-BCAE-0329F67BE46A}" sibTransId="{72F2F09C-0038-4AF2-B2CE-508ABAEDC52D}"/>
    <dgm:cxn modelId="{8AE886AE-52DE-475A-A076-000E0621E9F0}" srcId="{1505E474-62FE-4394-B1F6-FFB037C22337}" destId="{1FBD3B54-59F0-499B-846A-B51CA20206F6}" srcOrd="4" destOrd="0" parTransId="{0248E511-30B6-4B88-BA10-39A2466C7D9D}" sibTransId="{8D73621D-D920-4737-88F6-6540577F125A}"/>
    <dgm:cxn modelId="{3486DCB8-7264-48E4-B2A9-82819874DC2F}" srcId="{1505E474-62FE-4394-B1F6-FFB037C22337}" destId="{287C6E4D-012A-4077-AF9B-E8F5AA032612}" srcOrd="6" destOrd="0" parTransId="{9AC59132-D6FA-4104-8364-788C3876E4FE}" sibTransId="{9AFA230B-89E2-4959-A77A-538F6977BAB6}"/>
    <dgm:cxn modelId="{A88DBFC9-D727-464D-BCDE-A8484E2A842B}" type="presOf" srcId="{C56A46E9-C28C-45D2-BDDC-98208D31D3E6}" destId="{3FB37EAC-463B-A847-A8C3-611FB90650EE}" srcOrd="0" destOrd="0" presId="urn:microsoft.com/office/officeart/2008/layout/LinedList"/>
    <dgm:cxn modelId="{B44E38CD-C607-024E-9F0C-0CAC2BDF95F9}" type="presOf" srcId="{902DD765-6F90-4093-86A0-83EB6C8103A7}" destId="{90F59372-9ACF-1542-8A44-FB8513DC6DF0}" srcOrd="0" destOrd="0" presId="urn:microsoft.com/office/officeart/2008/layout/LinedList"/>
    <dgm:cxn modelId="{507556D2-2340-EF44-B1F7-3239AC770C86}" type="presOf" srcId="{53147055-B06C-634C-86AE-F1A4A15135D0}" destId="{3CD72C2E-7D49-7B41-A6F9-5634FF40FF4D}" srcOrd="0" destOrd="0" presId="urn:microsoft.com/office/officeart/2008/layout/LinedList"/>
    <dgm:cxn modelId="{29EB9EE0-EFF3-234B-8A50-843E473C1686}" type="presOf" srcId="{BCB16ACD-86CB-492A-B279-F9BFBD8A701D}" destId="{B59DB06A-7740-7F48-9854-681EA7AFE9C7}" srcOrd="0" destOrd="0" presId="urn:microsoft.com/office/officeart/2008/layout/LinedList"/>
    <dgm:cxn modelId="{CCFCAFF2-D31F-457F-A351-20746A2CE4F1}" srcId="{1505E474-62FE-4394-B1F6-FFB037C22337}" destId="{C56A46E9-C28C-45D2-BDDC-98208D31D3E6}" srcOrd="7" destOrd="0" parTransId="{87FF61CC-4AB9-4094-A9EE-81D1C66FD827}" sibTransId="{654C6F30-3696-413C-A0AA-2D52C3F11299}"/>
    <dgm:cxn modelId="{174864FE-4791-314B-A7F4-91DAF5A7580D}" type="presOf" srcId="{5854E9EB-9AB2-43F7-92B6-1B737EFDD72D}" destId="{067F6707-FA92-404B-86B0-90D5B6180B64}" srcOrd="0" destOrd="0" presId="urn:microsoft.com/office/officeart/2008/layout/LinedList"/>
    <dgm:cxn modelId="{5272F209-1623-6647-80EA-78EF52D76F49}" type="presParOf" srcId="{6AB6C56E-044D-F143-B9D2-599E46EFD9F4}" destId="{02D51950-5398-2248-B855-7697AF252FE7}" srcOrd="0" destOrd="0" presId="urn:microsoft.com/office/officeart/2008/layout/LinedList"/>
    <dgm:cxn modelId="{E4525CD6-CCF9-3940-88DF-2BF9447DBE25}" type="presParOf" srcId="{6AB6C56E-044D-F143-B9D2-599E46EFD9F4}" destId="{6A97DA5A-C294-C747-9141-DBCAE8963594}" srcOrd="1" destOrd="0" presId="urn:microsoft.com/office/officeart/2008/layout/LinedList"/>
    <dgm:cxn modelId="{004875B3-8261-8641-BAB6-C889ABF1EEBE}" type="presParOf" srcId="{6A97DA5A-C294-C747-9141-DBCAE8963594}" destId="{067F6707-FA92-404B-86B0-90D5B6180B64}" srcOrd="0" destOrd="0" presId="urn:microsoft.com/office/officeart/2008/layout/LinedList"/>
    <dgm:cxn modelId="{1D9FE686-C9F9-E14F-B8BD-D6BA23649C76}" type="presParOf" srcId="{6A97DA5A-C294-C747-9141-DBCAE8963594}" destId="{F2C25AC0-5DD6-C94C-B47A-BFFBA5222C48}" srcOrd="1" destOrd="0" presId="urn:microsoft.com/office/officeart/2008/layout/LinedList"/>
    <dgm:cxn modelId="{98F5F483-1476-CB4F-8199-010A9A514FA5}" type="presParOf" srcId="{6AB6C56E-044D-F143-B9D2-599E46EFD9F4}" destId="{0DC96F58-99CD-404A-B179-A69830195426}" srcOrd="2" destOrd="0" presId="urn:microsoft.com/office/officeart/2008/layout/LinedList"/>
    <dgm:cxn modelId="{1929AE1C-B9DC-2B43-9F20-926850BA350D}" type="presParOf" srcId="{6AB6C56E-044D-F143-B9D2-599E46EFD9F4}" destId="{BA2B67C4-A50B-E84B-8FD9-6FF2100323D6}" srcOrd="3" destOrd="0" presId="urn:microsoft.com/office/officeart/2008/layout/LinedList"/>
    <dgm:cxn modelId="{94BE6106-364A-564D-9C79-DBE4A0C85197}" type="presParOf" srcId="{BA2B67C4-A50B-E84B-8FD9-6FF2100323D6}" destId="{519D8C32-EC54-D046-9512-6EA7D58C4EEF}" srcOrd="0" destOrd="0" presId="urn:microsoft.com/office/officeart/2008/layout/LinedList"/>
    <dgm:cxn modelId="{3182F74C-0FD8-2042-9ECC-6EA3035474E9}" type="presParOf" srcId="{BA2B67C4-A50B-E84B-8FD9-6FF2100323D6}" destId="{D6CF2854-806A-2C40-816A-D605DC84E163}" srcOrd="1" destOrd="0" presId="urn:microsoft.com/office/officeart/2008/layout/LinedList"/>
    <dgm:cxn modelId="{C673AE06-7404-304C-99E5-DA5043AAAC1D}" type="presParOf" srcId="{6AB6C56E-044D-F143-B9D2-599E46EFD9F4}" destId="{5D03382A-03FA-5448-A3BA-B14A57722183}" srcOrd="4" destOrd="0" presId="urn:microsoft.com/office/officeart/2008/layout/LinedList"/>
    <dgm:cxn modelId="{24C32E83-031A-F240-B7C6-C7D4A6B92C2E}" type="presParOf" srcId="{6AB6C56E-044D-F143-B9D2-599E46EFD9F4}" destId="{74847281-F32A-C34F-ACE7-04F4A2CCAC83}" srcOrd="5" destOrd="0" presId="urn:microsoft.com/office/officeart/2008/layout/LinedList"/>
    <dgm:cxn modelId="{0EBB2E8D-5DEF-A743-97E1-C956075BDAFB}" type="presParOf" srcId="{74847281-F32A-C34F-ACE7-04F4A2CCAC83}" destId="{B59DB06A-7740-7F48-9854-681EA7AFE9C7}" srcOrd="0" destOrd="0" presId="urn:microsoft.com/office/officeart/2008/layout/LinedList"/>
    <dgm:cxn modelId="{FB613421-33C6-874E-A6E1-5EFF8F7E7BBF}" type="presParOf" srcId="{74847281-F32A-C34F-ACE7-04F4A2CCAC83}" destId="{AFD66153-FB1F-3B4E-B7B4-2CBE18EA3513}" srcOrd="1" destOrd="0" presId="urn:microsoft.com/office/officeart/2008/layout/LinedList"/>
    <dgm:cxn modelId="{B7737FDA-9357-8142-AC24-BF5CA5B2EBDD}" type="presParOf" srcId="{6AB6C56E-044D-F143-B9D2-599E46EFD9F4}" destId="{98D9A8EC-5F0A-5548-A8A0-B134E5653817}" srcOrd="6" destOrd="0" presId="urn:microsoft.com/office/officeart/2008/layout/LinedList"/>
    <dgm:cxn modelId="{F080AE67-07B3-E046-93AC-D25EF61058F9}" type="presParOf" srcId="{6AB6C56E-044D-F143-B9D2-599E46EFD9F4}" destId="{0EE7EE97-6D24-4645-8020-9098AA5901DC}" srcOrd="7" destOrd="0" presId="urn:microsoft.com/office/officeart/2008/layout/LinedList"/>
    <dgm:cxn modelId="{310E6074-2A33-694D-8A09-9D5BE6601044}" type="presParOf" srcId="{0EE7EE97-6D24-4645-8020-9098AA5901DC}" destId="{90F59372-9ACF-1542-8A44-FB8513DC6DF0}" srcOrd="0" destOrd="0" presId="urn:microsoft.com/office/officeart/2008/layout/LinedList"/>
    <dgm:cxn modelId="{EC08A783-42B4-724E-ADB3-C6A08C70735A}" type="presParOf" srcId="{0EE7EE97-6D24-4645-8020-9098AA5901DC}" destId="{C78540D0-9965-7D42-974A-A514388AEFE5}" srcOrd="1" destOrd="0" presId="urn:microsoft.com/office/officeart/2008/layout/LinedList"/>
    <dgm:cxn modelId="{60CBC9DA-4379-5446-9456-1A10B2D1D60A}" type="presParOf" srcId="{6AB6C56E-044D-F143-B9D2-599E46EFD9F4}" destId="{2CE774CF-E2F0-0348-B3A4-30ECF1761251}" srcOrd="8" destOrd="0" presId="urn:microsoft.com/office/officeart/2008/layout/LinedList"/>
    <dgm:cxn modelId="{08F89130-337D-BF45-8C4A-58E2BB439237}" type="presParOf" srcId="{6AB6C56E-044D-F143-B9D2-599E46EFD9F4}" destId="{08C68394-4517-9342-9C22-6F529ED0B7FA}" srcOrd="9" destOrd="0" presId="urn:microsoft.com/office/officeart/2008/layout/LinedList"/>
    <dgm:cxn modelId="{E9525541-408A-A048-A8C2-00C7CD3E8A95}" type="presParOf" srcId="{08C68394-4517-9342-9C22-6F529ED0B7FA}" destId="{A9435457-6D14-8049-9623-5BB8E8630A09}" srcOrd="0" destOrd="0" presId="urn:microsoft.com/office/officeart/2008/layout/LinedList"/>
    <dgm:cxn modelId="{934101C3-567A-C349-B077-EA7E65FCA9DF}" type="presParOf" srcId="{08C68394-4517-9342-9C22-6F529ED0B7FA}" destId="{1CBDBA96-A6FA-034D-B055-3C74A48C73D2}" srcOrd="1" destOrd="0" presId="urn:microsoft.com/office/officeart/2008/layout/LinedList"/>
    <dgm:cxn modelId="{A7F4EF9C-0C39-534F-8295-99BFA336189F}" type="presParOf" srcId="{6AB6C56E-044D-F143-B9D2-599E46EFD9F4}" destId="{FF01624E-73ED-AB4A-85A7-8FC0A2DA3312}" srcOrd="10" destOrd="0" presId="urn:microsoft.com/office/officeart/2008/layout/LinedList"/>
    <dgm:cxn modelId="{C5C215DB-8219-764B-A397-7BAE9D5344A4}" type="presParOf" srcId="{6AB6C56E-044D-F143-B9D2-599E46EFD9F4}" destId="{0A169A8E-5170-A445-B8CB-B14873C758BB}" srcOrd="11" destOrd="0" presId="urn:microsoft.com/office/officeart/2008/layout/LinedList"/>
    <dgm:cxn modelId="{325FE980-821B-6A40-BC67-D9E95F44A9C7}" type="presParOf" srcId="{0A169A8E-5170-A445-B8CB-B14873C758BB}" destId="{3CD72C2E-7D49-7B41-A6F9-5634FF40FF4D}" srcOrd="0" destOrd="0" presId="urn:microsoft.com/office/officeart/2008/layout/LinedList"/>
    <dgm:cxn modelId="{F205DD31-ADF5-F641-982C-F29D5901F678}" type="presParOf" srcId="{0A169A8E-5170-A445-B8CB-B14873C758BB}" destId="{2E6063A9-2C5E-AC4F-AF2B-674D99E1C355}" srcOrd="1" destOrd="0" presId="urn:microsoft.com/office/officeart/2008/layout/LinedList"/>
    <dgm:cxn modelId="{25B095E4-6BAB-D444-9BDE-F26768412054}" type="presParOf" srcId="{6AB6C56E-044D-F143-B9D2-599E46EFD9F4}" destId="{8A9EFD33-E33E-1649-A6D0-B7C0C4F78545}" srcOrd="12" destOrd="0" presId="urn:microsoft.com/office/officeart/2008/layout/LinedList"/>
    <dgm:cxn modelId="{387E10A3-BA93-4247-8367-152560D9D26F}" type="presParOf" srcId="{6AB6C56E-044D-F143-B9D2-599E46EFD9F4}" destId="{0C433F0C-F397-AB46-8907-69F36E325A3E}" srcOrd="13" destOrd="0" presId="urn:microsoft.com/office/officeart/2008/layout/LinedList"/>
    <dgm:cxn modelId="{1576A8C2-7FCD-424B-B2C7-02DFC29C62B7}" type="presParOf" srcId="{0C433F0C-F397-AB46-8907-69F36E325A3E}" destId="{49C40BEC-857B-E945-94E2-ED444D262758}" srcOrd="0" destOrd="0" presId="urn:microsoft.com/office/officeart/2008/layout/LinedList"/>
    <dgm:cxn modelId="{1FFF352F-95AC-6643-A313-0C4B020C9272}" type="presParOf" srcId="{0C433F0C-F397-AB46-8907-69F36E325A3E}" destId="{4F0204D9-8329-4340-A320-BEFA41EC6377}" srcOrd="1" destOrd="0" presId="urn:microsoft.com/office/officeart/2008/layout/LinedList"/>
    <dgm:cxn modelId="{1DA23A88-7459-6D4F-B719-310C75717F02}" type="presParOf" srcId="{6AB6C56E-044D-F143-B9D2-599E46EFD9F4}" destId="{EBBA9BF9-1F66-D741-B51E-D7FE67609BD1}" srcOrd="14" destOrd="0" presId="urn:microsoft.com/office/officeart/2008/layout/LinedList"/>
    <dgm:cxn modelId="{255FED20-5D7C-BE44-9D8B-4A9273EF3AB9}" type="presParOf" srcId="{6AB6C56E-044D-F143-B9D2-599E46EFD9F4}" destId="{964327ED-7BC4-A84E-B821-5CC63085442D}" srcOrd="15" destOrd="0" presId="urn:microsoft.com/office/officeart/2008/layout/LinedList"/>
    <dgm:cxn modelId="{C3F723ED-BDD5-9D42-9615-37EF7621C0E7}" type="presParOf" srcId="{964327ED-7BC4-A84E-B821-5CC63085442D}" destId="{3FB37EAC-463B-A847-A8C3-611FB90650EE}" srcOrd="0" destOrd="0" presId="urn:microsoft.com/office/officeart/2008/layout/LinedList"/>
    <dgm:cxn modelId="{4653A032-731A-B748-854F-6A4A3F73DBCE}" type="presParOf" srcId="{964327ED-7BC4-A84E-B821-5CC63085442D}" destId="{39759EE3-5F8A-2644-A4AF-6145F3ABD8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29DB8-5BC4-BA46-B1EE-531267EE9BAD}">
      <dsp:nvSpPr>
        <dsp:cNvPr id="0" name=""/>
        <dsp:cNvSpPr/>
      </dsp:nvSpPr>
      <dsp:spPr>
        <a:xfrm>
          <a:off x="3769" y="1158946"/>
          <a:ext cx="1837012" cy="116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D6950-B033-7542-A57D-8CA10237D5D9}">
      <dsp:nvSpPr>
        <dsp:cNvPr id="0" name=""/>
        <dsp:cNvSpPr/>
      </dsp:nvSpPr>
      <dsp:spPr>
        <a:xfrm>
          <a:off x="207882" y="1352853"/>
          <a:ext cx="1837012" cy="116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optical network will be a connected graph:  there will always be a path between source and destination</a:t>
          </a:r>
        </a:p>
      </dsp:txBody>
      <dsp:txXfrm>
        <a:off x="242048" y="1387019"/>
        <a:ext cx="1768680" cy="1098170"/>
      </dsp:txXfrm>
    </dsp:sp>
    <dsp:sp modelId="{CC0AA230-D4CB-A641-9849-445DF2760338}">
      <dsp:nvSpPr>
        <dsp:cNvPr id="0" name=""/>
        <dsp:cNvSpPr/>
      </dsp:nvSpPr>
      <dsp:spPr>
        <a:xfrm>
          <a:off x="2249007" y="1158946"/>
          <a:ext cx="1837012" cy="116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51544-65B8-8441-93BD-B279B7C5D9FE}">
      <dsp:nvSpPr>
        <dsp:cNvPr id="0" name=""/>
        <dsp:cNvSpPr/>
      </dsp:nvSpPr>
      <dsp:spPr>
        <a:xfrm>
          <a:off x="2453119" y="1352853"/>
          <a:ext cx="1837012" cy="116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network graph edges are undirected</a:t>
          </a:r>
        </a:p>
      </dsp:txBody>
      <dsp:txXfrm>
        <a:off x="2487285" y="1387019"/>
        <a:ext cx="1768680" cy="1098170"/>
      </dsp:txXfrm>
    </dsp:sp>
    <dsp:sp modelId="{A4D08182-9653-AB48-A222-B400F84B36E5}">
      <dsp:nvSpPr>
        <dsp:cNvPr id="0" name=""/>
        <dsp:cNvSpPr/>
      </dsp:nvSpPr>
      <dsp:spPr>
        <a:xfrm>
          <a:off x="4494244" y="1158946"/>
          <a:ext cx="1837012" cy="116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B4A61-5060-624B-BAE3-77D85C021D12}">
      <dsp:nvSpPr>
        <dsp:cNvPr id="0" name=""/>
        <dsp:cNvSpPr/>
      </dsp:nvSpPr>
      <dsp:spPr>
        <a:xfrm>
          <a:off x="4698357" y="1352853"/>
          <a:ext cx="1837012" cy="116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There can be multiple paths for each transmission demands</a:t>
          </a:r>
        </a:p>
      </dsp:txBody>
      <dsp:txXfrm>
        <a:off x="4732523" y="1387019"/>
        <a:ext cx="1768680" cy="1098170"/>
      </dsp:txXfrm>
    </dsp:sp>
    <dsp:sp modelId="{1294C308-1E9A-204B-B53A-BE9BFC4799F6}">
      <dsp:nvSpPr>
        <dsp:cNvPr id="0" name=""/>
        <dsp:cNvSpPr/>
      </dsp:nvSpPr>
      <dsp:spPr>
        <a:xfrm>
          <a:off x="6739482" y="1158946"/>
          <a:ext cx="1837012" cy="116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4E15-E287-D643-8329-F1197E8043CC}">
      <dsp:nvSpPr>
        <dsp:cNvPr id="0" name=""/>
        <dsp:cNvSpPr/>
      </dsp:nvSpPr>
      <dsp:spPr>
        <a:xfrm>
          <a:off x="6943595" y="1352853"/>
          <a:ext cx="1837012" cy="116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Demand size will always be less than Bandwidth</a:t>
          </a:r>
        </a:p>
      </dsp:txBody>
      <dsp:txXfrm>
        <a:off x="6977761" y="1387019"/>
        <a:ext cx="1768680" cy="1098170"/>
      </dsp:txXfrm>
    </dsp:sp>
    <dsp:sp modelId="{D9E9B3F0-86D7-5A4C-925F-0F6D7C077AD8}">
      <dsp:nvSpPr>
        <dsp:cNvPr id="0" name=""/>
        <dsp:cNvSpPr/>
      </dsp:nvSpPr>
      <dsp:spPr>
        <a:xfrm>
          <a:off x="8984720" y="1158946"/>
          <a:ext cx="1837012" cy="116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7AE73-6431-D74C-A38F-1AE7792B40EC}">
      <dsp:nvSpPr>
        <dsp:cNvPr id="0" name=""/>
        <dsp:cNvSpPr/>
      </dsp:nvSpPr>
      <dsp:spPr>
        <a:xfrm>
          <a:off x="9188832" y="1352853"/>
          <a:ext cx="1837012" cy="116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Multiple demands possible from same source and destination</a:t>
          </a:r>
        </a:p>
      </dsp:txBody>
      <dsp:txXfrm>
        <a:off x="9222998" y="1387019"/>
        <a:ext cx="1768680" cy="1098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5E821-DBB9-4D2F-8897-53D2FA1A0BD5}">
      <dsp:nvSpPr>
        <dsp:cNvPr id="0" name=""/>
        <dsp:cNvSpPr/>
      </dsp:nvSpPr>
      <dsp:spPr>
        <a:xfrm>
          <a:off x="2004974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C1986-484A-450C-B916-DAB57FD456E7}">
      <dsp:nvSpPr>
        <dsp:cNvPr id="0" name=""/>
        <dsp:cNvSpPr/>
      </dsp:nvSpPr>
      <dsp:spPr>
        <a:xfrm>
          <a:off x="816974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Path Finding </a:t>
          </a:r>
        </a:p>
      </dsp:txBody>
      <dsp:txXfrm>
        <a:off x="816974" y="2686253"/>
        <a:ext cx="4320000" cy="720000"/>
      </dsp:txXfrm>
    </dsp:sp>
    <dsp:sp modelId="{06E54336-6FAB-4FB4-AD30-F4D60326BAB7}">
      <dsp:nvSpPr>
        <dsp:cNvPr id="0" name=""/>
        <dsp:cNvSpPr/>
      </dsp:nvSpPr>
      <dsp:spPr>
        <a:xfrm>
          <a:off x="7080975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0B1C6-33B0-4950-AA7C-71235A2EF786}">
      <dsp:nvSpPr>
        <dsp:cNvPr id="0" name=""/>
        <dsp:cNvSpPr/>
      </dsp:nvSpPr>
      <dsp:spPr>
        <a:xfrm>
          <a:off x="5892975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Bin Packing</a:t>
          </a:r>
        </a:p>
      </dsp:txBody>
      <dsp:txXfrm>
        <a:off x="5892975" y="268625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92077-6DE7-D54E-8A0F-2E1D266F2BD5}">
      <dsp:nvSpPr>
        <dsp:cNvPr id="0" name=""/>
        <dsp:cNvSpPr/>
      </dsp:nvSpPr>
      <dsp:spPr>
        <a:xfrm>
          <a:off x="0" y="0"/>
          <a:ext cx="8493061" cy="662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Took any of the existing path between source and destination</a:t>
          </a:r>
        </a:p>
      </dsp:txBody>
      <dsp:txXfrm>
        <a:off x="19392" y="19392"/>
        <a:ext cx="7701158" cy="623298"/>
      </dsp:txXfrm>
    </dsp:sp>
    <dsp:sp modelId="{DD13B0C5-38BE-704A-921D-93D692F4CCF8}">
      <dsp:nvSpPr>
        <dsp:cNvPr id="0" name=""/>
        <dsp:cNvSpPr/>
      </dsp:nvSpPr>
      <dsp:spPr>
        <a:xfrm>
          <a:off x="634222" y="754038"/>
          <a:ext cx="8493061" cy="662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Generated cost list for all the demand paths</a:t>
          </a:r>
        </a:p>
      </dsp:txBody>
      <dsp:txXfrm>
        <a:off x="653614" y="773430"/>
        <a:ext cx="7389701" cy="623298"/>
      </dsp:txXfrm>
    </dsp:sp>
    <dsp:sp modelId="{360342F2-84C8-A34E-8EA8-93C9CBF60451}">
      <dsp:nvSpPr>
        <dsp:cNvPr id="0" name=""/>
        <dsp:cNvSpPr/>
      </dsp:nvSpPr>
      <dsp:spPr>
        <a:xfrm>
          <a:off x="1268444" y="1508077"/>
          <a:ext cx="8493061" cy="6620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Size of cost list: ∑(# of edges in path) for all demands</a:t>
          </a:r>
        </a:p>
      </dsp:txBody>
      <dsp:txXfrm>
        <a:off x="1287836" y="1527469"/>
        <a:ext cx="7389701" cy="623298"/>
      </dsp:txXfrm>
    </dsp:sp>
    <dsp:sp modelId="{672110BD-A552-D940-B051-B72AD7F00B99}">
      <dsp:nvSpPr>
        <dsp:cNvPr id="0" name=""/>
        <dsp:cNvSpPr/>
      </dsp:nvSpPr>
      <dsp:spPr>
        <a:xfrm>
          <a:off x="1902666" y="2262116"/>
          <a:ext cx="8493061" cy="6620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Passed the </a:t>
          </a:r>
          <a:r>
            <a:rPr lang="en-US" sz="2300" b="1" kern="1200"/>
            <a:t>whole</a:t>
          </a:r>
          <a:r>
            <a:rPr lang="en-US" sz="2300" kern="1200"/>
            <a:t> cost list to Bin Packing Algorithm</a:t>
          </a:r>
        </a:p>
      </dsp:txBody>
      <dsp:txXfrm>
        <a:off x="1922058" y="2281508"/>
        <a:ext cx="7389701" cy="623298"/>
      </dsp:txXfrm>
    </dsp:sp>
    <dsp:sp modelId="{43D53D80-A12C-7345-9B0C-3C355A4398A3}">
      <dsp:nvSpPr>
        <dsp:cNvPr id="0" name=""/>
        <dsp:cNvSpPr/>
      </dsp:nvSpPr>
      <dsp:spPr>
        <a:xfrm>
          <a:off x="2536888" y="3016155"/>
          <a:ext cx="8493061" cy="6620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Find number of channels needed </a:t>
          </a:r>
        </a:p>
      </dsp:txBody>
      <dsp:txXfrm>
        <a:off x="2556280" y="3035547"/>
        <a:ext cx="7389701" cy="623298"/>
      </dsp:txXfrm>
    </dsp:sp>
    <dsp:sp modelId="{1D4611E8-E7D3-2A44-95FC-635A13DE89BA}">
      <dsp:nvSpPr>
        <dsp:cNvPr id="0" name=""/>
        <dsp:cNvSpPr/>
      </dsp:nvSpPr>
      <dsp:spPr>
        <a:xfrm>
          <a:off x="8062707" y="483688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59536" y="483688"/>
        <a:ext cx="236695" cy="323841"/>
      </dsp:txXfrm>
    </dsp:sp>
    <dsp:sp modelId="{5E77D6B7-95CF-F949-9E6A-F281657A2B00}">
      <dsp:nvSpPr>
        <dsp:cNvPr id="0" name=""/>
        <dsp:cNvSpPr/>
      </dsp:nvSpPr>
      <dsp:spPr>
        <a:xfrm>
          <a:off x="8696929" y="1237727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93758" y="1237727"/>
        <a:ext cx="236695" cy="323841"/>
      </dsp:txXfrm>
    </dsp:sp>
    <dsp:sp modelId="{E116D1FF-2BA4-AC4B-854E-BD74EC2B6D84}">
      <dsp:nvSpPr>
        <dsp:cNvPr id="0" name=""/>
        <dsp:cNvSpPr/>
      </dsp:nvSpPr>
      <dsp:spPr>
        <a:xfrm>
          <a:off x="9331151" y="1980731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427980" y="1980731"/>
        <a:ext cx="236695" cy="323841"/>
      </dsp:txXfrm>
    </dsp:sp>
    <dsp:sp modelId="{1BADA7F6-3D84-9148-AEA2-2E89CB3F02AD}">
      <dsp:nvSpPr>
        <dsp:cNvPr id="0" name=""/>
        <dsp:cNvSpPr/>
      </dsp:nvSpPr>
      <dsp:spPr>
        <a:xfrm>
          <a:off x="9965374" y="2742126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62203" y="2742126"/>
        <a:ext cx="236695" cy="323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E13EA-8AB1-6048-9BC7-7CE3927FE9D5}">
      <dsp:nvSpPr>
        <dsp:cNvPr id="0" name=""/>
        <dsp:cNvSpPr/>
      </dsp:nvSpPr>
      <dsp:spPr>
        <a:xfrm>
          <a:off x="0" y="639451"/>
          <a:ext cx="1102961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E7A91-04E8-4942-B2D7-8C69408BBBEC}">
      <dsp:nvSpPr>
        <dsp:cNvPr id="0" name=""/>
        <dsp:cNvSpPr/>
      </dsp:nvSpPr>
      <dsp:spPr>
        <a:xfrm>
          <a:off x="551480" y="4771"/>
          <a:ext cx="772073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Greedy Algorithm</a:t>
          </a:r>
        </a:p>
      </dsp:txBody>
      <dsp:txXfrm>
        <a:off x="613445" y="66736"/>
        <a:ext cx="7596800" cy="1145430"/>
      </dsp:txXfrm>
    </dsp:sp>
    <dsp:sp modelId="{A0283AA8-B464-5348-99CA-C571C5DF73FB}">
      <dsp:nvSpPr>
        <dsp:cNvPr id="0" name=""/>
        <dsp:cNvSpPr/>
      </dsp:nvSpPr>
      <dsp:spPr>
        <a:xfrm>
          <a:off x="0" y="2589931"/>
          <a:ext cx="1102961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6D70E-D5E3-F748-9470-6109010CC3E6}">
      <dsp:nvSpPr>
        <dsp:cNvPr id="0" name=""/>
        <dsp:cNvSpPr/>
      </dsp:nvSpPr>
      <dsp:spPr>
        <a:xfrm>
          <a:off x="551480" y="1955251"/>
          <a:ext cx="772073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Local Search</a:t>
          </a:r>
        </a:p>
      </dsp:txBody>
      <dsp:txXfrm>
        <a:off x="613445" y="2017216"/>
        <a:ext cx="7596800" cy="1145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E5FAB-78BD-4D41-81C6-ADFB5D98E6F5}">
      <dsp:nvSpPr>
        <dsp:cNvPr id="0" name=""/>
        <dsp:cNvSpPr/>
      </dsp:nvSpPr>
      <dsp:spPr>
        <a:xfrm>
          <a:off x="0" y="731753"/>
          <a:ext cx="701237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497EB-94FE-BC43-B136-FD78C3EB6619}">
      <dsp:nvSpPr>
        <dsp:cNvPr id="0" name=""/>
        <dsp:cNvSpPr/>
      </dsp:nvSpPr>
      <dsp:spPr>
        <a:xfrm>
          <a:off x="350618" y="362753"/>
          <a:ext cx="4908659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Select shortest path for each demand and store it</a:t>
          </a:r>
        </a:p>
      </dsp:txBody>
      <dsp:txXfrm>
        <a:off x="386644" y="398779"/>
        <a:ext cx="4836607" cy="665948"/>
      </dsp:txXfrm>
    </dsp:sp>
    <dsp:sp modelId="{C593F4EB-CACD-6843-98B2-EDC834AAADFB}">
      <dsp:nvSpPr>
        <dsp:cNvPr id="0" name=""/>
        <dsp:cNvSpPr/>
      </dsp:nvSpPr>
      <dsp:spPr>
        <a:xfrm>
          <a:off x="0" y="1865753"/>
          <a:ext cx="7012370" cy="248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20700" rIns="5442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Find overlapping edges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List costs for each overlapping edge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Do bin packing for edge overlapping edge cost list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Add number of acquired bins for edge to # of channels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Add 1 channel for each Non-Overlapping edge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Return total # of channels</a:t>
          </a:r>
        </a:p>
      </dsp:txBody>
      <dsp:txXfrm>
        <a:off x="0" y="1865753"/>
        <a:ext cx="7012370" cy="2480625"/>
      </dsp:txXfrm>
    </dsp:sp>
    <dsp:sp modelId="{93FF00DE-2E0F-BF4A-A41B-8515700C1250}">
      <dsp:nvSpPr>
        <dsp:cNvPr id="0" name=""/>
        <dsp:cNvSpPr/>
      </dsp:nvSpPr>
      <dsp:spPr>
        <a:xfrm>
          <a:off x="350618" y="1496753"/>
          <a:ext cx="4908659" cy="738000"/>
        </a:xfrm>
        <a:prstGeom prst="roundRect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find number of transmission channels for the selected path list:</a:t>
          </a:r>
        </a:p>
      </dsp:txBody>
      <dsp:txXfrm>
        <a:off x="386644" y="1532779"/>
        <a:ext cx="4836607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51950-5398-2248-B855-7697AF252FE7}">
      <dsp:nvSpPr>
        <dsp:cNvPr id="0" name=""/>
        <dsp:cNvSpPr/>
      </dsp:nvSpPr>
      <dsp:spPr>
        <a:xfrm>
          <a:off x="0" y="0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F6707-FA92-404B-86B0-90D5B6180B64}">
      <dsp:nvSpPr>
        <dsp:cNvPr id="0" name=""/>
        <dsp:cNvSpPr/>
      </dsp:nvSpPr>
      <dsp:spPr>
        <a:xfrm>
          <a:off x="0" y="0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not guaranteed that any of the approaches used will give optimal solution</a:t>
          </a:r>
        </a:p>
      </dsp:txBody>
      <dsp:txXfrm>
        <a:off x="0" y="0"/>
        <a:ext cx="11029950" cy="459779"/>
      </dsp:txXfrm>
    </dsp:sp>
    <dsp:sp modelId="{0DC96F58-99CD-404A-B179-A69830195426}">
      <dsp:nvSpPr>
        <dsp:cNvPr id="0" name=""/>
        <dsp:cNvSpPr/>
      </dsp:nvSpPr>
      <dsp:spPr>
        <a:xfrm>
          <a:off x="0" y="459779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8C32-EC54-D046-9512-6EA7D58C4EEF}">
      <dsp:nvSpPr>
        <dsp:cNvPr id="0" name=""/>
        <dsp:cNvSpPr/>
      </dsp:nvSpPr>
      <dsp:spPr>
        <a:xfrm>
          <a:off x="0" y="459779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Local search will converge and give us optimal solution if it completes</a:t>
          </a:r>
        </a:p>
      </dsp:txBody>
      <dsp:txXfrm>
        <a:off x="0" y="459779"/>
        <a:ext cx="11029950" cy="459779"/>
      </dsp:txXfrm>
    </dsp:sp>
    <dsp:sp modelId="{5D03382A-03FA-5448-A3BA-B14A57722183}">
      <dsp:nvSpPr>
        <dsp:cNvPr id="0" name=""/>
        <dsp:cNvSpPr/>
      </dsp:nvSpPr>
      <dsp:spPr>
        <a:xfrm>
          <a:off x="0" y="919559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DB06A-7740-7F48-9854-681EA7AFE9C7}">
      <dsp:nvSpPr>
        <dsp:cNvPr id="0" name=""/>
        <dsp:cNvSpPr/>
      </dsp:nvSpPr>
      <dsp:spPr>
        <a:xfrm>
          <a:off x="0" y="919559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However, to complete local search and get global maxima it takes a lot of time</a:t>
          </a:r>
        </a:p>
      </dsp:txBody>
      <dsp:txXfrm>
        <a:off x="0" y="919559"/>
        <a:ext cx="11029950" cy="459779"/>
      </dsp:txXfrm>
    </dsp:sp>
    <dsp:sp modelId="{98D9A8EC-5F0A-5548-A8A0-B134E5653817}">
      <dsp:nvSpPr>
        <dsp:cNvPr id="0" name=""/>
        <dsp:cNvSpPr/>
      </dsp:nvSpPr>
      <dsp:spPr>
        <a:xfrm>
          <a:off x="0" y="1379339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59372-9ACF-1542-8A44-FB8513DC6DF0}">
      <dsp:nvSpPr>
        <dsp:cNvPr id="0" name=""/>
        <dsp:cNvSpPr/>
      </dsp:nvSpPr>
      <dsp:spPr>
        <a:xfrm>
          <a:off x="0" y="1379339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 iteration bound was introduced to terminate the search after a certain time</a:t>
          </a:r>
        </a:p>
      </dsp:txBody>
      <dsp:txXfrm>
        <a:off x="0" y="1379339"/>
        <a:ext cx="11029950" cy="459779"/>
      </dsp:txXfrm>
    </dsp:sp>
    <dsp:sp modelId="{2CE774CF-E2F0-0348-B3A4-30ECF1761251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35457-6D14-8049-9623-5BB8E8630A09}">
      <dsp:nvSpPr>
        <dsp:cNvPr id="0" name=""/>
        <dsp:cNvSpPr/>
      </dsp:nvSpPr>
      <dsp:spPr>
        <a:xfrm>
          <a:off x="0" y="1839119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When local search is terminated by iteration bound, there remains a possibility of getting local maximum</a:t>
          </a:r>
        </a:p>
      </dsp:txBody>
      <dsp:txXfrm>
        <a:off x="0" y="1839119"/>
        <a:ext cx="11029950" cy="459779"/>
      </dsp:txXfrm>
    </dsp:sp>
    <dsp:sp modelId="{FF01624E-73ED-AB4A-85A7-8FC0A2DA3312}">
      <dsp:nvSpPr>
        <dsp:cNvPr id="0" name=""/>
        <dsp:cNvSpPr/>
      </dsp:nvSpPr>
      <dsp:spPr>
        <a:xfrm>
          <a:off x="0" y="2298898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72C2E-7D49-7B41-A6F9-5634FF40FF4D}">
      <dsp:nvSpPr>
        <dsp:cNvPr id="0" name=""/>
        <dsp:cNvSpPr/>
      </dsp:nvSpPr>
      <dsp:spPr>
        <a:xfrm>
          <a:off x="0" y="2298898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larger the iteration bound is the better the local search outcome will be </a:t>
          </a:r>
        </a:p>
      </dsp:txBody>
      <dsp:txXfrm>
        <a:off x="0" y="2298898"/>
        <a:ext cx="11029950" cy="459779"/>
      </dsp:txXfrm>
    </dsp:sp>
    <dsp:sp modelId="{8A9EFD33-E33E-1649-A6D0-B7C0C4F78545}">
      <dsp:nvSpPr>
        <dsp:cNvPr id="0" name=""/>
        <dsp:cNvSpPr/>
      </dsp:nvSpPr>
      <dsp:spPr>
        <a:xfrm>
          <a:off x="0" y="2758678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40BEC-857B-E945-94E2-ED444D262758}">
      <dsp:nvSpPr>
        <dsp:cNvPr id="0" name=""/>
        <dsp:cNvSpPr/>
      </dsp:nvSpPr>
      <dsp:spPr>
        <a:xfrm>
          <a:off x="0" y="2758678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Therefore, in our case we will suggest Greedy Approach as it consumes </a:t>
          </a:r>
          <a:r>
            <a:rPr lang="en-US" sz="1500" b="1" kern="1200" dirty="0"/>
            <a:t>less time/iteration </a:t>
          </a:r>
          <a:r>
            <a:rPr lang="en-US" sz="1500" b="0" kern="1200" dirty="0"/>
            <a:t>and</a:t>
          </a:r>
          <a:r>
            <a:rPr lang="en-US" sz="1500" b="1" kern="1200" dirty="0"/>
            <a:t> </a:t>
          </a:r>
          <a:r>
            <a:rPr lang="en-US" sz="1500" b="0" kern="1200" dirty="0"/>
            <a:t>p</a:t>
          </a:r>
          <a:r>
            <a:rPr lang="en-US" sz="1500" kern="1200" dirty="0"/>
            <a:t>roduces same output for same input </a:t>
          </a:r>
        </a:p>
      </dsp:txBody>
      <dsp:txXfrm>
        <a:off x="0" y="2758678"/>
        <a:ext cx="11029950" cy="459779"/>
      </dsp:txXfrm>
    </dsp:sp>
    <dsp:sp modelId="{EBBA9BF9-1F66-D741-B51E-D7FE67609BD1}">
      <dsp:nvSpPr>
        <dsp:cNvPr id="0" name=""/>
        <dsp:cNvSpPr/>
      </dsp:nvSpPr>
      <dsp:spPr>
        <a:xfrm>
          <a:off x="0" y="3218458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37EAC-463B-A847-A8C3-611FB90650EE}">
      <dsp:nvSpPr>
        <dsp:cNvPr id="0" name=""/>
        <dsp:cNvSpPr/>
      </dsp:nvSpPr>
      <dsp:spPr>
        <a:xfrm>
          <a:off x="0" y="3218458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Nevertheless, for </a:t>
          </a:r>
          <a:r>
            <a:rPr lang="en-US" sz="1500" b="1" kern="1200" dirty="0"/>
            <a:t>more complicated and larger graphs </a:t>
          </a:r>
          <a:r>
            <a:rPr lang="en-US" sz="1500" kern="1200" dirty="0"/>
            <a:t>Local search will be better than Greedy Algorithm</a:t>
          </a:r>
        </a:p>
      </dsp:txBody>
      <dsp:txXfrm>
        <a:off x="0" y="3218458"/>
        <a:ext cx="11029950" cy="45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C8jusePFc8oBo9Y10FKOTEQpzw_v-d6?usp=shar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E125-9912-F346-A7C4-E1748B90B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1015999"/>
            <a:ext cx="10993549" cy="119496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Telecommunication Network Routing System occupying Minimum Number of Channels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4A96-865C-FD41-AA72-BEF81BB86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133839"/>
            <a:ext cx="10993546" cy="325105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Tani</a:t>
            </a:r>
            <a:r>
              <a:rPr lang="en-US" dirty="0">
                <a:solidFill>
                  <a:schemeClr val="bg1"/>
                </a:solidFill>
              </a:rPr>
              <a:t> Hossain</a:t>
            </a:r>
          </a:p>
          <a:p>
            <a:r>
              <a:rPr lang="en-US" dirty="0">
                <a:solidFill>
                  <a:schemeClr val="bg1"/>
                </a:solidFill>
              </a:rPr>
              <a:t>Fatma Noor</a:t>
            </a:r>
          </a:p>
          <a:p>
            <a:r>
              <a:rPr lang="en-US" dirty="0">
                <a:solidFill>
                  <a:schemeClr val="bg1"/>
                </a:solidFill>
              </a:rPr>
              <a:t>Kushal Khatri</a:t>
            </a:r>
          </a:p>
          <a:p>
            <a:r>
              <a:rPr lang="en-US" dirty="0">
                <a:solidFill>
                  <a:schemeClr val="bg1"/>
                </a:solidFill>
              </a:rPr>
              <a:t>Dhruval Patel</a:t>
            </a:r>
          </a:p>
          <a:p>
            <a:r>
              <a:rPr lang="en-US" dirty="0" err="1">
                <a:solidFill>
                  <a:schemeClr val="bg1"/>
                </a:solidFill>
              </a:rPr>
              <a:t>Jahnavi</a:t>
            </a:r>
            <a:r>
              <a:rPr lang="en-US" dirty="0">
                <a:solidFill>
                  <a:schemeClr val="bg1"/>
                </a:solidFill>
              </a:rPr>
              <a:t> Boya</a:t>
            </a:r>
          </a:p>
          <a:p>
            <a:r>
              <a:rPr lang="en-US" dirty="0">
                <a:solidFill>
                  <a:schemeClr val="bg1"/>
                </a:solidFill>
              </a:rPr>
              <a:t>Mounika </a:t>
            </a:r>
            <a:r>
              <a:rPr lang="en-US" dirty="0" err="1">
                <a:solidFill>
                  <a:schemeClr val="bg1"/>
                </a:solidFill>
              </a:rPr>
              <a:t>Koduri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541418-96D1-F54A-AC96-F54058FD16F3}"/>
              </a:ext>
            </a:extLst>
          </p:cNvPr>
          <p:cNvSpPr txBox="1">
            <a:spLocks/>
          </p:cNvSpPr>
          <p:nvPr/>
        </p:nvSpPr>
        <p:spPr>
          <a:xfrm>
            <a:off x="581188" y="237724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6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188-4BA5-B54F-A02A-8EA4E8EC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1440-4D8D-8E4F-8897-D6FC48F9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Edges not shared by demands will always need a whole channel, even if channel is not filled to capacity</a:t>
            </a:r>
          </a:p>
          <a:p>
            <a:r>
              <a:rPr lang="en-US" sz="2000" dirty="0"/>
              <a:t>We need to apply bin packing only to shared edges</a:t>
            </a:r>
          </a:p>
          <a:p>
            <a:r>
              <a:rPr lang="en-US" sz="2000" dirty="0"/>
              <a:t>Number of channels required can differ largely based on the selected paths</a:t>
            </a:r>
          </a:p>
          <a:p>
            <a:r>
              <a:rPr lang="en-US" sz="2000" dirty="0"/>
              <a:t>Therefore, </a:t>
            </a:r>
            <a:r>
              <a:rPr lang="en-US" sz="2000" b="1" dirty="0"/>
              <a:t>path selection</a:t>
            </a:r>
            <a:r>
              <a:rPr lang="en-US" sz="2000" dirty="0"/>
              <a:t> is the most critical part for solving this problem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891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9300-2237-ED4C-9253-907B94DF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5B92C4-ACF6-006C-864C-D41FF44E08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26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87DB-7EAB-9749-AAED-46015227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 – 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8F36-3048-BE4A-87D1-4252931C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greedy algorithm is an algorithmic strategy that makes the best optimal choice at each small stage with the goal of this eventually leading to a globally optimum solution.</a:t>
            </a:r>
          </a:p>
          <a:p>
            <a:r>
              <a:rPr lang="en-US" sz="2000" dirty="0"/>
              <a:t>Here, we have taken </a:t>
            </a:r>
            <a:r>
              <a:rPr lang="en-US" sz="2000" b="1" dirty="0"/>
              <a:t>shortest path </a:t>
            </a:r>
            <a:r>
              <a:rPr lang="en-US" sz="2000" dirty="0"/>
              <a:t>from source to destination for each demand</a:t>
            </a:r>
          </a:p>
        </p:txBody>
      </p:sp>
    </p:spTree>
    <p:extLst>
      <p:ext uri="{BB962C8B-B14F-4D97-AF65-F5344CB8AC3E}">
        <p14:creationId xmlns:p14="http://schemas.microsoft.com/office/powerpoint/2010/main" val="200857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E87DB-7EAB-9749-AAED-46015227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Approach 1 – Steps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49FFA4-FD23-FB5E-6B46-DF4362899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448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82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87DB-7EAB-9749-AAED-46015227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 –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8F36-3048-BE4A-87D1-4252931C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search is a heuristic method for solving computationally hard optimization problems</a:t>
            </a:r>
          </a:p>
          <a:p>
            <a:r>
              <a:rPr lang="en-US" dirty="0"/>
              <a:t>The local search algorithm explores and evaluates different solutions (search space) by applying local changes until an optimal solution is achieved or certain iterations are computed.</a:t>
            </a:r>
          </a:p>
          <a:p>
            <a:r>
              <a:rPr lang="en-US" dirty="0"/>
              <a:t>Hill climbing, simulated annealing, tabu search are some of the local search algorithms</a:t>
            </a:r>
          </a:p>
          <a:p>
            <a:r>
              <a:rPr lang="en-US" dirty="0"/>
              <a:t>Here, we are using hill climbing approach for finding minimum # of channels</a:t>
            </a:r>
          </a:p>
        </p:txBody>
      </p:sp>
    </p:spTree>
    <p:extLst>
      <p:ext uri="{BB962C8B-B14F-4D97-AF65-F5344CB8AC3E}">
        <p14:creationId xmlns:p14="http://schemas.microsoft.com/office/powerpoint/2010/main" val="25350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87DB-7EAB-9749-AAED-46015227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8F36-3048-BE4A-87D1-4252931C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climbing algorithm is a local search algorithm which continuously moves in the direction of increasing elevation/value to find the peak of the mountain or best solution to the problem.</a:t>
            </a:r>
          </a:p>
          <a:p>
            <a:r>
              <a:rPr lang="en-US" dirty="0"/>
              <a:t>It terminates when it reaches a peak value where no neighbor has a higher value.</a:t>
            </a:r>
          </a:p>
          <a:p>
            <a:r>
              <a:rPr lang="en-US" dirty="0"/>
              <a:t>A node of hill climbing algorithm has two components which are state and value.</a:t>
            </a:r>
          </a:p>
          <a:p>
            <a:r>
              <a:rPr lang="en-US" dirty="0"/>
              <a:t>Local maximum is a state which is better than its neighbor states, but other better states exist</a:t>
            </a:r>
          </a:p>
          <a:p>
            <a:r>
              <a:rPr lang="en-US" dirty="0"/>
              <a:t>Global maximum is the best possible state of state space landscape.</a:t>
            </a:r>
          </a:p>
          <a:p>
            <a:r>
              <a:rPr lang="en-US" dirty="0"/>
              <a:t>Current state is a state in a landscape diagram where an agent is currently present.</a:t>
            </a:r>
          </a:p>
        </p:txBody>
      </p:sp>
    </p:spTree>
    <p:extLst>
      <p:ext uri="{BB962C8B-B14F-4D97-AF65-F5344CB8AC3E}">
        <p14:creationId xmlns:p14="http://schemas.microsoft.com/office/powerpoint/2010/main" val="1053664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A86-B9EA-2C4C-862F-B76564E9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ABFA-C62F-504B-8CC3-8992C616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Index of paths to be selected from all possible paths</a:t>
            </a:r>
          </a:p>
          <a:p>
            <a:r>
              <a:rPr lang="en-US" dirty="0"/>
              <a:t>Value: List of selected paths for each iteration</a:t>
            </a:r>
          </a:p>
          <a:p>
            <a:r>
              <a:rPr lang="en-US" dirty="0"/>
              <a:t>Neighbors: Any state other than the current state</a:t>
            </a:r>
          </a:p>
          <a:p>
            <a:r>
              <a:rPr lang="en-US" dirty="0"/>
              <a:t>Optimal Neighbor: neighbor whose objective function value is less than current state</a:t>
            </a:r>
          </a:p>
          <a:p>
            <a:r>
              <a:rPr lang="en-US" dirty="0"/>
              <a:t>Objective Function(Min): Calculating number of channels for selected path</a:t>
            </a:r>
          </a:p>
          <a:p>
            <a:r>
              <a:rPr lang="en-US" dirty="0"/>
              <a:t>Iteration bound: Number of times to run the iterations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7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CEB6-C615-6540-9E3F-94B69A9E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EFF"/>
                </a:solidFill>
              </a:rPr>
              <a:t>Approach 2 –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2AC4-0C3C-C24A-96B3-DA0AC075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possible paths for each demand</a:t>
            </a:r>
          </a:p>
          <a:p>
            <a:r>
              <a:rPr lang="en-US" dirty="0"/>
              <a:t>At first, Select one path for every demand randomly – this is our initial state value</a:t>
            </a:r>
          </a:p>
          <a:p>
            <a:r>
              <a:rPr lang="en-US" dirty="0"/>
              <a:t>Find number of transmission channels for the selected path list</a:t>
            </a:r>
          </a:p>
          <a:p>
            <a:r>
              <a:rPr lang="en-US" dirty="0"/>
              <a:t>Get optimal neighbor for the current state by comparing objective functions</a:t>
            </a:r>
          </a:p>
          <a:p>
            <a:r>
              <a:rPr lang="en-US" dirty="0"/>
              <a:t>If different current state and neighbor state have same objective value, take random neighbor state to avoid local maxima</a:t>
            </a:r>
          </a:p>
          <a:p>
            <a:r>
              <a:rPr lang="en-US" dirty="0"/>
              <a:t>If neighbor state is same as current state terminate because that means no other optimal solution is left</a:t>
            </a:r>
          </a:p>
          <a:p>
            <a:r>
              <a:rPr lang="en-US" dirty="0"/>
              <a:t>Otherwise, terminate when exceeds the iteration bound</a:t>
            </a:r>
          </a:p>
        </p:txBody>
      </p:sp>
    </p:spTree>
    <p:extLst>
      <p:ext uri="{BB962C8B-B14F-4D97-AF65-F5344CB8AC3E}">
        <p14:creationId xmlns:p14="http://schemas.microsoft.com/office/powerpoint/2010/main" val="3909141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DF9C-A12C-334A-AE82-FFD5EC1E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visualizing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6051-5215-604D-A12A-CF77EBEF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input generator for testing</a:t>
            </a:r>
          </a:p>
          <a:p>
            <a:pPr lvl="1"/>
            <a:r>
              <a:rPr lang="en-US" dirty="0"/>
              <a:t>Generated Random graph</a:t>
            </a:r>
          </a:p>
          <a:p>
            <a:pPr lvl="1"/>
            <a:r>
              <a:rPr lang="en-US" dirty="0"/>
              <a:t>Generated number of demands and demand configuration randomly based on the given graph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Showing necessary steps for each algorithm</a:t>
            </a:r>
          </a:p>
          <a:p>
            <a:pPr lvl="1"/>
            <a:r>
              <a:rPr lang="en-US" dirty="0"/>
              <a:t>Finally showing number of channels acquired from both the approaches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4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453-922B-CD45-AB90-69A0004B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for Given Graph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66903-5E4A-9544-A0F8-0FAD8DE11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7" y="5142045"/>
            <a:ext cx="7137400" cy="78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C68B0-9357-0C42-90B8-5C8AEC110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2" t="10538" r="6503" b="6348"/>
          <a:stretch/>
        </p:blipFill>
        <p:spPr>
          <a:xfrm>
            <a:off x="581192" y="2409246"/>
            <a:ext cx="3681455" cy="24171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1DA7B-25A3-8F47-8C28-DE67A14C44BB}"/>
              </a:ext>
            </a:extLst>
          </p:cNvPr>
          <p:cNvSpPr txBox="1"/>
          <p:nvPr/>
        </p:nvSpPr>
        <p:spPr>
          <a:xfrm>
            <a:off x="4785072" y="3488838"/>
            <a:ext cx="682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Shortest Path List for Greedy: [[1, 2, 3], [1, 2, 3, 5], [3, 2, 4]]</a:t>
            </a:r>
          </a:p>
        </p:txBody>
      </p:sp>
    </p:spTree>
    <p:extLst>
      <p:ext uri="{BB962C8B-B14F-4D97-AF65-F5344CB8AC3E}">
        <p14:creationId xmlns:p14="http://schemas.microsoft.com/office/powerpoint/2010/main" val="16733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2646E-1435-B140-9594-D57174A7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7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Problem parameters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336A0-67B9-9543-91D4-9D747414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06" y="1086266"/>
            <a:ext cx="4177907" cy="46680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A0D0-746E-BF4E-ACF2-3E3DC4B5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9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/>
              <a:t>Telecommunication optical network represented by a multigraph G</a:t>
            </a:r>
          </a:p>
          <a:p>
            <a:r>
              <a:rPr lang="en-US" dirty="0"/>
              <a:t>Each edge of the graph represents a signal transmission channel with a bandwidth B</a:t>
            </a:r>
          </a:p>
          <a:p>
            <a:r>
              <a:rPr lang="en-US" dirty="0"/>
              <a:t>k transmission demands</a:t>
            </a:r>
          </a:p>
          <a:p>
            <a:r>
              <a:rPr lang="en-US" dirty="0"/>
              <a:t>Each demand </a:t>
            </a:r>
            <a:r>
              <a:rPr lang="en-US" dirty="0" err="1"/>
              <a:t>i</a:t>
            </a:r>
            <a:r>
              <a:rPr lang="en-US" dirty="0"/>
              <a:t> has </a:t>
            </a:r>
          </a:p>
          <a:p>
            <a:pPr lvl="1"/>
            <a:r>
              <a:rPr lang="en-US" dirty="0"/>
              <a:t>a source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destination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size d</a:t>
            </a:r>
            <a:r>
              <a:rPr lang="en-US" baseline="-25000" dirty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47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8A88-88D6-DF4B-8EB7-44E2238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results</a:t>
            </a:r>
          </a:p>
        </p:txBody>
      </p:sp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BC94DEC3-B410-184D-BF50-A96249E57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7"/>
          <a:stretch/>
        </p:blipFill>
        <p:spPr>
          <a:xfrm>
            <a:off x="271145" y="2153920"/>
            <a:ext cx="6654800" cy="400192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557A9-E13D-B547-B880-13F98320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8390" y="3134514"/>
            <a:ext cx="6845300" cy="800100"/>
          </a:xfrm>
        </p:spPr>
      </p:pic>
    </p:spTree>
    <p:extLst>
      <p:ext uri="{BB962C8B-B14F-4D97-AF65-F5344CB8AC3E}">
        <p14:creationId xmlns:p14="http://schemas.microsoft.com/office/powerpoint/2010/main" val="28628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152E-7139-9148-9540-D68B8E97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results</a:t>
            </a: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BDD41391-14B9-3740-9A99-8A55F92DF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9"/>
          <a:stretch/>
        </p:blipFill>
        <p:spPr>
          <a:xfrm>
            <a:off x="327660" y="2194560"/>
            <a:ext cx="5867400" cy="404876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3755A-8BA8-0D48-8A37-D55E4C58D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9412" b="9412"/>
          <a:stretch/>
        </p:blipFill>
        <p:spPr>
          <a:xfrm>
            <a:off x="5069840" y="3246120"/>
            <a:ext cx="7010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3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0E39-A9A7-4142-B396-A2A2FB0C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090AF-5039-F94C-BDD4-EF185B63A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6" r="1194"/>
          <a:stretch/>
        </p:blipFill>
        <p:spPr>
          <a:xfrm>
            <a:off x="170180" y="2201540"/>
            <a:ext cx="5885180" cy="3954304"/>
          </a:xfrm>
          <a:prstGeom prst="rect">
            <a:avLst/>
          </a:prstGeom>
        </p:spPr>
      </p:pic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6BD3AB1-63BF-274D-9E28-B2C6A54C7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222" b="15564"/>
          <a:stretch/>
        </p:blipFill>
        <p:spPr>
          <a:xfrm>
            <a:off x="4970780" y="3299376"/>
            <a:ext cx="6946900" cy="879316"/>
          </a:xfrm>
        </p:spPr>
      </p:pic>
    </p:spTree>
    <p:extLst>
      <p:ext uri="{BB962C8B-B14F-4D97-AF65-F5344CB8AC3E}">
        <p14:creationId xmlns:p14="http://schemas.microsoft.com/office/powerpoint/2010/main" val="4110508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0E39-A9A7-4142-B396-A2A2FB0C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results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3DA06F8-EC62-B3F7-FB00-0E15745C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7" y="2027213"/>
            <a:ext cx="5540057" cy="4302957"/>
          </a:xfrm>
          <a:prstGeom prst="rect">
            <a:avLst/>
          </a:prstGeom>
        </p:spPr>
      </p:pic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E4DED060-D8BC-FC15-DA44-10BA69F61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1791" y="3723490"/>
            <a:ext cx="6112940" cy="794682"/>
          </a:xfrm>
        </p:spPr>
      </p:pic>
    </p:spTree>
    <p:extLst>
      <p:ext uri="{BB962C8B-B14F-4D97-AF65-F5344CB8AC3E}">
        <p14:creationId xmlns:p14="http://schemas.microsoft.com/office/powerpoint/2010/main" val="2200774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20A0914-D07B-F14B-B8D3-E5334178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39" y="1865814"/>
            <a:ext cx="5331481" cy="78639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86D1494-23EA-9245-AF23-D7B0DDC3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812847"/>
            <a:ext cx="5331478" cy="2892326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20E39-A9A7-4142-B396-A2A2FB0C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Some Example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6BE71-410E-C746-ABD9-DC692CA5293E}"/>
              </a:ext>
            </a:extLst>
          </p:cNvPr>
          <p:cNvSpPr txBox="1"/>
          <p:nvPr/>
        </p:nvSpPr>
        <p:spPr>
          <a:xfrm>
            <a:off x="4271491" y="4596992"/>
            <a:ext cx="7240909" cy="1607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Local search solution state path:  [[1, 5, 0, 4], [4, 0], [2, 5, 1]]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Greedy Algorithm Shortest path: [[1, 5, 4], [4, 0], [2, 3, 1]]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Local search does not take shortest path still gives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74538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E7C7-0235-0F18-285A-F570CA49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Two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2072D-D99F-36F6-CDDA-980675482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D11FA-3DC4-A12F-A08B-71C73AF26B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Greedy approach uses momentary optimal combination</a:t>
            </a:r>
          </a:p>
          <a:p>
            <a:r>
              <a:rPr lang="en-US" dirty="0"/>
              <a:t>Assumes current solution is optimal so, no extra iterations needed</a:t>
            </a:r>
          </a:p>
          <a:p>
            <a:r>
              <a:rPr lang="en-US" dirty="0"/>
              <a:t>Generates consistent results every time for the same set of input</a:t>
            </a:r>
          </a:p>
          <a:p>
            <a:r>
              <a:rPr lang="en-US" dirty="0"/>
              <a:t>Results can vary depending on which shortest path we select if there exist multiple shortest paths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7D8AA-3FBB-9C39-DA66-46C85C414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36E6D-F54D-09B0-AF57-CB274550E0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Local Search checks a number of combinations of paths</a:t>
            </a:r>
          </a:p>
          <a:p>
            <a:r>
              <a:rPr lang="en-US" dirty="0"/>
              <a:t>Local search takes much more iteration to give a result compared to greedy in this case</a:t>
            </a:r>
          </a:p>
          <a:p>
            <a:r>
              <a:rPr lang="en-US" dirty="0"/>
              <a:t>Solution can defer for the same set of input as random states are taken every time</a:t>
            </a:r>
          </a:p>
          <a:p>
            <a:r>
              <a:rPr lang="en-US" dirty="0"/>
              <a:t>Results can be same even if we start with different initial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3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0764-22C5-2F43-D665-5668F694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6DA0C-F8D8-8A5A-5BB1-A4734F68C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75588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379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4E58-0591-F745-A1E7-52F02952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7C1F-107F-2843-9BE6-D32EC169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binpacking</a:t>
            </a:r>
            <a:r>
              <a:rPr lang="en-US" dirty="0"/>
              <a:t> before executing the code</a:t>
            </a:r>
          </a:p>
          <a:p>
            <a:r>
              <a:rPr lang="en-US" dirty="0"/>
              <a:t>Two versions of the code added </a:t>
            </a:r>
          </a:p>
          <a:p>
            <a:pPr lvl="1"/>
            <a:r>
              <a:rPr lang="en-US" dirty="0"/>
              <a:t> For given graph</a:t>
            </a:r>
          </a:p>
          <a:p>
            <a:pPr lvl="1"/>
            <a:r>
              <a:rPr lang="en-US" dirty="0"/>
              <a:t>For random graphs</a:t>
            </a:r>
          </a:p>
          <a:p>
            <a:r>
              <a:rPr lang="en-US" dirty="0"/>
              <a:t>Each version includes both the approaches</a:t>
            </a:r>
          </a:p>
          <a:p>
            <a:r>
              <a:rPr lang="en-US" dirty="0">
                <a:hlinkClick r:id="rId2"/>
              </a:rPr>
              <a:t>Google Colab</a:t>
            </a:r>
            <a:r>
              <a:rPr lang="en-US">
                <a:hlinkClick r:id="rId2"/>
              </a:rPr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08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2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12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3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13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7" name="Rectangle 134">
            <a:extLst>
              <a:ext uri="{FF2B5EF4-FFF2-40B4-BE49-F238E27FC236}">
                <a16:creationId xmlns:a16="http://schemas.microsoft.com/office/drawing/2014/main" id="{D7834585-F49B-43A2-9226-38EBB9CE6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15BC3-F2B6-CB8A-A57C-AE53547B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1097109"/>
            <a:ext cx="5439267" cy="4576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148" name="Rectangle 136">
            <a:extLst>
              <a:ext uri="{FF2B5EF4-FFF2-40B4-BE49-F238E27FC236}">
                <a16:creationId xmlns:a16="http://schemas.microsoft.com/office/drawing/2014/main" id="{A94003D5-55DD-4968-8D94-E9705D54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69" y="453642"/>
            <a:ext cx="3625597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38">
            <a:extLst>
              <a:ext uri="{FF2B5EF4-FFF2-40B4-BE49-F238E27FC236}">
                <a16:creationId xmlns:a16="http://schemas.microsoft.com/office/drawing/2014/main" id="{F5549486-A8CA-4D47-92EC-B95E900CA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13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FCC68-B8BD-C942-A8E0-EA8B5025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8762-0449-FB41-A9E2-33D33BFF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Routing of all transmission demands, in such a way that number of used transmission channels are minimum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6A41D04-F59E-714A-B563-6AD72B8EB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8"/>
          <a:stretch/>
        </p:blipFill>
        <p:spPr>
          <a:xfrm>
            <a:off x="6539496" y="1005840"/>
            <a:ext cx="4809649" cy="45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8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B163-FE10-064D-B07B-02368AAB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08B72-265E-A665-95D7-80A0F1116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821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77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2EF3-23FA-A047-9ABD-CF634448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Problem division – Two parts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389A37-CC5D-8901-09C7-0BC0939B9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63046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6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C5E821-DBB9-4D2F-8897-53D2FA1A0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3C5E821-DBB9-4D2F-8897-53D2FA1A0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1C1986-484A-450C-B916-DAB57FD45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11C1986-484A-450C-B916-DAB57FD456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E54336-6FAB-4FB4-AD30-F4D60326B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6E54336-6FAB-4FB4-AD30-F4D60326BA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E0B1C6-33B0-4950-AA7C-71235A2EF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D2E0B1C6-33B0-4950-AA7C-71235A2EF7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492-D365-C240-ABFF-4767C99B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 Packing?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E3C4-DD98-B84A-BD0A-2CA2019D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Let’s Assume,</a:t>
            </a:r>
          </a:p>
          <a:p>
            <a:r>
              <a:rPr lang="en-US" sz="2000" dirty="0"/>
              <a:t>Channels with fixed bandwidth as bins with fixed capacity</a:t>
            </a:r>
          </a:p>
          <a:p>
            <a:r>
              <a:rPr lang="en-US" sz="2000" dirty="0"/>
              <a:t>Transmission demands with different sizes as tasks with various durations</a:t>
            </a:r>
          </a:p>
          <a:p>
            <a:r>
              <a:rPr lang="en-US" sz="2000" b="1" dirty="0"/>
              <a:t>Need to route the demands in such a way so that minimum number of Channels/Bins needed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34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2ECB-7FC4-434F-AF1A-89EB9C52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Initial Naive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EE28E2-523B-BFA1-A68F-78877B5EB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51630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32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7C517-0862-4B4B-AB14-14EE4663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 with Initial approach  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9DB581-C82C-5B4A-A30D-896395DD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For the Given Graph:</a:t>
            </a:r>
          </a:p>
          <a:p>
            <a:r>
              <a:rPr lang="en-US">
                <a:solidFill>
                  <a:srgbClr val="FFFFFF"/>
                </a:solidFill>
              </a:rPr>
              <a:t>Expected output = 6</a:t>
            </a:r>
          </a:p>
          <a:p>
            <a:r>
              <a:rPr lang="en-US">
                <a:solidFill>
                  <a:srgbClr val="FFFFFF"/>
                </a:solidFill>
              </a:rPr>
              <a:t>Output Received = 5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55BB477-1269-C941-859F-B7D9D28D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32" y="960723"/>
            <a:ext cx="4834378" cy="49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21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7C517-0862-4B4B-AB14-14EE4663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Analyzing Initial approach  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9DB581-C82C-5B4A-A30D-896395DD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5065655" cy="36503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List of sizes = [2, 2, 2, 2, 2, 3, 3]</a:t>
            </a:r>
          </a:p>
          <a:p>
            <a:r>
              <a:rPr lang="en-US" dirty="0">
                <a:solidFill>
                  <a:srgbClr val="FFFFFF"/>
                </a:solidFill>
              </a:rPr>
              <a:t>Capacity = 4</a:t>
            </a:r>
          </a:p>
          <a:p>
            <a:r>
              <a:rPr lang="en-US" dirty="0">
                <a:solidFill>
                  <a:srgbClr val="FFFFFF"/>
                </a:solidFill>
              </a:rPr>
              <a:t>Bins = [[2, 2], [2, 2], [2], [3], [3]] =&gt; 5</a:t>
            </a:r>
          </a:p>
          <a:p>
            <a:r>
              <a:rPr lang="en-US" dirty="0">
                <a:solidFill>
                  <a:srgbClr val="FFFFFF"/>
                </a:solidFill>
              </a:rPr>
              <a:t>Channels = [[2, 2], [2], [2], [2], [3], [3]] =&gt; 6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55BB477-1269-C941-859F-B7D9D28D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32" y="960723"/>
            <a:ext cx="4834378" cy="4945656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159AE00-CD7E-4343-8112-9069618D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32" y="1113123"/>
            <a:ext cx="4834378" cy="4945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44F21-8BC3-464D-99C6-889778020D43}"/>
              </a:ext>
            </a:extLst>
          </p:cNvPr>
          <p:cNvSpPr txBox="1"/>
          <p:nvPr/>
        </p:nvSpPr>
        <p:spPr>
          <a:xfrm>
            <a:off x="8615363" y="5357813"/>
            <a:ext cx="80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=&gt;2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A7AA4-E11A-4247-B733-AE1564514BED}"/>
              </a:ext>
            </a:extLst>
          </p:cNvPr>
          <p:cNvSpPr txBox="1"/>
          <p:nvPr/>
        </p:nvSpPr>
        <p:spPr>
          <a:xfrm>
            <a:off x="8730718" y="558704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=&gt;2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1D571-85F1-7E48-8D05-9B58371C7E54}"/>
              </a:ext>
            </a:extLst>
          </p:cNvPr>
          <p:cNvSpPr txBox="1"/>
          <p:nvPr/>
        </p:nvSpPr>
        <p:spPr>
          <a:xfrm>
            <a:off x="8730717" y="579791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=&gt;3</a:t>
            </a:r>
          </a:p>
        </p:txBody>
      </p:sp>
    </p:spTree>
    <p:extLst>
      <p:ext uri="{BB962C8B-B14F-4D97-AF65-F5344CB8AC3E}">
        <p14:creationId xmlns:p14="http://schemas.microsoft.com/office/powerpoint/2010/main" val="412423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879</TotalTime>
  <Words>1274</Words>
  <Application>Microsoft Macintosh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Gill Sans MT</vt:lpstr>
      <vt:lpstr>Wingdings 2</vt:lpstr>
      <vt:lpstr>Dividend</vt:lpstr>
      <vt:lpstr> Telecommunication Network Routing System occupying Minimum Number of Channels</vt:lpstr>
      <vt:lpstr>Problem parameters</vt:lpstr>
      <vt:lpstr>Problem statement</vt:lpstr>
      <vt:lpstr>Assumptions</vt:lpstr>
      <vt:lpstr>Problem division – Two parts</vt:lpstr>
      <vt:lpstr>Why Bin Packing?</vt:lpstr>
      <vt:lpstr>Initial Naive approach</vt:lpstr>
      <vt:lpstr>Challenges with Initial approach  </vt:lpstr>
      <vt:lpstr>Analyzing Initial approach  </vt:lpstr>
      <vt:lpstr>deciding factors</vt:lpstr>
      <vt:lpstr>Two Approaches</vt:lpstr>
      <vt:lpstr>Approach 1 – Greedy Algorithm</vt:lpstr>
      <vt:lpstr>Approach 1 – Steps</vt:lpstr>
      <vt:lpstr>Approach 2 – Local Search</vt:lpstr>
      <vt:lpstr>hill climbing approach</vt:lpstr>
      <vt:lpstr>Hill climbing Components</vt:lpstr>
      <vt:lpstr>Approach 2 – Steps</vt:lpstr>
      <vt:lpstr>Input and visualizing outputs</vt:lpstr>
      <vt:lpstr>Output for Given Graph</vt:lpstr>
      <vt:lpstr>Some Example results</vt:lpstr>
      <vt:lpstr>Some Example results</vt:lpstr>
      <vt:lpstr>Some Example results</vt:lpstr>
      <vt:lpstr>Some Example results</vt:lpstr>
      <vt:lpstr>Some Example results</vt:lpstr>
      <vt:lpstr>Comparison between Two approaches</vt:lpstr>
      <vt:lpstr>Conclusion</vt:lpstr>
      <vt:lpstr>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Algorithm</dc:title>
  <dc:creator>Tani Hossain</dc:creator>
  <cp:lastModifiedBy>Tani Hossain</cp:lastModifiedBy>
  <cp:revision>65</cp:revision>
  <dcterms:created xsi:type="dcterms:W3CDTF">2022-04-25T11:26:44Z</dcterms:created>
  <dcterms:modified xsi:type="dcterms:W3CDTF">2022-07-30T22:09:08Z</dcterms:modified>
</cp:coreProperties>
</file>