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1" r:id="rId6"/>
    <p:sldId id="265" r:id="rId7"/>
    <p:sldId id="259" r:id="rId8"/>
    <p:sldId id="268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26A5C-A410-436F-84FE-E7A929C062DC}" type="datetimeFigureOut">
              <a:rPr lang="en-IE" smtClean="0"/>
              <a:t>29/10/2018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130C-8B0F-487F-A346-128FC61A66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41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48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74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599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483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63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862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05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834B-15B3-4532-AF9C-BCD11A53F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D238D-45C9-4CC2-8AD7-3DCEF6AD7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F9F8-A69A-4B31-805C-C71223A8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58D2-DD4B-4FA1-AE5D-D060E165E0C0}" type="datetime1">
              <a:rPr lang="en-IE" smtClean="0"/>
              <a:t>29/10/2018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A0BB-82F8-4D19-8815-F1D0080B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26A9-86BE-4F30-8E74-E70FD4BB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34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32EA-206E-44D2-8A63-6045271C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AD0AE-4F3F-43D8-955C-4C9CD0D8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73F6-D520-4AF7-9C69-04DF9A92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F80-88C8-4B6D-A6EB-787C31DB2D49}" type="datetime1">
              <a:rPr lang="en-IE" smtClean="0"/>
              <a:t>29/10/2018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32EA-8D5F-4873-9B59-83C2A23F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17A6-B449-49FC-BF9A-A80907C1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61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94D83-234F-4AF8-A89B-3F5ADCFD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180C1-31ED-4503-8540-5659A1BB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53CD-2C69-4A0F-8A10-5144A33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C086-5783-4EE7-9EBC-E29720954B28}" type="datetime1">
              <a:rPr lang="en-IE" smtClean="0"/>
              <a:t>29/10/2018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48A0-F712-4CC6-B7B7-94AD6EC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6AF3-08D2-4BDD-98F4-FE6A624E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30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D92-C44F-453F-93F5-F7FEF759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D1F2-58C6-41A4-BFFA-64DD87EF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AE5C-420E-4EF6-8DC3-CD28C7EA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29E9-1B89-4619-82E6-AE306BA41C6A}" type="datetime1">
              <a:rPr lang="en-IE" smtClean="0"/>
              <a:t>29/10/2018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E177-B46A-404B-876C-4AC0331C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0312-E9B0-4B73-8B38-A0DD390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03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68DF-8AE7-4844-9D4A-02CDD12E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8132-FE25-4788-9BE5-640DA44A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EC3A-FD94-4195-ACAA-F54334C4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5E6D-F627-4723-BE3A-5A7D5A6DD4EF}" type="datetime1">
              <a:rPr lang="en-IE" smtClean="0"/>
              <a:t>29/10/2018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7B3F-1151-470D-8EE1-F0027416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EBDD-DF7B-4B28-BF60-E67C2A36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65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A3E2-9649-4696-90CA-E878DE06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493-233B-40F0-BB81-182CCD7EC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EC25-539D-4076-8CC4-44EB4637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966F3-581E-478B-AB0D-0B2EB64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ACE5-D1DA-4460-B916-D2D1CF53D5F8}" type="datetime1">
              <a:rPr lang="en-IE" smtClean="0"/>
              <a:t>29/10/2018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CFE3-4187-4186-9F22-B04DE699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7831-C2DA-42B5-920C-6B6B667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4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AB04-1A0A-4B5C-ABD1-4C781218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20BB-99F8-4AE3-9E71-7E568C63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32FBB-5AC1-460D-B435-77CA8A10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60DBA-7D84-437A-93F9-A56DACA6E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9425-01AB-4B7F-A341-99B32F867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0CE9-7281-430B-A1E9-5426939F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2112-7D1A-497C-B6C7-39913ADF3CF5}" type="datetime1">
              <a:rPr lang="en-IE" smtClean="0"/>
              <a:t>29/10/2018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DB8F0-D251-4B1F-940D-6A8438BA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6BF4-0959-45CD-9416-D85B4D44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661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23A1-9316-4BAF-BC6B-80044A58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6DC0-6C94-4482-BB78-F1102EAB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97D-E13E-4659-841B-C3F8A2D53FA2}" type="datetime1">
              <a:rPr lang="en-IE" smtClean="0"/>
              <a:t>29/10/2018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B45FC-1CD1-4508-A66C-C1715BB6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27F33-724A-4D4D-A685-43BDA7AE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3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71997-782D-4B2A-A04E-A89DDDFD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E79A-3F7A-444C-8F86-33A0F1AF2B66}" type="datetime1">
              <a:rPr lang="en-IE" smtClean="0"/>
              <a:t>29/10/2018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0A314-01B3-4D64-8F17-50693613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1A39A-D93C-408C-8FEA-8FB7E59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3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E9FD-5342-4563-A080-61C7E6BA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A1D5-A05B-4B49-83E4-EDC90297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2F227-456E-418D-986A-DBAEAF58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DC07-8532-47D9-93D8-AA47FDC7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C4D8-8869-454E-AB4C-DA8388A0E762}" type="datetime1">
              <a:rPr lang="en-IE" smtClean="0"/>
              <a:t>29/10/2018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EC76-5A9B-4EB0-B0B6-08CE21FA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4831-A1E5-47B9-80F1-A404C6A9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0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F9A-ED0C-4EC8-9371-AF718961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E77E0-2CE2-4AF2-B4C1-46CB88F9D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74016-80FC-4BF6-923A-B190FA1FB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5D5A-38BA-4B22-AA37-D88327F5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4154-9EAE-421C-9A56-884A89B2A24D}" type="datetime1">
              <a:rPr lang="en-IE" smtClean="0"/>
              <a:t>29/10/2018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C335-4710-4242-8ED1-25408B2B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B21B-0AAF-4375-AF2E-BD0E5D3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6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6EC48-E035-4FDD-829C-52D148A4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63DB-8E14-419D-8D93-B588B974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6A53-DC3F-4C8D-B03B-FB1CFF789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2352-3874-4B9B-A13D-0CE1D8F6ECEA}" type="datetime1">
              <a:rPr lang="en-IE" smtClean="0"/>
              <a:t>29/10/2018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5203-E0B0-492B-81E9-FC6EAEB8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IE_MathE Florence October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E3E7-26B7-4BEB-91F3-9573AAC7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16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405947"/>
            <a:ext cx="9144000" cy="196603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Introduction To </a:t>
            </a:r>
            <a:br>
              <a:rPr lang="en-IE" b="1" dirty="0">
                <a:solidFill>
                  <a:srgbClr val="FF0000"/>
                </a:solidFill>
              </a:rPr>
            </a:br>
            <a:r>
              <a:rPr lang="en-IE" b="1" dirty="0">
                <a:solidFill>
                  <a:srgbClr val="FF0000"/>
                </a:solidFill>
              </a:rPr>
              <a:t>Limerick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255" y="303133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/>
              <a:t>Marie Walsh</a:t>
            </a:r>
          </a:p>
          <a:p>
            <a:r>
              <a:rPr lang="en-IE" sz="4300" b="1" dirty="0" err="1">
                <a:solidFill>
                  <a:schemeClr val="accent1">
                    <a:lumMod val="50000"/>
                  </a:schemeClr>
                </a:solidFill>
              </a:rPr>
              <a:t>MathE</a:t>
            </a:r>
            <a:r>
              <a:rPr lang="en-IE" sz="4300" b="1" dirty="0">
                <a:solidFill>
                  <a:schemeClr val="accent1">
                    <a:lumMod val="50000"/>
                  </a:schemeClr>
                </a:solidFill>
              </a:rPr>
              <a:t> Project Partners’ Kick-off Meeting</a:t>
            </a:r>
          </a:p>
          <a:p>
            <a:r>
              <a:rPr lang="en-IE" sz="3600" dirty="0"/>
              <a:t>October 28h – 29</a:t>
            </a:r>
            <a:r>
              <a:rPr lang="en-IE" sz="3600" baseline="30000" dirty="0"/>
              <a:t>th</a:t>
            </a:r>
            <a:r>
              <a:rPr lang="en-IE" sz="3600" dirty="0"/>
              <a:t>, Florence, Italy</a:t>
            </a:r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8" y="5346454"/>
            <a:ext cx="2181095" cy="144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16" y="5346454"/>
            <a:ext cx="2084280" cy="144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7859005" y="6284240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1</a:t>
            </a:fld>
            <a:endParaRPr lang="en-IE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957528"/>
            <a:ext cx="9144000" cy="196603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Thank You </a:t>
            </a:r>
            <a:br>
              <a:rPr lang="en-IE" b="1" dirty="0">
                <a:solidFill>
                  <a:srgbClr val="FF0000"/>
                </a:solidFill>
              </a:rPr>
            </a:br>
            <a:r>
              <a:rPr lang="en-IE" b="1" dirty="0">
                <a:solidFill>
                  <a:srgbClr val="FF0000"/>
                </a:solidFill>
              </a:rPr>
              <a:t>for </a:t>
            </a:r>
            <a:br>
              <a:rPr lang="en-IE" b="1" dirty="0">
                <a:solidFill>
                  <a:srgbClr val="FF0000"/>
                </a:solidFill>
              </a:rPr>
            </a:br>
            <a:r>
              <a:rPr lang="en-IE" b="1" dirty="0">
                <a:solidFill>
                  <a:srgbClr val="FF0000"/>
                </a:solidFill>
              </a:rPr>
              <a:t>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255" y="303133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/>
              <a:t>Marie Walsh</a:t>
            </a:r>
          </a:p>
          <a:p>
            <a:r>
              <a:rPr lang="en-IE" sz="4300" b="1" dirty="0" err="1">
                <a:solidFill>
                  <a:schemeClr val="accent1">
                    <a:lumMod val="50000"/>
                  </a:schemeClr>
                </a:solidFill>
              </a:rPr>
              <a:t>MathE</a:t>
            </a:r>
            <a:r>
              <a:rPr lang="en-IE" sz="4300" b="1" dirty="0">
                <a:solidFill>
                  <a:schemeClr val="accent1">
                    <a:lumMod val="50000"/>
                  </a:schemeClr>
                </a:solidFill>
              </a:rPr>
              <a:t> Project Partners’ Kick-off Meeting</a:t>
            </a:r>
          </a:p>
          <a:p>
            <a:r>
              <a:rPr lang="en-IE" sz="3600" dirty="0"/>
              <a:t>October 28h – 29</a:t>
            </a:r>
            <a:r>
              <a:rPr lang="en-IE" sz="3600" baseline="30000" dirty="0"/>
              <a:t>th</a:t>
            </a:r>
            <a:r>
              <a:rPr lang="en-IE" sz="3600" dirty="0"/>
              <a:t>, Florence, Italy</a:t>
            </a:r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5" y="5558886"/>
            <a:ext cx="1781341" cy="12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7859005" y="6284240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10</a:t>
            </a:fld>
            <a:endParaRPr lang="en-IE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75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0" y="188369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57" y="1253331"/>
            <a:ext cx="6450050" cy="4951596"/>
          </a:xfrm>
        </p:spPr>
        <p:txBody>
          <a:bodyPr>
            <a:normAutofit/>
          </a:bodyPr>
          <a:lstStyle/>
          <a:p>
            <a:r>
              <a:rPr lang="en-GB" sz="3200" dirty="0"/>
              <a:t>Institution of Higher Education in Limerick, Ireland.</a:t>
            </a:r>
          </a:p>
          <a:p>
            <a:r>
              <a:rPr lang="en-GB" sz="3200" dirty="0"/>
              <a:t>One of 14 member institutions of the Technological Higher Education Association (THEA). </a:t>
            </a:r>
          </a:p>
          <a:p>
            <a:r>
              <a:rPr lang="en-GB" sz="3200" dirty="0"/>
              <a:t>Campuses in Limerick city, Thurles and Clonmel in County Tipperary, Ennis in County Clare. Approximately 6,500 students.</a:t>
            </a:r>
          </a:p>
          <a:p>
            <a:endParaRPr lang="en-IE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2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66" y="5575925"/>
            <a:ext cx="1754415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21552" y="6300299"/>
            <a:ext cx="207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Map of Ireland">
            <a:extLst>
              <a:ext uri="{FF2B5EF4-FFF2-40B4-BE49-F238E27FC236}">
                <a16:creationId xmlns:a16="http://schemas.microsoft.com/office/drawing/2014/main" id="{1907B832-53B9-4627-A071-FCF57A61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28" y="1799081"/>
            <a:ext cx="4769393" cy="40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CA10CECE-709A-41CC-8569-318572D81FF9}"/>
              </a:ext>
            </a:extLst>
          </p:cNvPr>
          <p:cNvSpPr/>
          <p:nvPr/>
        </p:nvSpPr>
        <p:spPr>
          <a:xfrm>
            <a:off x="8806473" y="4296933"/>
            <a:ext cx="252434" cy="2146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00D6BE5-4C18-4D82-A629-60EEF122A8E6}"/>
              </a:ext>
            </a:extLst>
          </p:cNvPr>
          <p:cNvSpPr/>
          <p:nvPr/>
        </p:nvSpPr>
        <p:spPr>
          <a:xfrm>
            <a:off x="8958873" y="4449333"/>
            <a:ext cx="252434" cy="2146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EDDB4CC-942A-421F-9DD9-78483E28DF71}"/>
              </a:ext>
            </a:extLst>
          </p:cNvPr>
          <p:cNvSpPr/>
          <p:nvPr/>
        </p:nvSpPr>
        <p:spPr>
          <a:xfrm>
            <a:off x="9158785" y="4317096"/>
            <a:ext cx="365640" cy="26447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83DCA8A0-9164-4E25-AEB2-04F89D155741}"/>
              </a:ext>
            </a:extLst>
          </p:cNvPr>
          <p:cNvSpPr/>
          <p:nvPr/>
        </p:nvSpPr>
        <p:spPr>
          <a:xfrm>
            <a:off x="9599049" y="4573769"/>
            <a:ext cx="130298" cy="21462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66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D6CD-7E01-41C9-AA12-C8B16031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94" y="1747765"/>
            <a:ext cx="5157787" cy="823912"/>
          </a:xfrm>
        </p:spPr>
        <p:txBody>
          <a:bodyPr/>
          <a:lstStyle/>
          <a:p>
            <a:r>
              <a:rPr lang="en-IE" sz="3200" dirty="0"/>
              <a:t>Main campus LIMERICK city</a:t>
            </a:r>
          </a:p>
          <a:p>
            <a:endParaRPr lang="en-I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E8E08F-20D2-49FB-AC82-E810FE4F5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AC0FB92-06DA-4767-9688-92074AEE5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811" y="3875354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Base for other STEM and project management THURLES, Tipperary</a:t>
            </a:r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3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66" y="5575925"/>
            <a:ext cx="1754415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5C5F7-02A3-4566-A582-6FA797AD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9" y="2249363"/>
            <a:ext cx="4507215" cy="2532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21552" y="6300299"/>
            <a:ext cx="207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Limerick IT">
            <a:extLst>
              <a:ext uri="{FF2B5EF4-FFF2-40B4-BE49-F238E27FC236}">
                <a16:creationId xmlns:a16="http://schemas.microsoft.com/office/drawing/2014/main" id="{55FFEC0D-1CE7-43D9-AF41-FD72FE59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24" y="1327639"/>
            <a:ext cx="3738911" cy="24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merick IT Thurles">
            <a:extLst>
              <a:ext uri="{FF2B5EF4-FFF2-40B4-BE49-F238E27FC236}">
                <a16:creationId xmlns:a16="http://schemas.microsoft.com/office/drawing/2014/main" id="{DB764E3F-846A-40E0-B26A-8716F38A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58" y="4416337"/>
            <a:ext cx="244874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73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1396536"/>
            <a:ext cx="10979834" cy="4351338"/>
          </a:xfrm>
        </p:spPr>
        <p:txBody>
          <a:bodyPr>
            <a:normAutofit/>
          </a:bodyPr>
          <a:lstStyle/>
          <a:p>
            <a:r>
              <a:rPr lang="en-GB" dirty="0"/>
              <a:t>Courses at Level 6 (Higher Certificate) through Level 10 (PhD) whilst also catering for craft apprentices and adult and continuing education. </a:t>
            </a:r>
          </a:p>
          <a:p>
            <a:pPr marL="0" indent="0" algn="ctr">
              <a:buNone/>
            </a:pPr>
            <a:r>
              <a:rPr lang="en-GB" sz="3600" b="1" dirty="0">
                <a:solidFill>
                  <a:srgbClr val="FF0000"/>
                </a:solidFill>
              </a:rPr>
              <a:t>Many programmes require competency in Mathematics.</a:t>
            </a:r>
          </a:p>
          <a:p>
            <a:r>
              <a:rPr lang="en-GB" dirty="0"/>
              <a:t>Twice named as The Sunday Times Institute of Technology of the Year in The Sunday Times University Guide, in 2008 and again in 2013.</a:t>
            </a:r>
          </a:p>
          <a:p>
            <a:r>
              <a:rPr lang="en-GB" dirty="0"/>
              <a:t>At forefront in ensuring that the region's economy continues to have the requisite array of leading-edge skills demanded by our knowledge-based industries, including communication and </a:t>
            </a:r>
            <a:r>
              <a:rPr lang="en-GB" b="1" dirty="0">
                <a:solidFill>
                  <a:srgbClr val="FF0000"/>
                </a:solidFill>
              </a:rPr>
              <a:t>mathematical skills</a:t>
            </a:r>
            <a:r>
              <a:rPr lang="en-GB" dirty="0"/>
              <a:t>.  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4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66" y="5575925"/>
            <a:ext cx="1740960" cy="12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62858" y="6169580"/>
            <a:ext cx="2051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73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73831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Mathematics is an important component in the STEM programmes which make up the majority of the LIT courses proposed in the project. </a:t>
            </a:r>
          </a:p>
          <a:p>
            <a:r>
              <a:rPr lang="en-GB" dirty="0"/>
              <a:t>LIT has also developed and had approved a maths teaching degree although this has never been offered.</a:t>
            </a:r>
            <a:endParaRPr lang="en-IE" dirty="0"/>
          </a:p>
          <a:p>
            <a:r>
              <a:rPr lang="en-GB" dirty="0"/>
              <a:t>Discipline areas which may participate include: Applied Sciences, Medical Technologies, Engineering, Construction Studies, Business Studies.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5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12" y="5586178"/>
            <a:ext cx="1723287" cy="11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7995412" y="6204927"/>
            <a:ext cx="1962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07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0" y="188369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70" y="1541895"/>
            <a:ext cx="9921755" cy="4546959"/>
          </a:xfrm>
        </p:spPr>
        <p:txBody>
          <a:bodyPr>
            <a:normAutofit/>
          </a:bodyPr>
          <a:lstStyle/>
          <a:p>
            <a:r>
              <a:rPr lang="en-GB" dirty="0"/>
              <a:t>Approach to Teaching and Learning known as the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en-GB" sz="3200" b="1" i="1" dirty="0">
                <a:solidFill>
                  <a:srgbClr val="FF0000"/>
                </a:solidFill>
              </a:rPr>
              <a:t>Active Learning Philosophy</a:t>
            </a:r>
            <a:r>
              <a:rPr lang="en-GB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/>
              <a:t>In every discipline area the core methodology is active and practical: lab work, studio work, case studies, field visits, group assignments, etc. </a:t>
            </a:r>
            <a:endParaRPr lang="en-IE" dirty="0"/>
          </a:p>
          <a:p>
            <a:r>
              <a:rPr lang="en-GB" dirty="0"/>
              <a:t>Embedded in assessment strategies and campus development.</a:t>
            </a:r>
          </a:p>
          <a:p>
            <a:r>
              <a:rPr lang="en-GB" dirty="0"/>
              <a:t>Underpinned by continuous professional staff development, e.g. workshops and an online repository of active learning strategies.</a:t>
            </a:r>
            <a:endParaRPr lang="en-IE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6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94" y="5586178"/>
            <a:ext cx="1747906" cy="121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08355" y="6057723"/>
            <a:ext cx="1956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Risultati immagini per Science at Limerick Institute of Technology">
            <a:extLst>
              <a:ext uri="{FF2B5EF4-FFF2-40B4-BE49-F238E27FC236}">
                <a16:creationId xmlns:a16="http://schemas.microsoft.com/office/drawing/2014/main" id="{439F40B7-7DE1-4BAD-8AC1-62D032EF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353" y="277023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6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96" y="115618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0" y="1194621"/>
            <a:ext cx="11472203" cy="4351338"/>
          </a:xfrm>
        </p:spPr>
        <p:txBody>
          <a:bodyPr>
            <a:normAutofit/>
          </a:bodyPr>
          <a:lstStyle/>
          <a:p>
            <a:r>
              <a:rPr lang="en-GB" dirty="0"/>
              <a:t>Experience in a variety of student interaction models and interactive learning space for all learners. </a:t>
            </a:r>
          </a:p>
          <a:p>
            <a:r>
              <a:rPr lang="en-GB" dirty="0"/>
              <a:t>Problem Based Learning approach used on a number of programmes of study. </a:t>
            </a:r>
          </a:p>
          <a:p>
            <a:r>
              <a:rPr lang="en-GB" dirty="0"/>
              <a:t>Many staff have dedicated interest in teaching and learning approaches and have carried out research and engaged in networks and organisations which address these issues.  </a:t>
            </a:r>
            <a:endParaRPr lang="en-IE" dirty="0"/>
          </a:p>
          <a:p>
            <a:r>
              <a:rPr lang="en-GB" dirty="0"/>
              <a:t>LIT lecturers have recognised </a:t>
            </a:r>
            <a:r>
              <a:rPr lang="en-GB" b="1" dirty="0">
                <a:solidFill>
                  <a:srgbClr val="FF0000"/>
                </a:solidFill>
              </a:rPr>
              <a:t>particular difficulties with mathematics </a:t>
            </a:r>
            <a:r>
              <a:rPr lang="en-GB" dirty="0"/>
              <a:t>and are supportive of the student learning support unit and its initiatives to enhance teaching and learning in mathematics.</a:t>
            </a:r>
            <a:endParaRPr lang="en-IE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7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66" y="5559457"/>
            <a:ext cx="1811290" cy="12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74471" y="6248315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4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8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CB7A80-034F-421D-B09C-250B530A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146540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RESEARCH, DEVELOPMENT, INNOVATION: </a:t>
            </a:r>
          </a:p>
          <a:p>
            <a:r>
              <a:rPr lang="en-IE" dirty="0"/>
              <a:t>Development Team within RDI implements a wide range of projects in partnership with academic institutes, professional organisations, local and central government, representative organisations, industry and commercial bodies. </a:t>
            </a:r>
          </a:p>
          <a:p>
            <a:r>
              <a:rPr lang="en-IE" dirty="0"/>
              <a:t>Critical areas of focus for the Development Team include Social Enterprise, Sustainable Energy and Rural Development. </a:t>
            </a:r>
          </a:p>
          <a:p>
            <a:r>
              <a:rPr lang="en-IE" dirty="0"/>
              <a:t>Facilitation of research and non-research development, participation in EU funded projects, consultancy activities in public and private sectors, and working closely with academic staff and experts across the fields of expertise within the Institute.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IE_MathE</a:t>
            </a:r>
            <a:r>
              <a:rPr lang="en-IE" dirty="0"/>
              <a:t>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8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66" y="5559457"/>
            <a:ext cx="1811290" cy="12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74471" y="6248315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90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567657"/>
            <a:ext cx="11620188" cy="4351338"/>
          </a:xfrm>
        </p:spPr>
        <p:txBody>
          <a:bodyPr>
            <a:normAutofit/>
          </a:bodyPr>
          <a:lstStyle/>
          <a:p>
            <a:r>
              <a:rPr lang="en-GB" dirty="0"/>
              <a:t>Regular participant in EU programmes both as project co-ordinator and project partner. </a:t>
            </a:r>
            <a:endParaRPr lang="en-IE" dirty="0"/>
          </a:p>
          <a:p>
            <a:r>
              <a:rPr lang="en-GB" dirty="0"/>
              <a:t>Has participated in Comenius, Erasmus and Leonardo as well as FP7 and IEE projects: examples include - </a:t>
            </a:r>
          </a:p>
          <a:p>
            <a:r>
              <a:rPr lang="it-IT" dirty="0"/>
              <a:t>Chemistry is all Around Us Network, funded in the framework of the Lifelong Learning Programme – Comenius sub programme – Networks Action </a:t>
            </a:r>
          </a:p>
          <a:p>
            <a:r>
              <a:rPr lang="it-IT" dirty="0"/>
              <a:t>E-learning from Nature, Erasmus+ KA2 project, which looked at the use of digital and other media to promote alternative methods of teaching and learning science.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IE_MathE Florence October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932" y="5641146"/>
            <a:ext cx="2827881" cy="393126"/>
          </a:xfrm>
        </p:spPr>
        <p:txBody>
          <a:bodyPr/>
          <a:lstStyle/>
          <a:p>
            <a:fld id="{802FA436-E329-43E8-B6BA-B1D338D6D7FB}" type="slidenum">
              <a:rPr lang="en-IE" smtClean="0"/>
              <a:t>9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3482A72-BB0D-421C-8212-2595C0A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66" y="5559431"/>
            <a:ext cx="1754415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127746" y="6268743"/>
            <a:ext cx="200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2018-1-PT01-KA203-047361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20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740</Words>
  <Application>Microsoft Office PowerPoint</Application>
  <PresentationFormat>Widescreen</PresentationFormat>
  <Paragraphs>95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 Limerick Institute of Technology</vt:lpstr>
      <vt:lpstr>Limerick Institute of Technology: LIT</vt:lpstr>
      <vt:lpstr>Limerick Institute of Technology: LIT</vt:lpstr>
      <vt:lpstr>Limerick Institute of Technology: LIT</vt:lpstr>
      <vt:lpstr>Limerick Institute of Technology: LIT</vt:lpstr>
      <vt:lpstr>Limerick Institute of Technology: LIT</vt:lpstr>
      <vt:lpstr>Limerick Institute of Technology: LIT</vt:lpstr>
      <vt:lpstr>Limerick Institute of Technology: LIT</vt:lpstr>
      <vt:lpstr>Limerick Institute of Technology: LIT</vt:lpstr>
      <vt:lpstr>Thank You  for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Limerick Institute fo Technology</dc:title>
  <dc:creator>marie walsh</dc:creator>
  <cp:lastModifiedBy>marie walsh</cp:lastModifiedBy>
  <cp:revision>38</cp:revision>
  <dcterms:created xsi:type="dcterms:W3CDTF">2018-10-28T10:16:03Z</dcterms:created>
  <dcterms:modified xsi:type="dcterms:W3CDTF">2018-10-29T09:34:56Z</dcterms:modified>
</cp:coreProperties>
</file>