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59" r:id="rId6"/>
    <p:sldId id="268" r:id="rId7"/>
    <p:sldId id="270" r:id="rId8"/>
    <p:sldId id="260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26A5C-A410-436F-84FE-E7A929C062DC}" type="datetimeFigureOut">
              <a:rPr lang="en-IE" smtClean="0"/>
              <a:t>28/11/2018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130C-8B0F-487F-A346-128FC61A66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411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130C-8B0F-487F-A346-128FC61A668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848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130C-8B0F-487F-A346-128FC61A668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7469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130C-8B0F-487F-A346-128FC61A6684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599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130C-8B0F-487F-A346-128FC61A668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4836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130C-8B0F-487F-A346-128FC61A668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919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130C-8B0F-487F-A346-128FC61A6684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760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130C-8B0F-487F-A346-128FC61A6684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862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130C-8B0F-487F-A346-128FC61A6684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673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130C-8B0F-487F-A346-128FC61A6684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305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35E-BA23-4967-9FB9-A6A9A9121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FEB0C-5F83-481A-A32C-8BD2D4E91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4C1EF-C33E-4FDE-8CE4-64B035BE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58D2-DD4B-4FA1-AE5D-D060E165E0C0}" type="datetime1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ACE3-E135-42D0-9726-7220A0FE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IE_FICTION Florence November 2018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EAB1A-888F-443E-8A36-A814DC7F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738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2887-6A2A-4F9E-9F02-9694F9EA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280A9-A16D-461B-8C9B-3B6919F7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BA54-E8F7-4CA3-83FD-DA7EFCA9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9F80-88C8-4B6D-A6EB-787C31DB2D49}" type="datetime1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0C367-8C70-4F17-A021-68250062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IE_FICTION Florence November 2018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F1C7-D36E-4B2F-8F34-0129992B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589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261F0-FE9F-44A2-BAEF-8BAC82C31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4034-4CD4-465E-9999-80A7635E1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C6FB-13F2-47A7-A92C-4636B5B2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C086-5783-4EE7-9EBC-E29720954B28}" type="datetime1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A626-CDEE-4498-B64E-15CE3159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IE_FICTION Florence November 2018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0E4E4-5A80-426D-86A8-AB1C4278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90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3093-4649-4E78-85A1-F8D639EA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5FEA-1AB7-48DE-8A5E-84648886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EEA1B-4EC8-48E0-8082-F6BD867F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29E9-1B89-4619-82E6-AE306BA41C6A}" type="datetime1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13B5-B514-4B15-B10F-8E005770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IE_FICTION Florence November 2018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1CE6-82FB-4B80-BC19-F4FA6216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425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0948-E2DA-489C-8633-D4EA16C5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9F7E4-1A14-4B14-BF2D-837EC5657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D370-47B1-45E9-8EA4-7950D13B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5E6D-F627-4723-BE3A-5A7D5A6DD4EF}" type="datetime1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5052-50AE-4717-B81E-F24A2C1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IE_FICTION Florence November 2018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9B62E-0599-4BF7-97CB-883E59E1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378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6BEC-9049-4689-A5FA-D0BBD199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4C425-503D-44EC-984F-7C35A7F81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0CDE6-DA24-4251-91B9-D03B57726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12FB0-E6C9-46AA-BCA9-5A2B33FB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ACE5-D1DA-4460-B916-D2D1CF53D5F8}" type="datetime1">
              <a:rPr lang="en-IE" smtClean="0"/>
              <a:t>28/11/2018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6EDBB-ECC1-40A6-8801-47E840A0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IE_FICTION Florence November 2018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5BE7B-761D-4E6B-A88F-C78EBCC2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008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9E5F-156C-444F-99A7-0360FF92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2A145-516B-495F-BA9A-ED8AC82A5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B796E-F2F9-46BD-A32D-F0CC3C221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B1D75-2B84-4453-A6BD-3C3049171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63F34-D8D5-4F16-B46E-94A5A1FF4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67AE8-657D-49B1-8578-015DBCF0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2112-7D1A-497C-B6C7-39913ADF3CF5}" type="datetime1">
              <a:rPr lang="en-IE" smtClean="0"/>
              <a:t>28/11/2018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F6888-B45F-4F32-8F7D-387BA8AB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IE_FICTION Florence November 2018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B2200-6F75-4DE8-93E3-512077A7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091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E450-5319-4D15-B1D6-DC8CD79E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C8230-C241-49D4-922A-AA9FC039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97D-E13E-4659-841B-C3F8A2D53FA2}" type="datetime1">
              <a:rPr lang="en-IE" smtClean="0"/>
              <a:t>28/11/2018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B31CD-BBAD-45BD-8947-920A414E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IE_FICTION Florence November 2018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969D4-5EBE-4175-B508-04B56B01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325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FA67D-3782-434A-BB90-3EB2FAB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E79A-3F7A-444C-8F86-33A0F1AF2B66}" type="datetime1">
              <a:rPr lang="en-IE" smtClean="0"/>
              <a:t>28/11/2018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5D1AF-BABA-482F-A9D5-E7B066A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IE_FICTION Florence November 2018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A35F-27FA-468E-9C0B-FEE4DF69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221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240F-0AEE-44AD-8709-DF5E07F0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1D19-8C73-4AA7-8E26-07B600E7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57B1C-640F-4EA1-9023-881F5AF31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E3D0E-55CD-49FF-B914-C5167AE7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C4D8-8869-454E-AB4C-DA8388A0E762}" type="datetime1">
              <a:rPr lang="en-IE" smtClean="0"/>
              <a:t>28/11/2018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0C06E-850C-43C2-B8BB-E7BFB8FA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IE_FICTION Florence November 2018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75A43-9733-4F36-8F24-39A539A4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358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09FF-65BD-4280-9465-CB4AFA59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29440-5E41-4867-B9F7-AA51DDB7B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063F7-FFC3-43E6-A84F-EE8B4F7C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810F1-2874-40F9-8C21-C8EC6A37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4154-9EAE-421C-9A56-884A89B2A24D}" type="datetime1">
              <a:rPr lang="en-IE" smtClean="0"/>
              <a:t>28/11/2018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12648-A7FB-425F-B54E-E4B2FA14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IE_FICTION Florence November 2018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F0C75-76CE-40C5-9E47-C9112CF7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443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82F45-63DE-46D9-9B64-4FFB7C93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0A8B-F049-4339-A1BE-806EE579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E538F-033E-448A-868F-6C20C44E0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2352-3874-4B9B-A13D-0CE1D8F6ECEA}" type="datetime1">
              <a:rPr lang="en-IE" smtClean="0"/>
              <a:t>28/11/2018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A5FE-1F85-4363-B472-2BE19AAF2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IE_FICTION Florence November 2018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CE2C0-3C48-4171-9F38-E4D5DC7F1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A436-E329-43E8-B6BA-B1D338D6D7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658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55" y="405947"/>
            <a:ext cx="9144000" cy="1966033"/>
          </a:xfrm>
        </p:spPr>
        <p:txBody>
          <a:bodyPr>
            <a:normAutofit fontScale="90000"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Introduction To </a:t>
            </a:r>
            <a:br>
              <a:rPr lang="en-IE" b="1" dirty="0">
                <a:solidFill>
                  <a:srgbClr val="FF0000"/>
                </a:solidFill>
              </a:rPr>
            </a:br>
            <a:r>
              <a:rPr lang="en-IE" b="1" dirty="0">
                <a:solidFill>
                  <a:srgbClr val="FF0000"/>
                </a:solidFill>
              </a:rPr>
              <a:t>Limerick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255" y="303133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E" sz="3200" dirty="0"/>
              <a:t>Marie Walsh</a:t>
            </a:r>
          </a:p>
          <a:p>
            <a:r>
              <a:rPr lang="en-IE" sz="4300" b="1" dirty="0">
                <a:solidFill>
                  <a:schemeClr val="accent1">
                    <a:lumMod val="50000"/>
                  </a:schemeClr>
                </a:solidFill>
              </a:rPr>
              <a:t>FICTION Project Partners’ Kick-off Meeting</a:t>
            </a:r>
          </a:p>
          <a:p>
            <a:r>
              <a:rPr lang="en-IE" sz="3600" dirty="0"/>
              <a:t>November 28th – 29th, Florence, Italy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IE_FICTION Florence November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1</a:t>
            </a:fld>
            <a:endParaRPr lang="en-IE" dirty="0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5" y="5375687"/>
            <a:ext cx="2197840" cy="146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7859005" y="6284240"/>
            <a:ext cx="2214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2018-1-SE01-KA201-039098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088C5-F8C8-44FE-BB25-C92C78936A8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6023750"/>
            <a:ext cx="2114550" cy="59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55" y="957528"/>
            <a:ext cx="9144000" cy="1966033"/>
          </a:xfrm>
        </p:spPr>
        <p:txBody>
          <a:bodyPr>
            <a:normAutofit fontScale="90000"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Thank You </a:t>
            </a:r>
            <a:br>
              <a:rPr lang="en-IE" b="1" dirty="0">
                <a:solidFill>
                  <a:srgbClr val="FF0000"/>
                </a:solidFill>
              </a:rPr>
            </a:br>
            <a:r>
              <a:rPr lang="en-IE" b="1" dirty="0">
                <a:solidFill>
                  <a:srgbClr val="FF0000"/>
                </a:solidFill>
              </a:rPr>
              <a:t>for </a:t>
            </a:r>
            <a:br>
              <a:rPr lang="en-IE" b="1" dirty="0">
                <a:solidFill>
                  <a:srgbClr val="FF0000"/>
                </a:solidFill>
              </a:rPr>
            </a:br>
            <a:r>
              <a:rPr lang="en-IE" b="1" dirty="0">
                <a:solidFill>
                  <a:srgbClr val="FF0000"/>
                </a:solidFill>
              </a:rPr>
              <a:t>Your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255" y="303133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E" sz="3200" dirty="0"/>
              <a:t>Marie Walsh</a:t>
            </a:r>
          </a:p>
          <a:p>
            <a:r>
              <a:rPr lang="en-IE" sz="4300" b="1" dirty="0">
                <a:solidFill>
                  <a:schemeClr val="accent1">
                    <a:lumMod val="50000"/>
                  </a:schemeClr>
                </a:solidFill>
              </a:rPr>
              <a:t>FICTION Project Partners’ Kick-off Meeting</a:t>
            </a:r>
          </a:p>
          <a:p>
            <a:r>
              <a:rPr lang="en-IE" sz="3600" dirty="0"/>
              <a:t>November 28th – 29th, Florence, Italy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IE_FICTION Florence November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10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7859005" y="6284240"/>
            <a:ext cx="2214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2018-1-SE01-KA201-039098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819BBC-1B3A-4E7C-A66C-7D35F034EBD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46" y="5900472"/>
            <a:ext cx="2114550" cy="59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5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70" y="188369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Limerick Institute of Technology: LIT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57" y="1253331"/>
            <a:ext cx="6450050" cy="4951596"/>
          </a:xfrm>
        </p:spPr>
        <p:txBody>
          <a:bodyPr>
            <a:normAutofit/>
          </a:bodyPr>
          <a:lstStyle/>
          <a:p>
            <a:r>
              <a:rPr lang="en-GB" sz="3200" dirty="0"/>
              <a:t>Institution of Higher Education in Limerick, Ireland.</a:t>
            </a:r>
          </a:p>
          <a:p>
            <a:r>
              <a:rPr lang="en-GB" sz="3200" dirty="0"/>
              <a:t>One of 14 member institutions of the Technological Higher Education Association (THEA). </a:t>
            </a:r>
          </a:p>
          <a:p>
            <a:r>
              <a:rPr lang="en-GB" sz="3200" dirty="0"/>
              <a:t>Campuses in Limerick city, Thurles and Clonmel in County Tipperary, Ennis in County Clare. Approximately 6,500 students.</a:t>
            </a:r>
          </a:p>
          <a:p>
            <a:endParaRPr lang="en-IE" sz="3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IE_FICTION Florence November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2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8021552" y="6300299"/>
            <a:ext cx="207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2018-1-SE01-KA201-039098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Map of Ireland">
            <a:extLst>
              <a:ext uri="{FF2B5EF4-FFF2-40B4-BE49-F238E27FC236}">
                <a16:creationId xmlns:a16="http://schemas.microsoft.com/office/drawing/2014/main" id="{1907B832-53B9-4627-A071-FCF57A611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28" y="1799081"/>
            <a:ext cx="4769393" cy="402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CA10CECE-709A-41CC-8569-318572D81FF9}"/>
              </a:ext>
            </a:extLst>
          </p:cNvPr>
          <p:cNvSpPr/>
          <p:nvPr/>
        </p:nvSpPr>
        <p:spPr>
          <a:xfrm>
            <a:off x="8806473" y="4296933"/>
            <a:ext cx="252434" cy="2146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00D6BE5-4C18-4D82-A629-60EEF122A8E6}"/>
              </a:ext>
            </a:extLst>
          </p:cNvPr>
          <p:cNvSpPr/>
          <p:nvPr/>
        </p:nvSpPr>
        <p:spPr>
          <a:xfrm>
            <a:off x="8958873" y="4449333"/>
            <a:ext cx="252434" cy="2146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1EDDB4CC-942A-421F-9DD9-78483E28DF71}"/>
              </a:ext>
            </a:extLst>
          </p:cNvPr>
          <p:cNvSpPr/>
          <p:nvPr/>
        </p:nvSpPr>
        <p:spPr>
          <a:xfrm>
            <a:off x="9158785" y="4317096"/>
            <a:ext cx="365640" cy="26447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83DCA8A0-9164-4E25-AEB2-04F89D155741}"/>
              </a:ext>
            </a:extLst>
          </p:cNvPr>
          <p:cNvSpPr/>
          <p:nvPr/>
        </p:nvSpPr>
        <p:spPr>
          <a:xfrm>
            <a:off x="9599049" y="4573769"/>
            <a:ext cx="130298" cy="21462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6688BB-C774-459B-9556-3375D1BD228F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83" y="5889611"/>
            <a:ext cx="2114550" cy="59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Limerick Institute of Technology: LIT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D2D6CD-7E01-41C9-AA12-C8B16031E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294" y="1747765"/>
            <a:ext cx="5157787" cy="823912"/>
          </a:xfrm>
        </p:spPr>
        <p:txBody>
          <a:bodyPr/>
          <a:lstStyle/>
          <a:p>
            <a:r>
              <a:rPr lang="en-IE" sz="3200" dirty="0"/>
              <a:t>Main campus LIMERICK city</a:t>
            </a:r>
          </a:p>
          <a:p>
            <a:endParaRPr lang="en-IE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AC0FB92-06DA-4767-9688-92074AEE5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1811" y="3875354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b="1" dirty="0"/>
              <a:t>Base for other STEM, ICT and project management THURLES, Tipperary</a:t>
            </a:r>
          </a:p>
          <a:p>
            <a:endParaRPr lang="en-I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E8E08F-20D2-49FB-AC82-E810FE4F5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IE_FICTION Florence November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3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C5C5F7-02A3-4566-A582-6FA797ADB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94" y="2093119"/>
            <a:ext cx="4507215" cy="2532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8021552" y="6300299"/>
            <a:ext cx="207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2018-1-SE01-KA201-039098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mage result for Limerick IT">
            <a:extLst>
              <a:ext uri="{FF2B5EF4-FFF2-40B4-BE49-F238E27FC236}">
                <a16:creationId xmlns:a16="http://schemas.microsoft.com/office/drawing/2014/main" id="{55FFEC0D-1CE7-43D9-AF41-FD72FE59E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524" y="1327639"/>
            <a:ext cx="3738911" cy="248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imerick IT Thurles">
            <a:extLst>
              <a:ext uri="{FF2B5EF4-FFF2-40B4-BE49-F238E27FC236}">
                <a16:creationId xmlns:a16="http://schemas.microsoft.com/office/drawing/2014/main" id="{DB764E3F-846A-40E0-B26A-8716F38AF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58" y="4416337"/>
            <a:ext cx="2448743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4AB112-62EE-4340-8F08-54BC3D5C372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47" y="5651525"/>
            <a:ext cx="2114550" cy="59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7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73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Courses in LIT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66" y="1396536"/>
            <a:ext cx="10979834" cy="4351338"/>
          </a:xfrm>
        </p:spPr>
        <p:txBody>
          <a:bodyPr>
            <a:normAutofit fontScale="70000" lnSpcReduction="20000"/>
          </a:bodyPr>
          <a:lstStyle/>
          <a:p>
            <a:r>
              <a:rPr lang="en-GB" sz="4600" dirty="0"/>
              <a:t>Courses at Level 6 (Higher Certificate) through Level 10 (PhD) whilst also catering for craft apprentices and adult and continuing education. </a:t>
            </a:r>
          </a:p>
          <a:p>
            <a:r>
              <a:rPr lang="en-GB" sz="4600" dirty="0"/>
              <a:t>Faculties: </a:t>
            </a:r>
          </a:p>
          <a:p>
            <a:pPr lvl="3"/>
            <a:r>
              <a:rPr lang="en-GB" sz="4600" dirty="0"/>
              <a:t>Applied Science Engineering and Technology</a:t>
            </a:r>
          </a:p>
          <a:p>
            <a:pPr lvl="3"/>
            <a:r>
              <a:rPr lang="en-GB" sz="4600" dirty="0"/>
              <a:t>Business and Humanities</a:t>
            </a:r>
          </a:p>
          <a:p>
            <a:pPr lvl="3"/>
            <a:r>
              <a:rPr lang="en-GB" sz="4600" dirty="0"/>
              <a:t>Art and Design</a:t>
            </a:r>
          </a:p>
          <a:p>
            <a:pPr marL="0" indent="0" algn="ctr">
              <a:buNone/>
            </a:pPr>
            <a:r>
              <a:rPr lang="en-GB" sz="3600" b="1" dirty="0">
                <a:solidFill>
                  <a:srgbClr val="FF0000"/>
                </a:solidFill>
              </a:rPr>
              <a:t>Many programmes require competency in ICT.</a:t>
            </a:r>
          </a:p>
          <a:p>
            <a:pPr marL="0" indent="0" algn="ctr">
              <a:buNone/>
            </a:pPr>
            <a:r>
              <a:rPr lang="en-GB" sz="3600" b="1" dirty="0">
                <a:solidFill>
                  <a:srgbClr val="FF0000"/>
                </a:solidFill>
              </a:rPr>
              <a:t>ICT skills training embedded in programmes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 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IE_FICTION Florence November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4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8062858" y="6169580"/>
            <a:ext cx="2051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2018-1-SE01-KA201-039098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FED6C4-CD50-45F8-8845-84943525835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81" y="5763260"/>
            <a:ext cx="2114550" cy="59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3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96" y="115618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ICT in LIT: </a:t>
            </a:r>
            <a:r>
              <a:rPr lang="en-IE" sz="4000" b="1" dirty="0">
                <a:solidFill>
                  <a:srgbClr val="FF0000"/>
                </a:solidFill>
              </a:rPr>
              <a:t>in line with Active Learning Philosophy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71" y="1441181"/>
            <a:ext cx="7583904" cy="4351338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Underpinned by continuous professional staff development, e.g. workshops and an online repository of active learning strategies.</a:t>
            </a:r>
          </a:p>
          <a:p>
            <a:r>
              <a:rPr lang="en-GB" sz="3200" dirty="0"/>
              <a:t>Staff sharing in Staff Development days, Conversations in the Consortium, Lunch-bites</a:t>
            </a:r>
            <a:endParaRPr lang="en-IE" sz="3200" dirty="0"/>
          </a:p>
          <a:p>
            <a:r>
              <a:rPr lang="en-IE" sz="3200" dirty="0"/>
              <a:t>EPI*STEM</a:t>
            </a:r>
          </a:p>
          <a:p>
            <a:r>
              <a:rPr lang="en-GB" sz="3200" dirty="0"/>
              <a:t>LIT lecturers have recognised </a:t>
            </a:r>
            <a:r>
              <a:rPr lang="en-GB" sz="3200" b="1" dirty="0">
                <a:solidFill>
                  <a:srgbClr val="FF0000"/>
                </a:solidFill>
              </a:rPr>
              <a:t>ICT as being a basis for development of transferable skills </a:t>
            </a:r>
            <a:r>
              <a:rPr lang="en-GB" sz="3200" dirty="0"/>
              <a:t>and are supportive of the student learning in these skills across subject areas.</a:t>
            </a:r>
          </a:p>
          <a:p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IE_FICTION Florence November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5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8074471" y="6248315"/>
            <a:ext cx="2214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2018-1-SE01-KA201-039098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7B8CE-92A2-4B52-9FEE-75D58290AA7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1" y="5908382"/>
            <a:ext cx="2114550" cy="593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89A3C4-8E36-4D74-8B55-0DF4F15F3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0607" y="967977"/>
            <a:ext cx="2343322" cy="246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478FE6-5135-421D-A1F7-1D2CA76E16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9642" y="3882682"/>
            <a:ext cx="3044084" cy="20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70" y="187209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LIT: </a:t>
            </a:r>
            <a:r>
              <a:rPr lang="en-GB" b="1" dirty="0">
                <a:solidFill>
                  <a:srgbClr val="FF0000"/>
                </a:solidFill>
              </a:rPr>
              <a:t>ICT in Education Conference </a:t>
            </a:r>
            <a:r>
              <a:rPr lang="en-GB" b="1" dirty="0"/>
              <a:t>#</a:t>
            </a:r>
            <a:r>
              <a:rPr lang="en-GB" b="1" dirty="0" err="1"/>
              <a:t>ictedu</a:t>
            </a:r>
            <a:br>
              <a:rPr lang="en-IE" b="1" dirty="0">
                <a:solidFill>
                  <a:srgbClr val="FF0000"/>
                </a:solidFill>
              </a:rPr>
            </a:b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755" y="125333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LIT Thurles hosts annual event</a:t>
            </a:r>
          </a:p>
          <a:p>
            <a:pPr marL="0" indent="0">
              <a:buNone/>
            </a:pPr>
            <a:r>
              <a:rPr lang="en-GB" sz="3200" dirty="0"/>
              <a:t>Linked with a Maker Meet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DF7AB4-9062-46BC-AD46-D5754B952A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E" dirty="0"/>
              <a:t>ethos of the conference is </a:t>
            </a:r>
          </a:p>
          <a:p>
            <a:pPr marL="0" indent="0">
              <a:buNone/>
            </a:pPr>
            <a:r>
              <a:rPr lang="en-IE" dirty="0"/>
              <a:t>     “by teachers, for teachers”.</a:t>
            </a:r>
          </a:p>
          <a:p>
            <a:r>
              <a:rPr lang="en-IE" dirty="0"/>
              <a:t>attendees from primary, secondary and third level as well as adult and community education. </a:t>
            </a:r>
          </a:p>
          <a:p>
            <a:r>
              <a:rPr lang="en-IE" dirty="0"/>
              <a:t>for anyone who is interested in integrating technology into their teaching and learning to meet with others to learn and to share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IE_FICTION Florence November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6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8074471" y="6248315"/>
            <a:ext cx="2214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2018-1-SE01-KA201-039098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7B8CE-92A2-4B52-9FEE-75D58290AA7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1" y="5908382"/>
            <a:ext cx="2114550" cy="593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E190CD-1CF9-4CA0-A7DF-B14245DBE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503" y="2946510"/>
            <a:ext cx="3304103" cy="24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1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79" y="215912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LIT: networking with science teachers</a:t>
            </a:r>
            <a:br>
              <a:rPr lang="en-IE" b="1" dirty="0">
                <a:solidFill>
                  <a:srgbClr val="FF0000"/>
                </a:solidFill>
              </a:rPr>
            </a:br>
            <a:endParaRPr lang="en-IE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828" y="1167618"/>
            <a:ext cx="5639972" cy="5009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LIT hosts Irish Science Teacher Association (ISTA) meetings and workshops</a:t>
            </a:r>
            <a:endParaRPr lang="en-I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DF7AB4-9062-46BC-AD46-D5754B952A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Fusion of Science and ICT in Royal Society of Chemistry Learn Chemistry workshops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IE_FICTION Florence November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7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8074471" y="6248315"/>
            <a:ext cx="2214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2018-1-SE01-KA201-039098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7B8CE-92A2-4B52-9FEE-75D58290AA7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1" y="5908382"/>
            <a:ext cx="2114550" cy="593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36871-81C8-4685-88A4-A51D64381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533" y="2631894"/>
            <a:ext cx="4416046" cy="2944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70CC3-2A76-4F18-B100-4BC4A1F6A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3075" y="3065951"/>
            <a:ext cx="2143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2430BC-A970-4858-947A-D215E0B1DF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0769" y="382993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LIT: participation in EU programmes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19203" cy="4351338"/>
          </a:xfrm>
        </p:spPr>
        <p:txBody>
          <a:bodyPr>
            <a:normAutofit/>
          </a:bodyPr>
          <a:lstStyle/>
          <a:p>
            <a:r>
              <a:rPr lang="en-GB" dirty="0"/>
              <a:t>Has participated in Comenius, Erasmus and Leonardo as well as FP7 and IEE projects both as project co-ordinator and project partner.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it-IT" dirty="0"/>
              <a:t>Chemistry is all Around Us Network, funded in the framework of the Lifelong Learning Programme – Comenius sub programme – Networks Action 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FAB17E-6EFB-431C-8824-50DA9B92EF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62170" y="2103010"/>
            <a:ext cx="3700102" cy="187941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IE_FICTION Florence November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A436-E329-43E8-B6BA-B1D338D6D7FB}" type="slidenum">
              <a:rPr lang="en-IE" smtClean="0"/>
              <a:t>8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8127746" y="6268743"/>
            <a:ext cx="2004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2018-1-SE01-KA201-039098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81710-7361-4564-9F25-3C60353237E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4" y="5927749"/>
            <a:ext cx="2114550" cy="59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0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14D8-2EB3-4A25-81E1-78780F0A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LIT: participation in EU programmes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BBDB-80A8-4298-BD97-609CE57A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4" y="1567657"/>
            <a:ext cx="6583681" cy="4351338"/>
          </a:xfrm>
        </p:spPr>
        <p:txBody>
          <a:bodyPr>
            <a:normAutofit/>
          </a:bodyPr>
          <a:lstStyle/>
          <a:p>
            <a:r>
              <a:rPr lang="en-GB" dirty="0"/>
              <a:t>Has participated in Comenius, Erasmus and Leonardo as well as FP7 and IEE projects both as project co-ordinator and project partner. </a:t>
            </a:r>
          </a:p>
          <a:p>
            <a:pPr marL="0" indent="0">
              <a:buNone/>
            </a:pPr>
            <a:r>
              <a:rPr lang="en-GB" dirty="0"/>
              <a:t> </a:t>
            </a:r>
            <a:endParaRPr lang="it-IT" dirty="0"/>
          </a:p>
          <a:p>
            <a:r>
              <a:rPr lang="it-IT" dirty="0"/>
              <a:t>E-learning from Nature, Erasmus+ KA2 project, which looked at the use of digital and other media to promote alternative methods of teaching and learning science.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5610-8BB1-477E-B306-E83E63C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IE_FICTION Florence November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3272-09C4-4F48-A59B-A0A3BC1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9932" y="5641146"/>
            <a:ext cx="2827881" cy="393126"/>
          </a:xfrm>
        </p:spPr>
        <p:txBody>
          <a:bodyPr/>
          <a:lstStyle/>
          <a:p>
            <a:fld id="{802FA436-E329-43E8-B6BA-B1D338D6D7FB}" type="slidenum">
              <a:rPr lang="en-IE" smtClean="0"/>
              <a:t>9</a:t>
            </a:fld>
            <a:endParaRPr lang="en-IE"/>
          </a:p>
        </p:txBody>
      </p:sp>
      <p:pic>
        <p:nvPicPr>
          <p:cNvPr id="1026" name="Picture 2" descr="logo1-2">
            <a:extLst>
              <a:ext uri="{FF2B5EF4-FFF2-40B4-BE49-F238E27FC236}">
                <a16:creationId xmlns:a16="http://schemas.microsoft.com/office/drawing/2014/main" id="{61122F21-07FB-4755-A8F2-CC29A8D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" y="5575925"/>
            <a:ext cx="1835908" cy="122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7306F-60F3-4D8B-B2B0-3766800263A3}"/>
              </a:ext>
            </a:extLst>
          </p:cNvPr>
          <p:cNvSpPr txBox="1"/>
          <p:nvPr/>
        </p:nvSpPr>
        <p:spPr>
          <a:xfrm>
            <a:off x="8127746" y="6268743"/>
            <a:ext cx="2004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Project Number: </a:t>
            </a:r>
          </a:p>
          <a:p>
            <a:r>
              <a:rPr lang="en-GB" sz="1200" dirty="0"/>
              <a:t>2018-1-SE01-KA201-039098</a:t>
            </a:r>
            <a:endParaRPr lang="en-IE" sz="1200" dirty="0"/>
          </a:p>
          <a:p>
            <a:endParaRPr lang="en-IE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C239BFC2-ED42-4D61-BC85-A5152F5CA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89" y="6204927"/>
            <a:ext cx="221456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81710-7361-4564-9F25-3C60353237E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4" y="5927749"/>
            <a:ext cx="2114550" cy="593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65E8C2-1D2F-4C46-BD52-0EDD042C3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0227" y="1778295"/>
            <a:ext cx="3143250" cy="348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3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570</Words>
  <Application>Microsoft Office PowerPoint</Application>
  <PresentationFormat>Widescreen</PresentationFormat>
  <Paragraphs>100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 Limerick Institute of Technology</vt:lpstr>
      <vt:lpstr>Limerick Institute of Technology: LIT</vt:lpstr>
      <vt:lpstr>Limerick Institute of Technology: LIT</vt:lpstr>
      <vt:lpstr>Courses in LIT</vt:lpstr>
      <vt:lpstr>ICT in LIT: in line with Active Learning Philosophy </vt:lpstr>
      <vt:lpstr>LIT: ICT in Education Conference #ictedu </vt:lpstr>
      <vt:lpstr>LIT: networking with science teachers </vt:lpstr>
      <vt:lpstr>LIT: participation in EU programmes </vt:lpstr>
      <vt:lpstr>LIT: participation in EU programmes </vt:lpstr>
      <vt:lpstr>Thank You  for 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Limerick Institute fo Technology</dc:title>
  <dc:creator>marie walsh</dc:creator>
  <cp:lastModifiedBy>marielizwalsh@eircom.net</cp:lastModifiedBy>
  <cp:revision>62</cp:revision>
  <dcterms:created xsi:type="dcterms:W3CDTF">2018-10-28T10:16:03Z</dcterms:created>
  <dcterms:modified xsi:type="dcterms:W3CDTF">2018-11-28T09:12:42Z</dcterms:modified>
</cp:coreProperties>
</file>