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5E3BEA-966E-4710-BED6-593036D9C1A0}" v="318" dt="2022-06-20T11:25:23.5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974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144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234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888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146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81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087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764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357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991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964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88422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5B0B43F-2CE7-4C6C-BABC-EE342B328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5459F07-63F9-48CF-B725-A873C4BC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4B83E1E-DAC1-4851-84FF-D6FE1649D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601900C-265D-4146-A578-477541E3D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41F8C064-2DC5-4758-B49C-76BFF6405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2">
              <a:lumMod val="1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542" y="0"/>
            <a:ext cx="7875912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15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421698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88901" y="808056"/>
            <a:ext cx="8381238" cy="10772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800"/>
              <a:t>PHONEBOOK DIRECTORY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6639" y="2052116"/>
            <a:ext cx="6572814" cy="39978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buFont typeface="Wingdings" panose="05000000000000000000" pitchFamily="2" charset="2"/>
              <a:buChar char="§"/>
            </a:pPr>
            <a:r>
              <a:rPr lang="en-US"/>
              <a:t>RPOOP PROJECT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/>
              <a:t>TANIA MANDAL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/>
              <a:t>112003145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/>
              <a:t>SY COMP DIV 2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01900C-265D-4146-A578-477541E3D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1F8C064-2DC5-4758-B49C-76BFF6405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2">
              <a:lumMod val="1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542" y="0"/>
            <a:ext cx="7875912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15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421698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45574C-97DA-0AFA-CAB1-AAE2A7385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8901" y="808056"/>
            <a:ext cx="8381238" cy="1077229"/>
          </a:xfrm>
        </p:spPr>
        <p:txBody>
          <a:bodyPr>
            <a:normAutofit/>
          </a:bodyPr>
          <a:lstStyle/>
          <a:p>
            <a:pPr algn="l"/>
            <a:r>
              <a:rPr lang="en-US" sz="4800">
                <a:cs typeface="Calibri Light"/>
              </a:rPr>
              <a:t>ABOUT PROJECT</a:t>
            </a:r>
            <a:endParaRPr lang="en-US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8F65D-ECAD-E406-E0A6-FC814832C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6639" y="2052116"/>
            <a:ext cx="6572814" cy="399782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800">
                <a:cs typeface="Calibri"/>
              </a:rPr>
              <a:t>Already specified list of few people and their contact numbers in the directory.</a:t>
            </a:r>
          </a:p>
          <a:p>
            <a:pPr>
              <a:lnSpc>
                <a:spcPct val="110000"/>
              </a:lnSpc>
            </a:pPr>
            <a:r>
              <a:rPr lang="en-US" sz="1800">
                <a:cs typeface="Calibri"/>
              </a:rPr>
              <a:t>One can perform the following functions on it-</a:t>
            </a: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en-US" sz="1800">
                <a:cs typeface="Calibri"/>
              </a:rPr>
              <a:t>Add</a:t>
            </a: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en-US" sz="1800">
                <a:cs typeface="Calibri"/>
              </a:rPr>
              <a:t>View</a:t>
            </a: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en-US" sz="1800">
                <a:cs typeface="Calibri"/>
              </a:rPr>
              <a:t>Delete</a:t>
            </a: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en-US" sz="1800">
                <a:cs typeface="Calibri"/>
              </a:rPr>
              <a:t>Edit</a:t>
            </a: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en-US" sz="1800">
                <a:cs typeface="Calibri"/>
              </a:rPr>
              <a:t>Reset</a:t>
            </a:r>
          </a:p>
          <a:p>
            <a:pPr marL="514350" indent="-514350">
              <a:lnSpc>
                <a:spcPct val="110000"/>
              </a:lnSpc>
              <a:buAutoNum type="arabicPeriod"/>
            </a:pPr>
            <a:endParaRPr lang="en-US" sz="1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99769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01900C-265D-4146-A578-477541E3D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1F8C064-2DC5-4758-B49C-76BFF6405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2">
              <a:lumMod val="1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542" y="0"/>
            <a:ext cx="7875912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15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421698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1767E-0EE3-6FC2-9820-B37158159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8901" y="808056"/>
            <a:ext cx="8381238" cy="1077229"/>
          </a:xfrm>
        </p:spPr>
        <p:txBody>
          <a:bodyPr>
            <a:normAutofit/>
          </a:bodyPr>
          <a:lstStyle/>
          <a:p>
            <a:pPr algn="l"/>
            <a:r>
              <a:rPr lang="en-US" sz="4800">
                <a:cs typeface="Calibri Light"/>
              </a:rPr>
              <a:t>Building the project</a:t>
            </a:r>
            <a:endParaRPr lang="en-US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B1D2E-BE97-4351-4582-CD4EFE714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6639" y="2052116"/>
            <a:ext cx="6572814" cy="39978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cs typeface="Calibri"/>
              </a:rPr>
              <a:t>The project is primarily designed using the tkinter module in python.</a:t>
            </a:r>
          </a:p>
          <a:p>
            <a:pPr marL="514350" indent="-514350">
              <a:buAutoNum type="arabicPeriod"/>
            </a:pPr>
            <a:r>
              <a:rPr lang="en-US" sz="1800">
                <a:ea typeface="+mn-lt"/>
                <a:cs typeface="+mn-lt"/>
              </a:rPr>
              <a:t>Importing the module – tkinter</a:t>
            </a:r>
            <a:endParaRPr lang="en-US" sz="1800">
              <a:cs typeface="Calibri"/>
            </a:endParaRPr>
          </a:p>
          <a:p>
            <a:pPr marL="514350" indent="-514350">
              <a:buAutoNum type="arabicPeriod"/>
            </a:pPr>
            <a:r>
              <a:rPr lang="en-US" sz="1800">
                <a:ea typeface="+mn-lt"/>
                <a:cs typeface="+mn-lt"/>
              </a:rPr>
              <a:t>Create the main window (container)</a:t>
            </a:r>
            <a:endParaRPr lang="en-US" sz="1800"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n-US" sz="1800">
                <a:ea typeface="+mn-lt"/>
                <a:cs typeface="+mn-lt"/>
              </a:rPr>
              <a:t>Initialise geometric configurations of the widgets</a:t>
            </a:r>
          </a:p>
          <a:p>
            <a:pPr marL="514350" indent="-514350">
              <a:buAutoNum type="arabicPeriod"/>
            </a:pPr>
            <a:r>
              <a:rPr lang="en-US" sz="1800">
                <a:ea typeface="+mn-lt"/>
                <a:cs typeface="+mn-lt"/>
              </a:rPr>
              <a:t>Add any number of widgets to the main window</a:t>
            </a:r>
            <a:endParaRPr lang="en-US" sz="1800">
              <a:cs typeface="Calibri"/>
            </a:endParaRPr>
          </a:p>
          <a:p>
            <a:pPr marL="514350" indent="-514350">
              <a:buAutoNum type="arabicPeriod"/>
            </a:pPr>
            <a:endParaRPr lang="en-US" sz="1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0702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01900C-265D-4146-A578-477541E3D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1F8C064-2DC5-4758-B49C-76BFF6405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2">
              <a:lumMod val="1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542" y="0"/>
            <a:ext cx="7875912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15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421698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DDE263-7747-A4BE-9721-96FFC7C50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8901" y="808056"/>
            <a:ext cx="8381238" cy="1077229"/>
          </a:xfrm>
        </p:spPr>
        <p:txBody>
          <a:bodyPr>
            <a:normAutofit/>
          </a:bodyPr>
          <a:lstStyle/>
          <a:p>
            <a:pPr algn="l"/>
            <a:r>
              <a:rPr lang="en-US" sz="4800">
                <a:cs typeface="Calibri Light"/>
              </a:rPr>
              <a:t>About Tkinter</a:t>
            </a:r>
            <a:endParaRPr lang="en-US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8488D-500C-67BA-2331-331732040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6639" y="2052116"/>
            <a:ext cx="6572814" cy="39978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ea typeface="+mn-lt"/>
                <a:cs typeface="+mn-lt"/>
              </a:rPr>
              <a:t>Python offers multiple options for developing GUI (Graphical User Interface).</a:t>
            </a:r>
          </a:p>
          <a:p>
            <a:r>
              <a:rPr lang="en-US" sz="1800">
                <a:ea typeface="+mn-lt"/>
                <a:cs typeface="+mn-lt"/>
              </a:rPr>
              <a:t> Out of all the GUI methods, tkinter is the most commonly used method.</a:t>
            </a:r>
          </a:p>
          <a:p>
            <a:r>
              <a:rPr lang="en-US" sz="1800">
                <a:ea typeface="+mn-lt"/>
                <a:cs typeface="+mn-lt"/>
              </a:rPr>
              <a:t> Python with tkinter is the fastest and easiest way to create the GUI applications. </a:t>
            </a:r>
          </a:p>
        </p:txBody>
      </p:sp>
    </p:spTree>
    <p:extLst>
      <p:ext uri="{BB962C8B-B14F-4D97-AF65-F5344CB8AC3E}">
        <p14:creationId xmlns:p14="http://schemas.microsoft.com/office/powerpoint/2010/main" val="3447091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" y="-5487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2282700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558714-AB83-4BBC-48BF-C8A6B2B13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3167" y="2590984"/>
            <a:ext cx="7369642" cy="3608480"/>
          </a:xfrm>
        </p:spPr>
        <p:txBody>
          <a:bodyPr>
            <a:normAutofit/>
          </a:bodyPr>
          <a:lstStyle/>
          <a:p>
            <a:pPr algn="l"/>
            <a:r>
              <a:rPr lang="en-US" sz="8000">
                <a:cs typeface="Calibri Light"/>
              </a:rPr>
              <a:t>THANK YOU!</a:t>
            </a:r>
            <a:endParaRPr lang="en-US" sz="8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DC153D-6CA6-2D68-31C5-10ABA11B20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3168" y="1079212"/>
            <a:ext cx="6437630" cy="1335503"/>
          </a:xfrm>
        </p:spPr>
        <p:txBody>
          <a:bodyPr>
            <a:normAutofit/>
          </a:bodyPr>
          <a:lstStyle/>
          <a:p>
            <a:pPr algn="l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034636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Madison</vt:lpstr>
      <vt:lpstr>PHONEBOOK DIRECTORY</vt:lpstr>
      <vt:lpstr>ABOUT PROJECT</vt:lpstr>
      <vt:lpstr>Building the project</vt:lpstr>
      <vt:lpstr>About Tkinter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</dc:title>
  <dc:creator/>
  <cp:lastModifiedBy/>
  <cp:revision>64</cp:revision>
  <dcterms:created xsi:type="dcterms:W3CDTF">2022-06-20T11:02:35Z</dcterms:created>
  <dcterms:modified xsi:type="dcterms:W3CDTF">2022-06-20T11:26:39Z</dcterms:modified>
</cp:coreProperties>
</file>