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0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49CF-E56D-4399-9980-4619A9CCE2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6C5-F23E-4F72-A549-92A6DE87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49CF-E56D-4399-9980-4619A9CCE2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6C5-F23E-4F72-A549-92A6DE87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1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49CF-E56D-4399-9980-4619A9CCE2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6C5-F23E-4F72-A549-92A6DE87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9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49CF-E56D-4399-9980-4619A9CCE2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6C5-F23E-4F72-A549-92A6DE87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6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49CF-E56D-4399-9980-4619A9CCE2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6C5-F23E-4F72-A549-92A6DE87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7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49CF-E56D-4399-9980-4619A9CCE2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6C5-F23E-4F72-A549-92A6DE87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1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49CF-E56D-4399-9980-4619A9CCE2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6C5-F23E-4F72-A549-92A6DE87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5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49CF-E56D-4399-9980-4619A9CCE2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6C5-F23E-4F72-A549-92A6DE87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8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49CF-E56D-4399-9980-4619A9CCE2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6C5-F23E-4F72-A549-92A6DE87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2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49CF-E56D-4399-9980-4619A9CCE2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6C5-F23E-4F72-A549-92A6DE87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0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49CF-E56D-4399-9980-4619A9CCE2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6C5-F23E-4F72-A549-92A6DE87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1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449CF-E56D-4399-9980-4619A9CCE2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E6C5-F23E-4F72-A549-92A6DE87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0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0000" y="0"/>
            <a:ext cx="4317999" cy="12192000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3680" y="95514"/>
            <a:ext cx="1850393" cy="185039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8" y="2202546"/>
            <a:ext cx="370354" cy="2970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0522" y="2115256"/>
            <a:ext cx="19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r>
              <a:rPr lang="en-US" sz="1600" dirty="0" smtClean="0"/>
              <a:t>8801765605497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8" y="2597439"/>
            <a:ext cx="240044" cy="3072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1404" y="2599590"/>
            <a:ext cx="192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aa2784768@gamil.com</a:t>
            </a:r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8" y="3035451"/>
            <a:ext cx="347438" cy="3629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8228" y="3047629"/>
            <a:ext cx="1926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Badda,Dhaka-1212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200398" y="-56205"/>
            <a:ext cx="4051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Tania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Akter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0398" y="584775"/>
            <a:ext cx="292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Designer and Developer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405841" y="1181100"/>
            <a:ext cx="44327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848" y="4352852"/>
            <a:ext cx="23829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Web developers are professionals who specialize in building and maintaining websites. They possess strong technical skills, including programming languages and software design principles. They are responsible for creating the front-end user interface, back-end database, and server-side code, and they work closely with designers, project managers, and clients. Web developers must be able to solve problems, communicate effectively, prioritize their workload, and meet deadlines. A bachelor's degree in computer science or a related field, along with practical experience, is typically required to become a web developer. It's essential for web developers to continually expand their skillset and stay up-to-date with advancements in the field.</a:t>
            </a:r>
          </a:p>
          <a:p>
            <a:pPr algn="just"/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0" y="3970374"/>
            <a:ext cx="2540000" cy="3956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Profile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8713757"/>
            <a:ext cx="2540000" cy="379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Skills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3680" y="9149405"/>
            <a:ext cx="278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Development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1771" y="9859516"/>
            <a:ext cx="198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MS Office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2851" y="10340212"/>
            <a:ext cx="2342983" cy="255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845" y="10339969"/>
            <a:ext cx="1742455" cy="2557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2857" y="9537700"/>
            <a:ext cx="2304257" cy="2580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845" y="9537700"/>
            <a:ext cx="2051228" cy="2580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23680" y="10744200"/>
            <a:ext cx="185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Graphics Design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2851" y="11113532"/>
            <a:ext cx="2362990" cy="2529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2845" y="11113532"/>
            <a:ext cx="1488455" cy="2529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298324" y="1181100"/>
            <a:ext cx="250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Experience</a:t>
            </a:r>
            <a:endParaRPr lang="en-US" sz="24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3" y="3507089"/>
            <a:ext cx="287487" cy="37373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40522" y="3507089"/>
            <a:ext cx="1926592" cy="37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Afrin Ayesha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416300" y="3507089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Education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3323349" y="6687543"/>
            <a:ext cx="2504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Personal Information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2995451" y="10467201"/>
            <a:ext cx="277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Reference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2549677" y="10991671"/>
            <a:ext cx="3681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</a:t>
            </a:r>
          </a:p>
          <a:p>
            <a:r>
              <a:rPr lang="en-US" dirty="0" smtClean="0"/>
              <a:t>Mobile no:</a:t>
            </a:r>
          </a:p>
          <a:p>
            <a:r>
              <a:rPr lang="en-US" dirty="0" smtClean="0"/>
              <a:t>E-mail no :</a:t>
            </a:r>
          </a:p>
          <a:p>
            <a:r>
              <a:rPr lang="en-US" dirty="0" smtClean="0"/>
              <a:t>Job location: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2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156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IIST</dc:creator>
  <cp:lastModifiedBy>IIST</cp:lastModifiedBy>
  <cp:revision>9</cp:revision>
  <dcterms:created xsi:type="dcterms:W3CDTF">2023-02-05T06:36:49Z</dcterms:created>
  <dcterms:modified xsi:type="dcterms:W3CDTF">2023-02-05T08:01:17Z</dcterms:modified>
</cp:coreProperties>
</file>