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i6vYcCMXYNuJtcu5XasvrThP9F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75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97502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1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1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1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2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2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2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2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2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p2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p2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0" name="Google Shape;380;p2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6" name="Google Shape;396;p2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9: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p2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0: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4" name="Google Shape;424;p3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p3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5" name="Google Shape;455;p3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0" name="Google Shape;470;p3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3" name="Google Shape;483;p3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8" name="Google Shape;498;p3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3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0" name="Google Shape;530;p3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1" name="Google Shape;541;p3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40"/>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0"/>
          <p:cNvSpPr txBox="1">
            <a:spLocks noGrp="1"/>
          </p:cNvSpPr>
          <p:nvPr>
            <p:ph type="body" idx="1"/>
          </p:nvPr>
        </p:nvSpPr>
        <p:spPr>
          <a:xfrm>
            <a:off x="3250854" y="3799875"/>
            <a:ext cx="11786291" cy="40259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4500" b="0" i="0">
                <a:solidFill>
                  <a:srgbClr val="183C36"/>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40"/>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0"/>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0"/>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41"/>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42"/>
          <p:cNvSpPr txBox="1">
            <a:spLocks noGrp="1"/>
          </p:cNvSpPr>
          <p:nvPr>
            <p:ph type="ctrTitle"/>
          </p:nvPr>
        </p:nvSpPr>
        <p:spPr>
          <a:xfrm>
            <a:off x="5051891" y="773779"/>
            <a:ext cx="8184217"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2"/>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43"/>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3"/>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43"/>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4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4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9"/>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39"/>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rgbClr val="183C36"/>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39"/>
          <p:cNvSpPr txBox="1">
            <a:spLocks noGrp="1"/>
          </p:cNvSpPr>
          <p:nvPr>
            <p:ph type="body" idx="1"/>
          </p:nvPr>
        </p:nvSpPr>
        <p:spPr>
          <a:xfrm>
            <a:off x="3250854" y="3799875"/>
            <a:ext cx="11786291" cy="40259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4500" b="0" i="0" u="none" strike="noStrike" cap="none">
                <a:solidFill>
                  <a:srgbClr val="183C36"/>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9"/>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jpg"/></Relationships>
</file>

<file path=ppt/slides/_rels/slide3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rohan0301/unsupervised-learning-on-country-dat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0" y="22379"/>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smtClean="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nvGrpSpPr>
          <p:cNvPr id="45" name="Google Shape;45;p1"/>
          <p:cNvGrpSpPr/>
          <p:nvPr/>
        </p:nvGrpSpPr>
        <p:grpSpPr>
          <a:xfrm>
            <a:off x="13394816" y="7296933"/>
            <a:ext cx="4893310" cy="3000149"/>
            <a:chOff x="13394816" y="7296933"/>
            <a:chExt cx="4893310" cy="3000149"/>
          </a:xfrm>
        </p:grpSpPr>
        <p:sp>
          <p:nvSpPr>
            <p:cNvPr id="46" name="Google Shape;46;p1"/>
            <p:cNvSpPr/>
            <p:nvPr/>
          </p:nvSpPr>
          <p:spPr>
            <a:xfrm>
              <a:off x="13394816" y="7374812"/>
              <a:ext cx="4893310" cy="2922270"/>
            </a:xfrm>
            <a:custGeom>
              <a:avLst/>
              <a:gdLst/>
              <a:ahLst/>
              <a:cxnLst/>
              <a:rect l="l" t="t" r="r" b="b"/>
              <a:pathLst>
                <a:path w="4893309" h="2922270" extrusionOk="0">
                  <a:moveTo>
                    <a:pt x="4891626" y="38251"/>
                  </a:moveTo>
                  <a:lnTo>
                    <a:pt x="4891619" y="80715"/>
                  </a:lnTo>
                  <a:lnTo>
                    <a:pt x="4875583" y="86615"/>
                  </a:lnTo>
                  <a:lnTo>
                    <a:pt x="4751474" y="61932"/>
                  </a:lnTo>
                  <a:lnTo>
                    <a:pt x="4684972" y="61498"/>
                  </a:lnTo>
                  <a:lnTo>
                    <a:pt x="4623906" y="49573"/>
                  </a:lnTo>
                  <a:lnTo>
                    <a:pt x="4558561" y="49626"/>
                  </a:lnTo>
                  <a:lnTo>
                    <a:pt x="4443588" y="42568"/>
                  </a:lnTo>
                  <a:lnTo>
                    <a:pt x="4401481" y="52402"/>
                  </a:lnTo>
                  <a:lnTo>
                    <a:pt x="4359926" y="62469"/>
                  </a:lnTo>
                  <a:lnTo>
                    <a:pt x="4323840" y="61058"/>
                  </a:lnTo>
                  <a:lnTo>
                    <a:pt x="4283356" y="71576"/>
                  </a:lnTo>
                  <a:lnTo>
                    <a:pt x="4243390" y="82311"/>
                  </a:lnTo>
                  <a:lnTo>
                    <a:pt x="4203930" y="93260"/>
                  </a:lnTo>
                  <a:lnTo>
                    <a:pt x="4160038" y="116122"/>
                  </a:lnTo>
                  <a:lnTo>
                    <a:pt x="4121557" y="127483"/>
                  </a:lnTo>
                  <a:lnTo>
                    <a:pt x="4078620" y="150747"/>
                  </a:lnTo>
                  <a:lnTo>
                    <a:pt x="4041070" y="162500"/>
                  </a:lnTo>
                  <a:lnTo>
                    <a:pt x="3999041" y="186146"/>
                  </a:lnTo>
                  <a:lnTo>
                    <a:pt x="3957449" y="209977"/>
                  </a:lnTo>
                  <a:lnTo>
                    <a:pt x="3916282" y="233986"/>
                  </a:lnTo>
                  <a:lnTo>
                    <a:pt x="3875529" y="258170"/>
                  </a:lnTo>
                  <a:lnTo>
                    <a:pt x="3835178" y="282522"/>
                  </a:lnTo>
                  <a:lnTo>
                    <a:pt x="3795218" y="307039"/>
                  </a:lnTo>
                  <a:lnTo>
                    <a:pt x="3750709" y="343421"/>
                  </a:lnTo>
                  <a:lnTo>
                    <a:pt x="3711494" y="368252"/>
                  </a:lnTo>
                  <a:lnTo>
                    <a:pt x="3672635" y="393233"/>
                  </a:lnTo>
                  <a:lnTo>
                    <a:pt x="3629194" y="430064"/>
                  </a:lnTo>
                  <a:lnTo>
                    <a:pt x="3591011" y="455330"/>
                  </a:lnTo>
                  <a:lnTo>
                    <a:pt x="3548223" y="492436"/>
                  </a:lnTo>
                  <a:lnTo>
                    <a:pt x="3510671" y="517967"/>
                  </a:lnTo>
                  <a:lnTo>
                    <a:pt x="3468490" y="555329"/>
                  </a:lnTo>
                  <a:lnTo>
                    <a:pt x="3426594" y="592811"/>
                  </a:lnTo>
                  <a:lnTo>
                    <a:pt x="3384974" y="630408"/>
                  </a:lnTo>
                  <a:lnTo>
                    <a:pt x="3348543" y="656411"/>
                  </a:lnTo>
                  <a:lnTo>
                    <a:pt x="3307437" y="694225"/>
                  </a:lnTo>
                  <a:lnTo>
                    <a:pt x="3266570" y="732140"/>
                  </a:lnTo>
                  <a:lnTo>
                    <a:pt x="3225932" y="770151"/>
                  </a:lnTo>
                  <a:lnTo>
                    <a:pt x="3185510" y="808253"/>
                  </a:lnTo>
                  <a:lnTo>
                    <a:pt x="3150220" y="834737"/>
                  </a:lnTo>
                  <a:lnTo>
                    <a:pt x="3110197" y="873007"/>
                  </a:lnTo>
                  <a:lnTo>
                    <a:pt x="3070355" y="911353"/>
                  </a:lnTo>
                  <a:lnTo>
                    <a:pt x="3030683" y="949771"/>
                  </a:lnTo>
                  <a:lnTo>
                    <a:pt x="2991171" y="988256"/>
                  </a:lnTo>
                  <a:lnTo>
                    <a:pt x="2911320" y="1064878"/>
                  </a:lnTo>
                  <a:lnTo>
                    <a:pt x="2870947" y="1103001"/>
                  </a:lnTo>
                  <a:lnTo>
                    <a:pt x="2835599" y="1129460"/>
                  </a:lnTo>
                  <a:lnTo>
                    <a:pt x="2795405" y="1167658"/>
                  </a:lnTo>
                  <a:lnTo>
                    <a:pt x="2675165" y="1282396"/>
                  </a:lnTo>
                  <a:lnTo>
                    <a:pt x="2640074" y="1308963"/>
                  </a:lnTo>
                  <a:lnTo>
                    <a:pt x="2600063" y="1347238"/>
                  </a:lnTo>
                  <a:lnTo>
                    <a:pt x="2564970" y="1373804"/>
                  </a:lnTo>
                  <a:lnTo>
                    <a:pt x="2524925" y="1412065"/>
                  </a:lnTo>
                  <a:lnTo>
                    <a:pt x="2489768" y="1438604"/>
                  </a:lnTo>
                  <a:lnTo>
                    <a:pt x="2449629" y="1476826"/>
                  </a:lnTo>
                  <a:lnTo>
                    <a:pt x="2414348" y="1503312"/>
                  </a:lnTo>
                  <a:lnTo>
                    <a:pt x="2365687" y="1537946"/>
                  </a:lnTo>
                  <a:lnTo>
                    <a:pt x="2316552" y="1572381"/>
                  </a:lnTo>
                  <a:lnTo>
                    <a:pt x="2266957" y="1606622"/>
                  </a:lnTo>
                  <a:lnTo>
                    <a:pt x="2216916" y="1640675"/>
                  </a:lnTo>
                  <a:lnTo>
                    <a:pt x="2171370" y="1662841"/>
                  </a:lnTo>
                  <a:lnTo>
                    <a:pt x="2125407" y="1684832"/>
                  </a:lnTo>
                  <a:lnTo>
                    <a:pt x="2079041" y="1706653"/>
                  </a:lnTo>
                  <a:lnTo>
                    <a:pt x="2032286" y="1728310"/>
                  </a:lnTo>
                  <a:lnTo>
                    <a:pt x="1990084" y="1738104"/>
                  </a:lnTo>
                  <a:lnTo>
                    <a:pt x="1942595" y="1759452"/>
                  </a:lnTo>
                  <a:lnTo>
                    <a:pt x="1856447" y="1778307"/>
                  </a:lnTo>
                  <a:lnTo>
                    <a:pt x="1724881" y="1805602"/>
                  </a:lnTo>
                  <a:lnTo>
                    <a:pt x="1590846" y="1831858"/>
                  </a:lnTo>
                  <a:lnTo>
                    <a:pt x="1508031" y="1852116"/>
                  </a:lnTo>
                  <a:lnTo>
                    <a:pt x="1471421" y="1850485"/>
                  </a:lnTo>
                  <a:lnTo>
                    <a:pt x="1263248" y="1900651"/>
                  </a:lnTo>
                  <a:lnTo>
                    <a:pt x="1216731" y="1922408"/>
                  </a:lnTo>
                  <a:lnTo>
                    <a:pt x="1175205" y="1932487"/>
                  </a:lnTo>
                  <a:lnTo>
                    <a:pt x="1128834" y="1954306"/>
                  </a:lnTo>
                  <a:lnTo>
                    <a:pt x="1087494" y="1964463"/>
                  </a:lnTo>
                  <a:lnTo>
                    <a:pt x="1041350" y="1986377"/>
                  </a:lnTo>
                  <a:lnTo>
                    <a:pt x="903865" y="2052519"/>
                  </a:lnTo>
                  <a:lnTo>
                    <a:pt x="853492" y="2086433"/>
                  </a:lnTo>
                  <a:lnTo>
                    <a:pt x="803345" y="2120441"/>
                  </a:lnTo>
                  <a:lnTo>
                    <a:pt x="753444" y="2154553"/>
                  </a:lnTo>
                  <a:lnTo>
                    <a:pt x="703809" y="2188777"/>
                  </a:lnTo>
                  <a:lnTo>
                    <a:pt x="649533" y="2234827"/>
                  </a:lnTo>
                  <a:lnTo>
                    <a:pt x="600491" y="2269301"/>
                  </a:lnTo>
                  <a:lnTo>
                    <a:pt x="567711" y="2296840"/>
                  </a:lnTo>
                  <a:lnTo>
                    <a:pt x="529957" y="2336066"/>
                  </a:lnTo>
                  <a:lnTo>
                    <a:pt x="497194" y="2363612"/>
                  </a:lnTo>
                  <a:lnTo>
                    <a:pt x="464607" y="2391233"/>
                  </a:lnTo>
                  <a:lnTo>
                    <a:pt x="427379" y="2430680"/>
                  </a:lnTo>
                  <a:lnTo>
                    <a:pt x="395476" y="2458588"/>
                  </a:lnTo>
                  <a:lnTo>
                    <a:pt x="359153" y="2498416"/>
                  </a:lnTo>
                  <a:lnTo>
                    <a:pt x="323450" y="2538505"/>
                  </a:lnTo>
                  <a:lnTo>
                    <a:pt x="288478" y="2578901"/>
                  </a:lnTo>
                  <a:lnTo>
                    <a:pt x="259273" y="2607946"/>
                  </a:lnTo>
                  <a:lnTo>
                    <a:pt x="226094" y="2649096"/>
                  </a:lnTo>
                  <a:lnTo>
                    <a:pt x="193978" y="2690695"/>
                  </a:lnTo>
                  <a:lnTo>
                    <a:pt x="163036" y="2732787"/>
                  </a:lnTo>
                  <a:lnTo>
                    <a:pt x="133380" y="2775421"/>
                  </a:lnTo>
                  <a:lnTo>
                    <a:pt x="100192" y="2830348"/>
                  </a:lnTo>
                  <a:lnTo>
                    <a:pt x="73439" y="2874203"/>
                  </a:lnTo>
                  <a:lnTo>
                    <a:pt x="51932" y="2912311"/>
                  </a:lnTo>
                  <a:lnTo>
                    <a:pt x="0" y="2912187"/>
                  </a:lnTo>
                  <a:lnTo>
                    <a:pt x="6393" y="2901002"/>
                  </a:lnTo>
                  <a:lnTo>
                    <a:pt x="30241" y="2856020"/>
                  </a:lnTo>
                  <a:lnTo>
                    <a:pt x="50526" y="2823221"/>
                  </a:lnTo>
                  <a:lnTo>
                    <a:pt x="77144" y="2779308"/>
                  </a:lnTo>
                  <a:lnTo>
                    <a:pt x="105252" y="2736023"/>
                  </a:lnTo>
                  <a:lnTo>
                    <a:pt x="134935" y="2693400"/>
                  </a:lnTo>
                  <a:lnTo>
                    <a:pt x="166278" y="2651476"/>
                  </a:lnTo>
                  <a:lnTo>
                    <a:pt x="199364" y="2610286"/>
                  </a:lnTo>
                  <a:lnTo>
                    <a:pt x="234278" y="2569866"/>
                  </a:lnTo>
                  <a:lnTo>
                    <a:pt x="276033" y="2518545"/>
                  </a:lnTo>
                  <a:lnTo>
                    <a:pt x="314857" y="2479770"/>
                  </a:lnTo>
                  <a:lnTo>
                    <a:pt x="360689" y="2430166"/>
                  </a:lnTo>
                  <a:lnTo>
                    <a:pt x="408687" y="2381474"/>
                  </a:lnTo>
                  <a:lnTo>
                    <a:pt x="458936" y="2333729"/>
                  </a:lnTo>
                  <a:lnTo>
                    <a:pt x="511519" y="2286967"/>
                  </a:lnTo>
                  <a:lnTo>
                    <a:pt x="566521" y="2241222"/>
                  </a:lnTo>
                  <a:lnTo>
                    <a:pt x="619925" y="2194806"/>
                  </a:lnTo>
                  <a:lnTo>
                    <a:pt x="668669" y="2160207"/>
                  </a:lnTo>
                  <a:lnTo>
                    <a:pt x="722591" y="2114008"/>
                  </a:lnTo>
                  <a:lnTo>
                    <a:pt x="766894" y="2091318"/>
                  </a:lnTo>
                  <a:lnTo>
                    <a:pt x="816341" y="2057015"/>
                  </a:lnTo>
                  <a:lnTo>
                    <a:pt x="865989" y="2022797"/>
                  </a:lnTo>
                  <a:lnTo>
                    <a:pt x="1001197" y="1955697"/>
                  </a:lnTo>
                  <a:lnTo>
                    <a:pt x="1092042" y="1911260"/>
                  </a:lnTo>
                  <a:lnTo>
                    <a:pt x="1132699" y="1900816"/>
                  </a:lnTo>
                  <a:lnTo>
                    <a:pt x="1178370" y="1878702"/>
                  </a:lnTo>
                  <a:lnTo>
                    <a:pt x="1464612" y="1806281"/>
                  </a:lnTo>
                  <a:lnTo>
                    <a:pt x="1500528" y="1807620"/>
                  </a:lnTo>
                  <a:lnTo>
                    <a:pt x="1582011" y="1786801"/>
                  </a:lnTo>
                  <a:lnTo>
                    <a:pt x="1626039" y="1777776"/>
                  </a:lnTo>
                  <a:lnTo>
                    <a:pt x="1664939" y="1780371"/>
                  </a:lnTo>
                  <a:lnTo>
                    <a:pt x="1795021" y="1752451"/>
                  </a:lnTo>
                  <a:lnTo>
                    <a:pt x="1837848" y="1742920"/>
                  </a:lnTo>
                  <a:lnTo>
                    <a:pt x="1885303" y="1721557"/>
                  </a:lnTo>
                  <a:lnTo>
                    <a:pt x="1969376" y="1701829"/>
                  </a:lnTo>
                  <a:lnTo>
                    <a:pt x="2015810" y="1680037"/>
                  </a:lnTo>
                  <a:lnTo>
                    <a:pt x="2056936" y="1669789"/>
                  </a:lnTo>
                  <a:lnTo>
                    <a:pt x="2102590" y="1647669"/>
                  </a:lnTo>
                  <a:lnTo>
                    <a:pt x="2147823" y="1625371"/>
                  </a:lnTo>
                  <a:lnTo>
                    <a:pt x="2192616" y="1602888"/>
                  </a:lnTo>
                  <a:lnTo>
                    <a:pt x="2241875" y="1568506"/>
                  </a:lnTo>
                  <a:lnTo>
                    <a:pt x="2290655" y="1533922"/>
                  </a:lnTo>
                  <a:lnTo>
                    <a:pt x="2334007" y="1510832"/>
                  </a:lnTo>
                  <a:lnTo>
                    <a:pt x="2386694" y="1464113"/>
                  </a:lnTo>
                  <a:lnTo>
                    <a:pt x="2457110" y="1411078"/>
                  </a:lnTo>
                  <a:lnTo>
                    <a:pt x="2497107" y="1372797"/>
                  </a:lnTo>
                  <a:lnTo>
                    <a:pt x="2567077" y="1319574"/>
                  </a:lnTo>
                  <a:lnTo>
                    <a:pt x="2646816" y="1242905"/>
                  </a:lnTo>
                  <a:lnTo>
                    <a:pt x="2681780" y="1216284"/>
                  </a:lnTo>
                  <a:lnTo>
                    <a:pt x="2761710" y="1139695"/>
                  </a:lnTo>
                  <a:lnTo>
                    <a:pt x="2801792" y="1101450"/>
                  </a:lnTo>
                  <a:lnTo>
                    <a:pt x="2841981" y="1063250"/>
                  </a:lnTo>
                  <a:lnTo>
                    <a:pt x="2882297" y="1025103"/>
                  </a:lnTo>
                  <a:lnTo>
                    <a:pt x="2922762" y="987019"/>
                  </a:lnTo>
                  <a:lnTo>
                    <a:pt x="2962438" y="948603"/>
                  </a:lnTo>
                  <a:lnTo>
                    <a:pt x="2997330" y="921952"/>
                  </a:lnTo>
                  <a:lnTo>
                    <a:pt x="3037306" y="883662"/>
                  </a:lnTo>
                  <a:lnTo>
                    <a:pt x="3077451" y="845444"/>
                  </a:lnTo>
                  <a:lnTo>
                    <a:pt x="3117780" y="807302"/>
                  </a:lnTo>
                  <a:lnTo>
                    <a:pt x="3158304" y="769243"/>
                  </a:lnTo>
                  <a:lnTo>
                    <a:pt x="3199038" y="731272"/>
                  </a:lnTo>
                  <a:lnTo>
                    <a:pt x="3239994" y="693395"/>
                  </a:lnTo>
                  <a:lnTo>
                    <a:pt x="3281185" y="655617"/>
                  </a:lnTo>
                  <a:lnTo>
                    <a:pt x="3317698" y="629648"/>
                  </a:lnTo>
                  <a:lnTo>
                    <a:pt x="3359400" y="592085"/>
                  </a:lnTo>
                  <a:lnTo>
                    <a:pt x="3401377" y="554637"/>
                  </a:lnTo>
                  <a:lnTo>
                    <a:pt x="3443642" y="517311"/>
                  </a:lnTo>
                  <a:lnTo>
                    <a:pt x="3486208" y="480111"/>
                  </a:lnTo>
                  <a:lnTo>
                    <a:pt x="3524161" y="454749"/>
                  </a:lnTo>
                  <a:lnTo>
                    <a:pt x="3567369" y="417820"/>
                  </a:lnTo>
                  <a:lnTo>
                    <a:pt x="3605991" y="392739"/>
                  </a:lnTo>
                  <a:lnTo>
                    <a:pt x="3649894" y="356102"/>
                  </a:lnTo>
                  <a:lnTo>
                    <a:pt x="3689236" y="331325"/>
                  </a:lnTo>
                  <a:lnTo>
                    <a:pt x="3733886" y="295002"/>
                  </a:lnTo>
                  <a:lnTo>
                    <a:pt x="3774002" y="270550"/>
                  </a:lnTo>
                  <a:lnTo>
                    <a:pt x="3814524" y="246270"/>
                  </a:lnTo>
                  <a:lnTo>
                    <a:pt x="3860393" y="210461"/>
                  </a:lnTo>
                  <a:lnTo>
                    <a:pt x="3901768" y="186539"/>
                  </a:lnTo>
                  <a:lnTo>
                    <a:pt x="3943589" y="162805"/>
                  </a:lnTo>
                  <a:lnTo>
                    <a:pt x="3985869" y="139264"/>
                  </a:lnTo>
                  <a:lnTo>
                    <a:pt x="4023694" y="127627"/>
                  </a:lnTo>
                  <a:lnTo>
                    <a:pt x="4066931" y="104489"/>
                  </a:lnTo>
                  <a:lnTo>
                    <a:pt x="4110667" y="81561"/>
                  </a:lnTo>
                  <a:lnTo>
                    <a:pt x="4149988" y="70554"/>
                  </a:lnTo>
                  <a:lnTo>
                    <a:pt x="4189833" y="59768"/>
                  </a:lnTo>
                  <a:lnTo>
                    <a:pt x="4235144" y="37503"/>
                  </a:lnTo>
                  <a:lnTo>
                    <a:pt x="4276079" y="27175"/>
                  </a:lnTo>
                  <a:lnTo>
                    <a:pt x="4317578" y="17085"/>
                  </a:lnTo>
                  <a:lnTo>
                    <a:pt x="4359654" y="7237"/>
                  </a:lnTo>
                  <a:lnTo>
                    <a:pt x="4397394" y="9344"/>
                  </a:lnTo>
                  <a:lnTo>
                    <a:pt x="4440665" y="0"/>
                  </a:lnTo>
                  <a:lnTo>
                    <a:pt x="4559450" y="8662"/>
                  </a:lnTo>
                  <a:lnTo>
                    <a:pt x="4702334" y="13689"/>
                  </a:lnTo>
                  <a:lnTo>
                    <a:pt x="4769802" y="28310"/>
                  </a:lnTo>
                  <a:lnTo>
                    <a:pt x="4842586" y="31388"/>
                  </a:lnTo>
                  <a:lnTo>
                    <a:pt x="4891626" y="38251"/>
                  </a:lnTo>
                  <a:close/>
                </a:path>
                <a:path w="4893309" h="2922270" extrusionOk="0">
                  <a:moveTo>
                    <a:pt x="48348" y="2918662"/>
                  </a:moveTo>
                  <a:lnTo>
                    <a:pt x="48115" y="2918661"/>
                  </a:lnTo>
                  <a:lnTo>
                    <a:pt x="48348" y="2918662"/>
                  </a:lnTo>
                  <a:close/>
                </a:path>
                <a:path w="4893309" h="2922270" extrusionOk="0">
                  <a:moveTo>
                    <a:pt x="783881" y="2914063"/>
                  </a:moveTo>
                  <a:lnTo>
                    <a:pt x="776156" y="2921972"/>
                  </a:lnTo>
                  <a:lnTo>
                    <a:pt x="48348" y="2918662"/>
                  </a:lnTo>
                  <a:lnTo>
                    <a:pt x="51932" y="2912311"/>
                  </a:lnTo>
                  <a:lnTo>
                    <a:pt x="783881" y="2914063"/>
                  </a:lnTo>
                  <a:close/>
                </a:path>
                <a:path w="4893309" h="2922270" extrusionOk="0">
                  <a:moveTo>
                    <a:pt x="903381" y="2912386"/>
                  </a:moveTo>
                  <a:lnTo>
                    <a:pt x="899108" y="2914339"/>
                  </a:lnTo>
                  <a:lnTo>
                    <a:pt x="783881" y="2914063"/>
                  </a:lnTo>
                  <a:lnTo>
                    <a:pt x="785693" y="2912207"/>
                  </a:lnTo>
                  <a:lnTo>
                    <a:pt x="831918" y="2890327"/>
                  </a:lnTo>
                  <a:lnTo>
                    <a:pt x="884115" y="2912299"/>
                  </a:lnTo>
                  <a:lnTo>
                    <a:pt x="903381" y="2912386"/>
                  </a:lnTo>
                  <a:close/>
                </a:path>
                <a:path w="4893309" h="2922270" extrusionOk="0">
                  <a:moveTo>
                    <a:pt x="899108" y="2914339"/>
                  </a:moveTo>
                  <a:lnTo>
                    <a:pt x="894243" y="2916562"/>
                  </a:lnTo>
                  <a:lnTo>
                    <a:pt x="888904" y="2914314"/>
                  </a:lnTo>
                  <a:lnTo>
                    <a:pt x="899108" y="2914339"/>
                  </a:lnTo>
                  <a:close/>
                </a:path>
                <a:path w="4893309" h="2922270" extrusionOk="0">
                  <a:moveTo>
                    <a:pt x="4823217" y="574405"/>
                  </a:moveTo>
                  <a:lnTo>
                    <a:pt x="4881100" y="598770"/>
                  </a:lnTo>
                  <a:lnTo>
                    <a:pt x="4823118" y="615701"/>
                  </a:lnTo>
                  <a:lnTo>
                    <a:pt x="4759702" y="644124"/>
                  </a:lnTo>
                  <a:lnTo>
                    <a:pt x="4700792" y="660665"/>
                  </a:lnTo>
                  <a:lnTo>
                    <a:pt x="4507644" y="744714"/>
                  </a:lnTo>
                  <a:lnTo>
                    <a:pt x="4438081" y="784329"/>
                  </a:lnTo>
                  <a:lnTo>
                    <a:pt x="4373464" y="812247"/>
                  </a:lnTo>
                  <a:lnTo>
                    <a:pt x="4234790" y="891667"/>
                  </a:lnTo>
                  <a:lnTo>
                    <a:pt x="4160907" y="943243"/>
                  </a:lnTo>
                  <a:lnTo>
                    <a:pt x="4092323" y="983270"/>
                  </a:lnTo>
                  <a:lnTo>
                    <a:pt x="4019272" y="1035196"/>
                  </a:lnTo>
                  <a:lnTo>
                    <a:pt x="3946768" y="1087353"/>
                  </a:lnTo>
                  <a:lnTo>
                    <a:pt x="3899984" y="1122777"/>
                  </a:lnTo>
                  <a:lnTo>
                    <a:pt x="3853869" y="1158483"/>
                  </a:lnTo>
                  <a:lnTo>
                    <a:pt x="3808401" y="1194461"/>
                  </a:lnTo>
                  <a:lnTo>
                    <a:pt x="3763556" y="1230701"/>
                  </a:lnTo>
                  <a:lnTo>
                    <a:pt x="3719312" y="1267194"/>
                  </a:lnTo>
                  <a:lnTo>
                    <a:pt x="3675644" y="1303931"/>
                  </a:lnTo>
                  <a:lnTo>
                    <a:pt x="3637458" y="1329195"/>
                  </a:lnTo>
                  <a:lnTo>
                    <a:pt x="3594876" y="1366388"/>
                  </a:lnTo>
                  <a:lnTo>
                    <a:pt x="3552802" y="1403794"/>
                  </a:lnTo>
                  <a:lnTo>
                    <a:pt x="3516140" y="1429700"/>
                  </a:lnTo>
                  <a:lnTo>
                    <a:pt x="3475012" y="1467505"/>
                  </a:lnTo>
                  <a:lnTo>
                    <a:pt x="3439251" y="1493790"/>
                  </a:lnTo>
                  <a:lnTo>
                    <a:pt x="3398978" y="1531954"/>
                  </a:lnTo>
                  <a:lnTo>
                    <a:pt x="3364024" y="1558579"/>
                  </a:lnTo>
                  <a:lnTo>
                    <a:pt x="3329440" y="1585359"/>
                  </a:lnTo>
                  <a:lnTo>
                    <a:pt x="3290275" y="1623991"/>
                  </a:lnTo>
                  <a:lnTo>
                    <a:pt x="3256361" y="1651053"/>
                  </a:lnTo>
                  <a:lnTo>
                    <a:pt x="3189409" y="1705546"/>
                  </a:lnTo>
                  <a:lnTo>
                    <a:pt x="3146594" y="1742641"/>
                  </a:lnTo>
                  <a:lnTo>
                    <a:pt x="3104111" y="1779876"/>
                  </a:lnTo>
                  <a:lnTo>
                    <a:pt x="3061911" y="1817230"/>
                  </a:lnTo>
                  <a:lnTo>
                    <a:pt x="3024872" y="1842976"/>
                  </a:lnTo>
                  <a:lnTo>
                    <a:pt x="2983089" y="1880506"/>
                  </a:lnTo>
                  <a:lnTo>
                    <a:pt x="2941441" y="1918092"/>
                  </a:lnTo>
                  <a:lnTo>
                    <a:pt x="2904803" y="1944008"/>
                  </a:lnTo>
                  <a:lnTo>
                    <a:pt x="2863274" y="1981643"/>
                  </a:lnTo>
                  <a:lnTo>
                    <a:pt x="2826657" y="2007568"/>
                  </a:lnTo>
                  <a:lnTo>
                    <a:pt x="2785048" y="2045170"/>
                  </a:lnTo>
                  <a:lnTo>
                    <a:pt x="2748252" y="2071020"/>
                  </a:lnTo>
                  <a:lnTo>
                    <a:pt x="2711292" y="2096800"/>
                  </a:lnTo>
                  <a:lnTo>
                    <a:pt x="2669192" y="2134196"/>
                  </a:lnTo>
                  <a:lnTo>
                    <a:pt x="2631756" y="2159776"/>
                  </a:lnTo>
                  <a:lnTo>
                    <a:pt x="2594008" y="2185224"/>
                  </a:lnTo>
                  <a:lnTo>
                    <a:pt x="2555897" y="2210520"/>
                  </a:lnTo>
                  <a:lnTo>
                    <a:pt x="2517375" y="2235642"/>
                  </a:lnTo>
                  <a:lnTo>
                    <a:pt x="2478391" y="2260570"/>
                  </a:lnTo>
                  <a:lnTo>
                    <a:pt x="2438896" y="2285283"/>
                  </a:lnTo>
                  <a:lnTo>
                    <a:pt x="2398840" y="2309760"/>
                  </a:lnTo>
                  <a:lnTo>
                    <a:pt x="2358174" y="2333981"/>
                  </a:lnTo>
                  <a:lnTo>
                    <a:pt x="2316848" y="2357923"/>
                  </a:lnTo>
                  <a:lnTo>
                    <a:pt x="2274812" y="2381567"/>
                  </a:lnTo>
                  <a:lnTo>
                    <a:pt x="2232017" y="2404891"/>
                  </a:lnTo>
                  <a:lnTo>
                    <a:pt x="2193341" y="2416169"/>
                  </a:lnTo>
                  <a:lnTo>
                    <a:pt x="2148879" y="2438791"/>
                  </a:lnTo>
                  <a:lnTo>
                    <a:pt x="2103508" y="2461031"/>
                  </a:lnTo>
                  <a:lnTo>
                    <a:pt x="2057180" y="2482868"/>
                  </a:lnTo>
                  <a:lnTo>
                    <a:pt x="2014772" y="2492576"/>
                  </a:lnTo>
                  <a:lnTo>
                    <a:pt x="1966380" y="2513544"/>
                  </a:lnTo>
                  <a:lnTo>
                    <a:pt x="1916881" y="2534046"/>
                  </a:lnTo>
                  <a:lnTo>
                    <a:pt x="1866226" y="2554061"/>
                  </a:lnTo>
                  <a:lnTo>
                    <a:pt x="1819293" y="2561864"/>
                  </a:lnTo>
                  <a:lnTo>
                    <a:pt x="1766176" y="2580844"/>
                  </a:lnTo>
                  <a:lnTo>
                    <a:pt x="1721404" y="2589556"/>
                  </a:lnTo>
                  <a:lnTo>
                    <a:pt x="1671551" y="2609909"/>
                  </a:lnTo>
                  <a:lnTo>
                    <a:pt x="1626510" y="2618509"/>
                  </a:lnTo>
                  <a:lnTo>
                    <a:pt x="1576467" y="2638781"/>
                  </a:lnTo>
                  <a:lnTo>
                    <a:pt x="1531312" y="2647333"/>
                  </a:lnTo>
                  <a:lnTo>
                    <a:pt x="1331372" y="2728523"/>
                  </a:lnTo>
                  <a:lnTo>
                    <a:pt x="1182898" y="2790039"/>
                  </a:lnTo>
                  <a:lnTo>
                    <a:pt x="1085195" y="2831588"/>
                  </a:lnTo>
                  <a:lnTo>
                    <a:pt x="1036843" y="2852573"/>
                  </a:lnTo>
                  <a:lnTo>
                    <a:pt x="988875" y="2873720"/>
                  </a:lnTo>
                  <a:lnTo>
                    <a:pt x="941329" y="2895044"/>
                  </a:lnTo>
                  <a:lnTo>
                    <a:pt x="903381" y="2912386"/>
                  </a:lnTo>
                  <a:lnTo>
                    <a:pt x="884115" y="2912299"/>
                  </a:lnTo>
                  <a:lnTo>
                    <a:pt x="831918" y="2890327"/>
                  </a:lnTo>
                  <a:lnTo>
                    <a:pt x="878688" y="2868676"/>
                  </a:lnTo>
                  <a:lnTo>
                    <a:pt x="925964" y="2847239"/>
                  </a:lnTo>
                  <a:lnTo>
                    <a:pt x="973710" y="2825998"/>
                  </a:lnTo>
                  <a:lnTo>
                    <a:pt x="1021886" y="2804940"/>
                  </a:lnTo>
                  <a:lnTo>
                    <a:pt x="1070456" y="2784047"/>
                  </a:lnTo>
                  <a:lnTo>
                    <a:pt x="1168628" y="2742694"/>
                  </a:lnTo>
                  <a:lnTo>
                    <a:pt x="1317898" y="2681514"/>
                  </a:lnTo>
                  <a:lnTo>
                    <a:pt x="1368042" y="2661283"/>
                  </a:lnTo>
                  <a:lnTo>
                    <a:pt x="1413389" y="2652812"/>
                  </a:lnTo>
                  <a:lnTo>
                    <a:pt x="1564618" y="2592456"/>
                  </a:lnTo>
                  <a:lnTo>
                    <a:pt x="1610112" y="2584047"/>
                  </a:lnTo>
                  <a:lnTo>
                    <a:pt x="1660475" y="2563909"/>
                  </a:lnTo>
                  <a:lnTo>
                    <a:pt x="1705816" y="2555436"/>
                  </a:lnTo>
                  <a:lnTo>
                    <a:pt x="1755952" y="2535202"/>
                  </a:lnTo>
                  <a:lnTo>
                    <a:pt x="1804544" y="2528098"/>
                  </a:lnTo>
                  <a:lnTo>
                    <a:pt x="1856769" y="2508743"/>
                  </a:lnTo>
                  <a:lnTo>
                    <a:pt x="1907753" y="2488866"/>
                  </a:lnTo>
                  <a:lnTo>
                    <a:pt x="1957548" y="2468488"/>
                  </a:lnTo>
                  <a:lnTo>
                    <a:pt x="2001281" y="2459338"/>
                  </a:lnTo>
                  <a:lnTo>
                    <a:pt x="2048858" y="2438027"/>
                  </a:lnTo>
                  <a:lnTo>
                    <a:pt x="2095405" y="2416283"/>
                  </a:lnTo>
                  <a:lnTo>
                    <a:pt x="2140975" y="2394127"/>
                  </a:lnTo>
                  <a:lnTo>
                    <a:pt x="2180694" y="2383287"/>
                  </a:lnTo>
                  <a:lnTo>
                    <a:pt x="2224469" y="2360376"/>
                  </a:lnTo>
                  <a:lnTo>
                    <a:pt x="2267426" y="2337120"/>
                  </a:lnTo>
                  <a:lnTo>
                    <a:pt x="2309618" y="2313542"/>
                  </a:lnTo>
                  <a:lnTo>
                    <a:pt x="2351096" y="2289664"/>
                  </a:lnTo>
                  <a:lnTo>
                    <a:pt x="2391916" y="2265508"/>
                  </a:lnTo>
                  <a:lnTo>
                    <a:pt x="2432128" y="2241097"/>
                  </a:lnTo>
                  <a:lnTo>
                    <a:pt x="2471787" y="2216453"/>
                  </a:lnTo>
                  <a:lnTo>
                    <a:pt x="2510944" y="2191598"/>
                  </a:lnTo>
                  <a:lnTo>
                    <a:pt x="2554581" y="2154849"/>
                  </a:lnTo>
                  <a:lnTo>
                    <a:pt x="2592895" y="2129639"/>
                  </a:lnTo>
                  <a:lnTo>
                    <a:pt x="2630867" y="2104284"/>
                  </a:lnTo>
                  <a:lnTo>
                    <a:pt x="2668550" y="2078808"/>
                  </a:lnTo>
                  <a:lnTo>
                    <a:pt x="2710923" y="2041527"/>
                  </a:lnTo>
                  <a:lnTo>
                    <a:pt x="2748185" y="2015874"/>
                  </a:lnTo>
                  <a:lnTo>
                    <a:pt x="2790243" y="1978461"/>
                  </a:lnTo>
                  <a:lnTo>
                    <a:pt x="2827297" y="1952720"/>
                  </a:lnTo>
                  <a:lnTo>
                    <a:pt x="2869252" y="1915264"/>
                  </a:lnTo>
                  <a:lnTo>
                    <a:pt x="2906309" y="1889524"/>
                  </a:lnTo>
                  <a:lnTo>
                    <a:pt x="2948373" y="1852113"/>
                  </a:lnTo>
                  <a:lnTo>
                    <a:pt x="2990570" y="1814758"/>
                  </a:lnTo>
                  <a:lnTo>
                    <a:pt x="3028027" y="1789188"/>
                  </a:lnTo>
                  <a:lnTo>
                    <a:pt x="3070651" y="1752012"/>
                  </a:lnTo>
                  <a:lnTo>
                    <a:pt x="3113567" y="1714960"/>
                  </a:lnTo>
                  <a:lnTo>
                    <a:pt x="3156828" y="1678052"/>
                  </a:lnTo>
                  <a:lnTo>
                    <a:pt x="3228708" y="1611854"/>
                  </a:lnTo>
                  <a:lnTo>
                    <a:pt x="3262626" y="1584794"/>
                  </a:lnTo>
                  <a:lnTo>
                    <a:pt x="3296872" y="1557871"/>
                  </a:lnTo>
                  <a:lnTo>
                    <a:pt x="3331468" y="1531096"/>
                  </a:lnTo>
                  <a:lnTo>
                    <a:pt x="3371367" y="1492774"/>
                  </a:lnTo>
                  <a:lnTo>
                    <a:pt x="3406739" y="1466325"/>
                  </a:lnTo>
                  <a:lnTo>
                    <a:pt x="3447462" y="1428350"/>
                  </a:lnTo>
                  <a:lnTo>
                    <a:pt x="3483706" y="1402268"/>
                  </a:lnTo>
                  <a:lnTo>
                    <a:pt x="3525351" y="1364681"/>
                  </a:lnTo>
                  <a:lnTo>
                    <a:pt x="3562565" y="1339007"/>
                  </a:lnTo>
                  <a:lnTo>
                    <a:pt x="3605227" y="1301848"/>
                  </a:lnTo>
                  <a:lnTo>
                    <a:pt x="3648435" y="1264919"/>
                  </a:lnTo>
                  <a:lnTo>
                    <a:pt x="3692213" y="1228229"/>
                  </a:lnTo>
                  <a:lnTo>
                    <a:pt x="3731658" y="1203495"/>
                  </a:lnTo>
                  <a:lnTo>
                    <a:pt x="3776649" y="1167316"/>
                  </a:lnTo>
                  <a:lnTo>
                    <a:pt x="3822283" y="1131408"/>
                  </a:lnTo>
                  <a:lnTo>
                    <a:pt x="3868584" y="1095781"/>
                  </a:lnTo>
                  <a:lnTo>
                    <a:pt x="3915576" y="1060444"/>
                  </a:lnTo>
                  <a:lnTo>
                    <a:pt x="3971924" y="1015266"/>
                  </a:lnTo>
                  <a:lnTo>
                    <a:pt x="4023634" y="981916"/>
                  </a:lnTo>
                  <a:lnTo>
                    <a:pt x="4080520" y="936964"/>
                  </a:lnTo>
                  <a:lnTo>
                    <a:pt x="4185019" y="870717"/>
                  </a:lnTo>
                  <a:lnTo>
                    <a:pt x="4232551" y="849387"/>
                  </a:lnTo>
                  <a:lnTo>
                    <a:pt x="4337687" y="783408"/>
                  </a:lnTo>
                  <a:lnTo>
                    <a:pt x="4385355" y="762135"/>
                  </a:lnTo>
                  <a:lnTo>
                    <a:pt x="4437914" y="729142"/>
                  </a:lnTo>
                  <a:lnTo>
                    <a:pt x="4580187" y="665016"/>
                  </a:lnTo>
                  <a:lnTo>
                    <a:pt x="4627269" y="643496"/>
                  </a:lnTo>
                  <a:lnTo>
                    <a:pt x="4669184" y="633581"/>
                  </a:lnTo>
                  <a:lnTo>
                    <a:pt x="4715746" y="611843"/>
                  </a:lnTo>
                  <a:lnTo>
                    <a:pt x="4761988" y="589970"/>
                  </a:lnTo>
                  <a:lnTo>
                    <a:pt x="4823217" y="574405"/>
                  </a:lnTo>
                  <a:close/>
                </a:path>
                <a:path w="4893309" h="2922270" extrusionOk="0">
                  <a:moveTo>
                    <a:pt x="1816918" y="2916536"/>
                  </a:moveTo>
                  <a:lnTo>
                    <a:pt x="899108" y="2914339"/>
                  </a:lnTo>
                  <a:lnTo>
                    <a:pt x="903381" y="2912386"/>
                  </a:lnTo>
                  <a:lnTo>
                    <a:pt x="1816918" y="2916536"/>
                  </a:lnTo>
                  <a:close/>
                </a:path>
                <a:path w="4893309" h="2922270" extrusionOk="0">
                  <a:moveTo>
                    <a:pt x="3006521" y="2919383"/>
                  </a:moveTo>
                  <a:lnTo>
                    <a:pt x="3002021" y="2921919"/>
                  </a:lnTo>
                  <a:lnTo>
                    <a:pt x="1816918" y="2916536"/>
                  </a:lnTo>
                  <a:lnTo>
                    <a:pt x="3006521" y="2919383"/>
                  </a:lnTo>
                  <a:close/>
                </a:path>
                <a:path w="4893309" h="2922270" extrusionOk="0">
                  <a:moveTo>
                    <a:pt x="4891544" y="548955"/>
                  </a:moveTo>
                  <a:lnTo>
                    <a:pt x="4891349" y="1774321"/>
                  </a:lnTo>
                  <a:lnTo>
                    <a:pt x="4873323" y="1780512"/>
                  </a:lnTo>
                  <a:lnTo>
                    <a:pt x="4810822" y="1781762"/>
                  </a:lnTo>
                  <a:lnTo>
                    <a:pt x="4746376" y="1795973"/>
                  </a:lnTo>
                  <a:lnTo>
                    <a:pt x="4689712" y="1799679"/>
                  </a:lnTo>
                  <a:lnTo>
                    <a:pt x="4630849" y="1816240"/>
                  </a:lnTo>
                  <a:lnTo>
                    <a:pt x="4579516" y="1822191"/>
                  </a:lnTo>
                  <a:lnTo>
                    <a:pt x="4525732" y="1840889"/>
                  </a:lnTo>
                  <a:lnTo>
                    <a:pt x="4474299" y="1860577"/>
                  </a:lnTo>
                  <a:lnTo>
                    <a:pt x="4430017" y="1869496"/>
                  </a:lnTo>
                  <a:lnTo>
                    <a:pt x="4382906" y="1891003"/>
                  </a:lnTo>
                  <a:lnTo>
                    <a:pt x="4337767" y="1913341"/>
                  </a:lnTo>
                  <a:lnTo>
                    <a:pt x="4294473" y="1936455"/>
                  </a:lnTo>
                  <a:lnTo>
                    <a:pt x="4252899" y="1960293"/>
                  </a:lnTo>
                  <a:lnTo>
                    <a:pt x="4212919" y="1984801"/>
                  </a:lnTo>
                  <a:lnTo>
                    <a:pt x="4174405" y="2009928"/>
                  </a:lnTo>
                  <a:lnTo>
                    <a:pt x="4137233" y="2035619"/>
                  </a:lnTo>
                  <a:lnTo>
                    <a:pt x="4101276" y="2061821"/>
                  </a:lnTo>
                  <a:lnTo>
                    <a:pt x="4066408" y="2088482"/>
                  </a:lnTo>
                  <a:lnTo>
                    <a:pt x="4032502" y="2115547"/>
                  </a:lnTo>
                  <a:lnTo>
                    <a:pt x="3999433" y="2142965"/>
                  </a:lnTo>
                  <a:lnTo>
                    <a:pt x="3967075" y="2170682"/>
                  </a:lnTo>
                  <a:lnTo>
                    <a:pt x="3935301" y="2198645"/>
                  </a:lnTo>
                  <a:lnTo>
                    <a:pt x="3899057" y="2238507"/>
                  </a:lnTo>
                  <a:lnTo>
                    <a:pt x="3868073" y="2266802"/>
                  </a:lnTo>
                  <a:lnTo>
                    <a:pt x="3837294" y="2295184"/>
                  </a:lnTo>
                  <a:lnTo>
                    <a:pt x="3801669" y="2335305"/>
                  </a:lnTo>
                  <a:lnTo>
                    <a:pt x="3770923" y="2363701"/>
                  </a:lnTo>
                  <a:lnTo>
                    <a:pt x="3741952" y="2392844"/>
                  </a:lnTo>
                  <a:lnTo>
                    <a:pt x="3712726" y="2421880"/>
                  </a:lnTo>
                  <a:lnTo>
                    <a:pt x="3683158" y="2450771"/>
                  </a:lnTo>
                  <a:lnTo>
                    <a:pt x="3653163" y="2479484"/>
                  </a:lnTo>
                  <a:lnTo>
                    <a:pt x="3622657" y="2507980"/>
                  </a:lnTo>
                  <a:lnTo>
                    <a:pt x="3586626" y="2547931"/>
                  </a:lnTo>
                  <a:lnTo>
                    <a:pt x="3554838" y="2575888"/>
                  </a:lnTo>
                  <a:lnTo>
                    <a:pt x="3522283" y="2603522"/>
                  </a:lnTo>
                  <a:lnTo>
                    <a:pt x="3488873" y="2630796"/>
                  </a:lnTo>
                  <a:lnTo>
                    <a:pt x="3449596" y="2669381"/>
                  </a:lnTo>
                  <a:lnTo>
                    <a:pt x="3414221" y="2695828"/>
                  </a:lnTo>
                  <a:lnTo>
                    <a:pt x="3372809" y="2733513"/>
                  </a:lnTo>
                  <a:lnTo>
                    <a:pt x="3335127" y="2758990"/>
                  </a:lnTo>
                  <a:lnTo>
                    <a:pt x="3296164" y="2783927"/>
                  </a:lnTo>
                  <a:lnTo>
                    <a:pt x="3250906" y="2819993"/>
                  </a:lnTo>
                  <a:lnTo>
                    <a:pt x="3209123" y="2843743"/>
                  </a:lnTo>
                  <a:lnTo>
                    <a:pt x="3160875" y="2878551"/>
                  </a:lnTo>
                  <a:lnTo>
                    <a:pt x="3111003" y="2912676"/>
                  </a:lnTo>
                  <a:lnTo>
                    <a:pt x="3094704" y="2919594"/>
                  </a:lnTo>
                  <a:lnTo>
                    <a:pt x="3006521" y="2919383"/>
                  </a:lnTo>
                  <a:lnTo>
                    <a:pt x="3044011" y="2898256"/>
                  </a:lnTo>
                  <a:lnTo>
                    <a:pt x="3096316" y="2865155"/>
                  </a:lnTo>
                  <a:lnTo>
                    <a:pt x="3146817" y="2831296"/>
                  </a:lnTo>
                  <a:lnTo>
                    <a:pt x="3190683" y="2808423"/>
                  </a:lnTo>
                  <a:lnTo>
                    <a:pt x="3237861" y="2773165"/>
                  </a:lnTo>
                  <a:lnTo>
                    <a:pt x="3283518" y="2737266"/>
                  </a:lnTo>
                  <a:lnTo>
                    <a:pt x="3322820" y="2712472"/>
                  </a:lnTo>
                  <a:lnTo>
                    <a:pt x="3365716" y="2675411"/>
                  </a:lnTo>
                  <a:lnTo>
                    <a:pt x="3402445" y="2649534"/>
                  </a:lnTo>
                  <a:lnTo>
                    <a:pt x="3442955" y="2611468"/>
                  </a:lnTo>
                  <a:lnTo>
                    <a:pt x="3477486" y="2584666"/>
                  </a:lnTo>
                  <a:lnTo>
                    <a:pt x="3515985" y="2545754"/>
                  </a:lnTo>
                  <a:lnTo>
                    <a:pt x="3548692" y="2518184"/>
                  </a:lnTo>
                  <a:lnTo>
                    <a:pt x="3580628" y="2490289"/>
                  </a:lnTo>
                  <a:lnTo>
                    <a:pt x="3616814" y="2450404"/>
                  </a:lnTo>
                  <a:lnTo>
                    <a:pt x="3647490" y="2421978"/>
                  </a:lnTo>
                  <a:lnTo>
                    <a:pt x="3677675" y="2393347"/>
                  </a:lnTo>
                  <a:lnTo>
                    <a:pt x="3707465" y="2364548"/>
                  </a:lnTo>
                  <a:lnTo>
                    <a:pt x="3736953" y="2335623"/>
                  </a:lnTo>
                  <a:lnTo>
                    <a:pt x="3772345" y="2295403"/>
                  </a:lnTo>
                  <a:lnTo>
                    <a:pt x="3802766" y="2266871"/>
                  </a:lnTo>
                  <a:lnTo>
                    <a:pt x="3833259" y="2238368"/>
                  </a:lnTo>
                  <a:lnTo>
                    <a:pt x="3868867" y="2198240"/>
                  </a:lnTo>
                  <a:lnTo>
                    <a:pt x="3899851" y="2169945"/>
                  </a:lnTo>
                  <a:lnTo>
                    <a:pt x="3931256" y="2141826"/>
                  </a:lnTo>
                  <a:lnTo>
                    <a:pt x="3963197" y="2113933"/>
                  </a:lnTo>
                  <a:lnTo>
                    <a:pt x="3995791" y="2086315"/>
                  </a:lnTo>
                  <a:lnTo>
                    <a:pt x="4029152" y="2059020"/>
                  </a:lnTo>
                  <a:lnTo>
                    <a:pt x="4063398" y="2032097"/>
                  </a:lnTo>
                  <a:lnTo>
                    <a:pt x="4098644" y="2005596"/>
                  </a:lnTo>
                  <a:lnTo>
                    <a:pt x="4135006" y="1979564"/>
                  </a:lnTo>
                  <a:lnTo>
                    <a:pt x="4172600" y="1954051"/>
                  </a:lnTo>
                  <a:lnTo>
                    <a:pt x="4211543" y="1929105"/>
                  </a:lnTo>
                  <a:lnTo>
                    <a:pt x="4251950" y="1904776"/>
                  </a:lnTo>
                  <a:lnTo>
                    <a:pt x="4293938" y="1881112"/>
                  </a:lnTo>
                  <a:lnTo>
                    <a:pt x="4332694" y="1869868"/>
                  </a:lnTo>
                  <a:lnTo>
                    <a:pt x="4378191" y="1847681"/>
                  </a:lnTo>
                  <a:lnTo>
                    <a:pt x="4425616" y="1826306"/>
                  </a:lnTo>
                  <a:lnTo>
                    <a:pt x="4475085" y="1805791"/>
                  </a:lnTo>
                  <a:lnTo>
                    <a:pt x="4521788" y="1797891"/>
                  </a:lnTo>
                  <a:lnTo>
                    <a:pt x="4575694" y="1779244"/>
                  </a:lnTo>
                  <a:lnTo>
                    <a:pt x="4627066" y="1773310"/>
                  </a:lnTo>
                  <a:lnTo>
                    <a:pt x="4685874" y="1756726"/>
                  </a:lnTo>
                  <a:lnTo>
                    <a:pt x="4747307" y="1741247"/>
                  </a:lnTo>
                  <a:lnTo>
                    <a:pt x="4806553" y="1738627"/>
                  </a:lnTo>
                  <a:lnTo>
                    <a:pt x="4868655" y="1737210"/>
                  </a:lnTo>
                  <a:lnTo>
                    <a:pt x="4889661" y="1732273"/>
                  </a:lnTo>
                  <a:lnTo>
                    <a:pt x="4889085" y="602131"/>
                  </a:lnTo>
                  <a:lnTo>
                    <a:pt x="4823217" y="574405"/>
                  </a:lnTo>
                  <a:lnTo>
                    <a:pt x="4843493" y="569161"/>
                  </a:lnTo>
                  <a:lnTo>
                    <a:pt x="4883603" y="558486"/>
                  </a:lnTo>
                  <a:lnTo>
                    <a:pt x="4891544" y="548955"/>
                  </a:lnTo>
                  <a:close/>
                </a:path>
                <a:path w="4893309" h="2922270" extrusionOk="0">
                  <a:moveTo>
                    <a:pt x="4893050" y="80189"/>
                  </a:moveTo>
                  <a:lnTo>
                    <a:pt x="4892103" y="548284"/>
                  </a:lnTo>
                  <a:lnTo>
                    <a:pt x="4891544" y="548955"/>
                  </a:lnTo>
                  <a:lnTo>
                    <a:pt x="4891619" y="80715"/>
                  </a:lnTo>
                  <a:lnTo>
                    <a:pt x="4893050" y="80189"/>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1"/>
            <p:cNvSpPr/>
            <p:nvPr/>
          </p:nvSpPr>
          <p:spPr>
            <a:xfrm>
              <a:off x="15238580" y="7296933"/>
              <a:ext cx="2000250" cy="2127885"/>
            </a:xfrm>
            <a:custGeom>
              <a:avLst/>
              <a:gdLst/>
              <a:ahLst/>
              <a:cxnLst/>
              <a:rect l="l" t="t" r="r" b="b"/>
              <a:pathLst>
                <a:path w="2000250" h="2127884" extrusionOk="0">
                  <a:moveTo>
                    <a:pt x="969781" y="2127673"/>
                  </a:moveTo>
                  <a:lnTo>
                    <a:pt x="928499" y="2126366"/>
                  </a:lnTo>
                  <a:lnTo>
                    <a:pt x="869288" y="2116174"/>
                  </a:lnTo>
                  <a:lnTo>
                    <a:pt x="813809" y="2097649"/>
                  </a:lnTo>
                  <a:lnTo>
                    <a:pt x="746649" y="2069044"/>
                  </a:lnTo>
                  <a:lnTo>
                    <a:pt x="709577" y="2051103"/>
                  </a:lnTo>
                  <a:lnTo>
                    <a:pt x="670651" y="2030810"/>
                  </a:lnTo>
                  <a:lnTo>
                    <a:pt x="630227" y="2008222"/>
                  </a:lnTo>
                  <a:lnTo>
                    <a:pt x="588660" y="1983395"/>
                  </a:lnTo>
                  <a:lnTo>
                    <a:pt x="546307" y="1956386"/>
                  </a:lnTo>
                  <a:lnTo>
                    <a:pt x="503521" y="1927251"/>
                  </a:lnTo>
                  <a:lnTo>
                    <a:pt x="460660" y="1896046"/>
                  </a:lnTo>
                  <a:lnTo>
                    <a:pt x="418078" y="1862828"/>
                  </a:lnTo>
                  <a:lnTo>
                    <a:pt x="376131" y="1827652"/>
                  </a:lnTo>
                  <a:lnTo>
                    <a:pt x="335175" y="1790575"/>
                  </a:lnTo>
                  <a:lnTo>
                    <a:pt x="295565" y="1751653"/>
                  </a:lnTo>
                  <a:lnTo>
                    <a:pt x="257657" y="1710943"/>
                  </a:lnTo>
                  <a:lnTo>
                    <a:pt x="221806" y="1668501"/>
                  </a:lnTo>
                  <a:lnTo>
                    <a:pt x="188368" y="1624382"/>
                  </a:lnTo>
                  <a:lnTo>
                    <a:pt x="157699" y="1578644"/>
                  </a:lnTo>
                  <a:lnTo>
                    <a:pt x="130153" y="1531342"/>
                  </a:lnTo>
                  <a:lnTo>
                    <a:pt x="106087" y="1482534"/>
                  </a:lnTo>
                  <a:lnTo>
                    <a:pt x="85857" y="1432274"/>
                  </a:lnTo>
                  <a:lnTo>
                    <a:pt x="69817" y="1380620"/>
                  </a:lnTo>
                  <a:lnTo>
                    <a:pt x="58323" y="1327627"/>
                  </a:lnTo>
                  <a:lnTo>
                    <a:pt x="51705" y="1284563"/>
                  </a:lnTo>
                  <a:lnTo>
                    <a:pt x="45592" y="1237908"/>
                  </a:lnTo>
                  <a:lnTo>
                    <a:pt x="39966" y="1188081"/>
                  </a:lnTo>
                  <a:lnTo>
                    <a:pt x="34806" y="1135499"/>
                  </a:lnTo>
                  <a:lnTo>
                    <a:pt x="30095" y="1080579"/>
                  </a:lnTo>
                  <a:lnTo>
                    <a:pt x="25812" y="1023739"/>
                  </a:lnTo>
                  <a:lnTo>
                    <a:pt x="21939" y="965397"/>
                  </a:lnTo>
                  <a:lnTo>
                    <a:pt x="18457" y="905970"/>
                  </a:lnTo>
                  <a:lnTo>
                    <a:pt x="15346" y="845876"/>
                  </a:lnTo>
                  <a:lnTo>
                    <a:pt x="12586" y="785532"/>
                  </a:lnTo>
                  <a:lnTo>
                    <a:pt x="10160" y="725356"/>
                  </a:lnTo>
                  <a:lnTo>
                    <a:pt x="8048" y="665765"/>
                  </a:lnTo>
                  <a:lnTo>
                    <a:pt x="6231" y="607177"/>
                  </a:lnTo>
                  <a:lnTo>
                    <a:pt x="4689" y="550010"/>
                  </a:lnTo>
                  <a:lnTo>
                    <a:pt x="3403" y="494681"/>
                  </a:lnTo>
                  <a:lnTo>
                    <a:pt x="1524" y="391207"/>
                  </a:lnTo>
                  <a:lnTo>
                    <a:pt x="441" y="300097"/>
                  </a:lnTo>
                  <a:lnTo>
                    <a:pt x="0" y="224690"/>
                  </a:lnTo>
                  <a:lnTo>
                    <a:pt x="47" y="168328"/>
                  </a:lnTo>
                  <a:lnTo>
                    <a:pt x="8633" y="126477"/>
                  </a:lnTo>
                  <a:lnTo>
                    <a:pt x="31960" y="92278"/>
                  </a:lnTo>
                  <a:lnTo>
                    <a:pt x="66388" y="69208"/>
                  </a:lnTo>
                  <a:lnTo>
                    <a:pt x="108274" y="60745"/>
                  </a:lnTo>
                  <a:lnTo>
                    <a:pt x="118449" y="60745"/>
                  </a:lnTo>
                  <a:lnTo>
                    <a:pt x="162496" y="70509"/>
                  </a:lnTo>
                  <a:lnTo>
                    <a:pt x="205669" y="84893"/>
                  </a:lnTo>
                  <a:lnTo>
                    <a:pt x="252079" y="103334"/>
                  </a:lnTo>
                  <a:lnTo>
                    <a:pt x="300285" y="124338"/>
                  </a:lnTo>
                  <a:lnTo>
                    <a:pt x="396324" y="168066"/>
                  </a:lnTo>
                  <a:lnTo>
                    <a:pt x="441277" y="187804"/>
                  </a:lnTo>
                  <a:lnTo>
                    <a:pt x="444977" y="188731"/>
                  </a:lnTo>
                  <a:lnTo>
                    <a:pt x="449602" y="189659"/>
                  </a:lnTo>
                  <a:lnTo>
                    <a:pt x="453302" y="192441"/>
                  </a:lnTo>
                  <a:lnTo>
                    <a:pt x="473822" y="206833"/>
                  </a:lnTo>
                  <a:lnTo>
                    <a:pt x="501369" y="224876"/>
                  </a:lnTo>
                  <a:lnTo>
                    <a:pt x="573280" y="271377"/>
                  </a:lnTo>
                  <a:lnTo>
                    <a:pt x="615511" y="299564"/>
                  </a:lnTo>
                  <a:lnTo>
                    <a:pt x="660505" y="330862"/>
                  </a:lnTo>
                  <a:lnTo>
                    <a:pt x="707194" y="365135"/>
                  </a:lnTo>
                  <a:lnTo>
                    <a:pt x="754513" y="402249"/>
                  </a:lnTo>
                  <a:lnTo>
                    <a:pt x="801395" y="442067"/>
                  </a:lnTo>
                  <a:lnTo>
                    <a:pt x="846774" y="484456"/>
                  </a:lnTo>
                  <a:lnTo>
                    <a:pt x="889584" y="529279"/>
                  </a:lnTo>
                  <a:lnTo>
                    <a:pt x="928758" y="576401"/>
                  </a:lnTo>
                  <a:lnTo>
                    <a:pt x="957588" y="616993"/>
                  </a:lnTo>
                  <a:lnTo>
                    <a:pt x="982911" y="659633"/>
                  </a:lnTo>
                  <a:lnTo>
                    <a:pt x="1004549" y="704143"/>
                  </a:lnTo>
                  <a:lnTo>
                    <a:pt x="1022324" y="750344"/>
                  </a:lnTo>
                  <a:lnTo>
                    <a:pt x="1036059" y="798059"/>
                  </a:lnTo>
                  <a:lnTo>
                    <a:pt x="1049416" y="791293"/>
                  </a:lnTo>
                  <a:lnTo>
                    <a:pt x="1081014" y="731551"/>
                  </a:lnTo>
                  <a:lnTo>
                    <a:pt x="1102363" y="674836"/>
                  </a:lnTo>
                  <a:lnTo>
                    <a:pt x="1129485" y="597732"/>
                  </a:lnTo>
                  <a:lnTo>
                    <a:pt x="1145694" y="551093"/>
                  </a:lnTo>
                  <a:lnTo>
                    <a:pt x="1160721" y="508496"/>
                  </a:lnTo>
                  <a:lnTo>
                    <a:pt x="1175504" y="469151"/>
                  </a:lnTo>
                  <a:lnTo>
                    <a:pt x="1190981" y="432270"/>
                  </a:lnTo>
                  <a:lnTo>
                    <a:pt x="1208089" y="397063"/>
                  </a:lnTo>
                  <a:lnTo>
                    <a:pt x="1227767" y="362742"/>
                  </a:lnTo>
                  <a:lnTo>
                    <a:pt x="1250952" y="328518"/>
                  </a:lnTo>
                  <a:lnTo>
                    <a:pt x="1278583" y="293601"/>
                  </a:lnTo>
                  <a:lnTo>
                    <a:pt x="1311596" y="257203"/>
                  </a:lnTo>
                  <a:lnTo>
                    <a:pt x="1350930" y="218534"/>
                  </a:lnTo>
                  <a:lnTo>
                    <a:pt x="1397524" y="176806"/>
                  </a:lnTo>
                  <a:lnTo>
                    <a:pt x="1452313" y="131230"/>
                  </a:lnTo>
                  <a:lnTo>
                    <a:pt x="1490957" y="102564"/>
                  </a:lnTo>
                  <a:lnTo>
                    <a:pt x="1531511" y="77217"/>
                  </a:lnTo>
                  <a:lnTo>
                    <a:pt x="1573764" y="55283"/>
                  </a:lnTo>
                  <a:lnTo>
                    <a:pt x="1617500" y="36853"/>
                  </a:lnTo>
                  <a:lnTo>
                    <a:pt x="1662509" y="22018"/>
                  </a:lnTo>
                  <a:lnTo>
                    <a:pt x="1708575" y="10869"/>
                  </a:lnTo>
                  <a:lnTo>
                    <a:pt x="1755487" y="3499"/>
                  </a:lnTo>
                  <a:lnTo>
                    <a:pt x="1803030" y="0"/>
                  </a:lnTo>
                  <a:lnTo>
                    <a:pt x="1850993" y="461"/>
                  </a:lnTo>
                  <a:lnTo>
                    <a:pt x="1905605" y="26801"/>
                  </a:lnTo>
                  <a:lnTo>
                    <a:pt x="1925918" y="61561"/>
                  </a:lnTo>
                  <a:lnTo>
                    <a:pt x="1943346" y="114573"/>
                  </a:lnTo>
                  <a:lnTo>
                    <a:pt x="1959219" y="188731"/>
                  </a:lnTo>
                  <a:lnTo>
                    <a:pt x="1970822" y="260451"/>
                  </a:lnTo>
                  <a:lnTo>
                    <a:pt x="1976067" y="300598"/>
                  </a:lnTo>
                  <a:lnTo>
                    <a:pt x="1980890" y="343337"/>
                  </a:lnTo>
                  <a:lnTo>
                    <a:pt x="1985254" y="388469"/>
                  </a:lnTo>
                  <a:lnTo>
                    <a:pt x="1989121" y="435794"/>
                  </a:lnTo>
                  <a:lnTo>
                    <a:pt x="1992451" y="485111"/>
                  </a:lnTo>
                  <a:lnTo>
                    <a:pt x="1995208" y="536223"/>
                  </a:lnTo>
                  <a:lnTo>
                    <a:pt x="1997353" y="588929"/>
                  </a:lnTo>
                  <a:lnTo>
                    <a:pt x="1998849" y="643029"/>
                  </a:lnTo>
                  <a:lnTo>
                    <a:pt x="1999657" y="698325"/>
                  </a:lnTo>
                  <a:lnTo>
                    <a:pt x="1999738" y="754616"/>
                  </a:lnTo>
                  <a:lnTo>
                    <a:pt x="1999056" y="811703"/>
                  </a:lnTo>
                  <a:lnTo>
                    <a:pt x="1997573" y="869386"/>
                  </a:lnTo>
                  <a:lnTo>
                    <a:pt x="1995249" y="927466"/>
                  </a:lnTo>
                  <a:lnTo>
                    <a:pt x="1992047" y="985742"/>
                  </a:lnTo>
                  <a:lnTo>
                    <a:pt x="1987929" y="1044017"/>
                  </a:lnTo>
                  <a:lnTo>
                    <a:pt x="1982858" y="1102090"/>
                  </a:lnTo>
                  <a:lnTo>
                    <a:pt x="1976794" y="1159760"/>
                  </a:lnTo>
                  <a:lnTo>
                    <a:pt x="1967465" y="1228582"/>
                  </a:lnTo>
                  <a:lnTo>
                    <a:pt x="1955638" y="1292706"/>
                  </a:lnTo>
                  <a:lnTo>
                    <a:pt x="1941507" y="1352402"/>
                  </a:lnTo>
                  <a:lnTo>
                    <a:pt x="1925262" y="1407935"/>
                  </a:lnTo>
                  <a:lnTo>
                    <a:pt x="1907098" y="1459574"/>
                  </a:lnTo>
                  <a:lnTo>
                    <a:pt x="1887205" y="1507585"/>
                  </a:lnTo>
                  <a:lnTo>
                    <a:pt x="1865776" y="1552235"/>
                  </a:lnTo>
                  <a:lnTo>
                    <a:pt x="1843004" y="1593792"/>
                  </a:lnTo>
                  <a:lnTo>
                    <a:pt x="1819080" y="1632523"/>
                  </a:lnTo>
                  <a:lnTo>
                    <a:pt x="1794196" y="1668694"/>
                  </a:lnTo>
                  <a:lnTo>
                    <a:pt x="1768546" y="1702574"/>
                  </a:lnTo>
                  <a:lnTo>
                    <a:pt x="1742321" y="1734429"/>
                  </a:lnTo>
                  <a:lnTo>
                    <a:pt x="1715713" y="1764527"/>
                  </a:lnTo>
                  <a:lnTo>
                    <a:pt x="1688915" y="1793134"/>
                  </a:lnTo>
                  <a:lnTo>
                    <a:pt x="1662119" y="1820518"/>
                  </a:lnTo>
                  <a:lnTo>
                    <a:pt x="1583665" y="1898002"/>
                  </a:lnTo>
                  <a:lnTo>
                    <a:pt x="1550549" y="1927603"/>
                  </a:lnTo>
                  <a:lnTo>
                    <a:pt x="1512375" y="1955826"/>
                  </a:lnTo>
                  <a:lnTo>
                    <a:pt x="1469881" y="1982503"/>
                  </a:lnTo>
                  <a:lnTo>
                    <a:pt x="1423805" y="2007469"/>
                  </a:lnTo>
                  <a:lnTo>
                    <a:pt x="1374886" y="2030557"/>
                  </a:lnTo>
                  <a:lnTo>
                    <a:pt x="1323863" y="2051601"/>
                  </a:lnTo>
                  <a:lnTo>
                    <a:pt x="1271472" y="2070434"/>
                  </a:lnTo>
                  <a:lnTo>
                    <a:pt x="1218454" y="2086889"/>
                  </a:lnTo>
                  <a:lnTo>
                    <a:pt x="1165545" y="2100800"/>
                  </a:lnTo>
                  <a:lnTo>
                    <a:pt x="1113485" y="2112000"/>
                  </a:lnTo>
                  <a:lnTo>
                    <a:pt x="1063013" y="2120324"/>
                  </a:lnTo>
                  <a:lnTo>
                    <a:pt x="1014865" y="2125603"/>
                  </a:lnTo>
                  <a:lnTo>
                    <a:pt x="969781" y="2127673"/>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13735263" y="7966679"/>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9" name="Google Shape;49;p1"/>
          <p:cNvSpPr txBox="1">
            <a:spLocks noGrp="1"/>
          </p:cNvSpPr>
          <p:nvPr>
            <p:ph type="title"/>
          </p:nvPr>
        </p:nvSpPr>
        <p:spPr>
          <a:xfrm>
            <a:off x="2985068" y="2495716"/>
            <a:ext cx="12318300" cy="2976600"/>
          </a:xfrm>
          <a:prstGeom prst="rect">
            <a:avLst/>
          </a:prstGeom>
          <a:noFill/>
          <a:ln>
            <a:noFill/>
          </a:ln>
        </p:spPr>
        <p:txBody>
          <a:bodyPr spcFirstLastPara="1" wrap="square" lIns="0" tIns="220975" rIns="0" bIns="0" anchor="t" anchorCtr="0">
            <a:spAutoFit/>
          </a:bodyPr>
          <a:lstStyle/>
          <a:p>
            <a:pPr marL="12700" marR="5080" lvl="0" indent="0" algn="ctr" rtl="0">
              <a:lnSpc>
                <a:spcPct val="99375"/>
              </a:lnSpc>
              <a:spcBef>
                <a:spcPts val="0"/>
              </a:spcBef>
              <a:spcAft>
                <a:spcPts val="0"/>
              </a:spcAft>
              <a:buSzPts val="1400"/>
              <a:buNone/>
            </a:pPr>
            <a:r>
              <a:rPr lang="en-US" dirty="0">
                <a:solidFill>
                  <a:srgbClr val="FEF1EB"/>
                </a:solidFill>
              </a:rPr>
              <a:t>CLUSTERING THE COUNTRIES  BY USING K-MEANS METHOD  FOR HELP INTERNATIONAL</a:t>
            </a:r>
            <a:endParaRPr dirty="0"/>
          </a:p>
        </p:txBody>
      </p:sp>
      <p:sp>
        <p:nvSpPr>
          <p:cNvPr id="50" name="Google Shape;50;p1"/>
          <p:cNvSpPr txBox="1"/>
          <p:nvPr/>
        </p:nvSpPr>
        <p:spPr>
          <a:xfrm>
            <a:off x="7504236" y="5941343"/>
            <a:ext cx="3279900" cy="1594500"/>
          </a:xfrm>
          <a:prstGeom prst="rect">
            <a:avLst/>
          </a:prstGeom>
          <a:noFill/>
          <a:ln>
            <a:noFill/>
          </a:ln>
        </p:spPr>
        <p:txBody>
          <a:bodyPr spcFirstLastPara="1" wrap="square" lIns="0" tIns="12700" rIns="0" bIns="0" anchor="t" anchorCtr="0">
            <a:spAutoFit/>
          </a:bodyPr>
          <a:lstStyle/>
          <a:p>
            <a:pPr marL="473709" marR="466090" lvl="0" indent="-635" algn="ctr" rtl="0">
              <a:lnSpc>
                <a:spcPct val="113900"/>
              </a:lnSpc>
              <a:spcBef>
                <a:spcPts val="0"/>
              </a:spcBef>
              <a:spcAft>
                <a:spcPts val="0"/>
              </a:spcAft>
              <a:buClr>
                <a:srgbClr val="000000"/>
              </a:buClr>
              <a:buSzPts val="3000"/>
              <a:buFont typeface="Arial"/>
              <a:buNone/>
            </a:pPr>
            <a:r>
              <a:rPr lang="en-US" sz="3000" b="0" i="0" u="none" strike="noStrike" cap="none">
                <a:solidFill>
                  <a:srgbClr val="FEF1EB"/>
                </a:solidFill>
                <a:latin typeface="Arial"/>
                <a:ea typeface="Arial"/>
                <a:cs typeface="Arial"/>
                <a:sym typeface="Arial"/>
              </a:rPr>
              <a:t>Rossa Dini  Shafira Hanif</a:t>
            </a:r>
            <a:endParaRPr sz="3000" b="0" i="0" u="none" strike="noStrike" cap="none">
              <a:solidFill>
                <a:schemeClr val="dk1"/>
              </a:solidFill>
              <a:latin typeface="Arial"/>
              <a:ea typeface="Arial"/>
              <a:cs typeface="Arial"/>
              <a:sym typeface="Arial"/>
            </a:endParaRPr>
          </a:p>
          <a:p>
            <a:pPr marL="0" marR="0" lvl="0" indent="0" algn="ctr" rtl="0">
              <a:lnSpc>
                <a:spcPct val="100000"/>
              </a:lnSpc>
              <a:spcBef>
                <a:spcPts val="530"/>
              </a:spcBef>
              <a:spcAft>
                <a:spcPts val="0"/>
              </a:spcAft>
              <a:buClr>
                <a:srgbClr val="000000"/>
              </a:buClr>
              <a:buSzPts val="3000"/>
              <a:buFont typeface="Arial"/>
              <a:buNone/>
            </a:pPr>
            <a:r>
              <a:rPr lang="en-US" sz="3000" b="0" i="0" u="none" strike="noStrike" cap="none">
                <a:solidFill>
                  <a:srgbClr val="FEF1EB"/>
                </a:solidFill>
                <a:latin typeface="Arial"/>
                <a:ea typeface="Arial"/>
                <a:cs typeface="Arial"/>
                <a:sym typeface="Arial"/>
              </a:rPr>
              <a:t>Tania Malik Iryana</a:t>
            </a:r>
            <a:endParaRPr sz="3000" b="0" i="0" u="none" strike="noStrike" cap="none">
              <a:solidFill>
                <a:schemeClr val="dk1"/>
              </a:solidFill>
              <a:latin typeface="Arial"/>
              <a:ea typeface="Arial"/>
              <a:cs typeface="Arial"/>
              <a:sym typeface="Arial"/>
            </a:endParaRPr>
          </a:p>
        </p:txBody>
      </p:sp>
      <p:grpSp>
        <p:nvGrpSpPr>
          <p:cNvPr id="51" name="Google Shape;51;p1"/>
          <p:cNvGrpSpPr/>
          <p:nvPr/>
        </p:nvGrpSpPr>
        <p:grpSpPr>
          <a:xfrm>
            <a:off x="13362475" y="0"/>
            <a:ext cx="4926076" cy="1928495"/>
            <a:chOff x="13362475" y="0"/>
            <a:chExt cx="4926076" cy="1928495"/>
          </a:xfrm>
        </p:grpSpPr>
        <p:sp>
          <p:nvSpPr>
            <p:cNvPr id="52" name="Google Shape;52;p1"/>
            <p:cNvSpPr/>
            <p:nvPr/>
          </p:nvSpPr>
          <p:spPr>
            <a:xfrm>
              <a:off x="13362475" y="0"/>
              <a:ext cx="4925695" cy="1928495"/>
            </a:xfrm>
            <a:custGeom>
              <a:avLst/>
              <a:gdLst/>
              <a:ahLst/>
              <a:cxnLst/>
              <a:rect l="l" t="t" r="r" b="b"/>
              <a:pathLst>
                <a:path w="4925694" h="1928495" extrusionOk="0">
                  <a:moveTo>
                    <a:pt x="0" y="0"/>
                  </a:moveTo>
                  <a:lnTo>
                    <a:pt x="4925524" y="0"/>
                  </a:lnTo>
                  <a:lnTo>
                    <a:pt x="4925524" y="1928038"/>
                  </a:lnTo>
                  <a:lnTo>
                    <a:pt x="4540169" y="1688543"/>
                  </a:lnTo>
                  <a:lnTo>
                    <a:pt x="4493268" y="1657896"/>
                  </a:lnTo>
                  <a:lnTo>
                    <a:pt x="4447219" y="1629561"/>
                  </a:lnTo>
                  <a:lnTo>
                    <a:pt x="4401977" y="1603461"/>
                  </a:lnTo>
                  <a:lnTo>
                    <a:pt x="4357501" y="1579517"/>
                  </a:lnTo>
                  <a:lnTo>
                    <a:pt x="4313748" y="1557650"/>
                  </a:lnTo>
                  <a:lnTo>
                    <a:pt x="4270676" y="1537782"/>
                  </a:lnTo>
                  <a:lnTo>
                    <a:pt x="4228240" y="1519833"/>
                  </a:lnTo>
                  <a:lnTo>
                    <a:pt x="4186400" y="1503726"/>
                  </a:lnTo>
                  <a:lnTo>
                    <a:pt x="4145112" y="1489382"/>
                  </a:lnTo>
                  <a:lnTo>
                    <a:pt x="4104334" y="1476721"/>
                  </a:lnTo>
                  <a:lnTo>
                    <a:pt x="4064024" y="1465666"/>
                  </a:lnTo>
                  <a:lnTo>
                    <a:pt x="4024137" y="1456138"/>
                  </a:lnTo>
                  <a:lnTo>
                    <a:pt x="3984633" y="1448058"/>
                  </a:lnTo>
                  <a:lnTo>
                    <a:pt x="3945467" y="1441347"/>
                  </a:lnTo>
                  <a:lnTo>
                    <a:pt x="3906599" y="1435928"/>
                  </a:lnTo>
                  <a:lnTo>
                    <a:pt x="3867984" y="1431720"/>
                  </a:lnTo>
                  <a:lnTo>
                    <a:pt x="3829581" y="1428647"/>
                  </a:lnTo>
                  <a:lnTo>
                    <a:pt x="3791347" y="1426628"/>
                  </a:lnTo>
                  <a:lnTo>
                    <a:pt x="3753239" y="1425586"/>
                  </a:lnTo>
                  <a:lnTo>
                    <a:pt x="3715214" y="1425441"/>
                  </a:lnTo>
                  <a:lnTo>
                    <a:pt x="3677231" y="1426116"/>
                  </a:lnTo>
                  <a:lnTo>
                    <a:pt x="3639245" y="1427531"/>
                  </a:lnTo>
                  <a:lnTo>
                    <a:pt x="3601216" y="1429608"/>
                  </a:lnTo>
                  <a:lnTo>
                    <a:pt x="2736097" y="1487727"/>
                  </a:lnTo>
                  <a:lnTo>
                    <a:pt x="2716874" y="1486865"/>
                  </a:lnTo>
                  <a:lnTo>
                    <a:pt x="2667086" y="1483611"/>
                  </a:lnTo>
                  <a:lnTo>
                    <a:pt x="2616274" y="1479209"/>
                  </a:lnTo>
                  <a:lnTo>
                    <a:pt x="2564394" y="1473582"/>
                  </a:lnTo>
                  <a:lnTo>
                    <a:pt x="2511405" y="1466652"/>
                  </a:lnTo>
                  <a:lnTo>
                    <a:pt x="2457263" y="1458339"/>
                  </a:lnTo>
                  <a:lnTo>
                    <a:pt x="2401926" y="1448565"/>
                  </a:lnTo>
                  <a:lnTo>
                    <a:pt x="2345351" y="1437251"/>
                  </a:lnTo>
                  <a:lnTo>
                    <a:pt x="2286524" y="1423993"/>
                  </a:lnTo>
                  <a:lnTo>
                    <a:pt x="2229100" y="1409460"/>
                  </a:lnTo>
                  <a:lnTo>
                    <a:pt x="2173040" y="1393701"/>
                  </a:lnTo>
                  <a:lnTo>
                    <a:pt x="2118305" y="1376765"/>
                  </a:lnTo>
                  <a:lnTo>
                    <a:pt x="2064855" y="1358702"/>
                  </a:lnTo>
                  <a:lnTo>
                    <a:pt x="2012650" y="1339561"/>
                  </a:lnTo>
                  <a:lnTo>
                    <a:pt x="1961651" y="1319390"/>
                  </a:lnTo>
                  <a:lnTo>
                    <a:pt x="1911817" y="1298239"/>
                  </a:lnTo>
                  <a:lnTo>
                    <a:pt x="1863109" y="1276158"/>
                  </a:lnTo>
                  <a:lnTo>
                    <a:pt x="1815488" y="1253194"/>
                  </a:lnTo>
                  <a:lnTo>
                    <a:pt x="1768913" y="1229398"/>
                  </a:lnTo>
                  <a:lnTo>
                    <a:pt x="1723345" y="1204819"/>
                  </a:lnTo>
                  <a:lnTo>
                    <a:pt x="1678744" y="1179506"/>
                  </a:lnTo>
                  <a:lnTo>
                    <a:pt x="1635072" y="1153507"/>
                  </a:lnTo>
                  <a:lnTo>
                    <a:pt x="1592287" y="1126873"/>
                  </a:lnTo>
                  <a:lnTo>
                    <a:pt x="1550350" y="1099652"/>
                  </a:lnTo>
                  <a:lnTo>
                    <a:pt x="1509221" y="1071894"/>
                  </a:lnTo>
                  <a:lnTo>
                    <a:pt x="1468862" y="1043647"/>
                  </a:lnTo>
                  <a:lnTo>
                    <a:pt x="1429231" y="1014961"/>
                  </a:lnTo>
                  <a:lnTo>
                    <a:pt x="1390290" y="985885"/>
                  </a:lnTo>
                  <a:lnTo>
                    <a:pt x="1351999" y="956468"/>
                  </a:lnTo>
                  <a:lnTo>
                    <a:pt x="1314318" y="926760"/>
                  </a:lnTo>
                  <a:lnTo>
                    <a:pt x="1277207" y="896809"/>
                  </a:lnTo>
                  <a:lnTo>
                    <a:pt x="1240627" y="866665"/>
                  </a:lnTo>
                  <a:lnTo>
                    <a:pt x="1204538" y="836376"/>
                  </a:lnTo>
                  <a:lnTo>
                    <a:pt x="1168900" y="805993"/>
                  </a:lnTo>
                  <a:lnTo>
                    <a:pt x="1133673" y="775564"/>
                  </a:lnTo>
                  <a:lnTo>
                    <a:pt x="895279" y="565407"/>
                  </a:lnTo>
                  <a:lnTo>
                    <a:pt x="861916" y="536381"/>
                  </a:lnTo>
                  <a:lnTo>
                    <a:pt x="828608" y="507752"/>
                  </a:lnTo>
                  <a:lnTo>
                    <a:pt x="795314" y="479569"/>
                  </a:lnTo>
                  <a:lnTo>
                    <a:pt x="761995" y="451881"/>
                  </a:lnTo>
                  <a:lnTo>
                    <a:pt x="728612" y="424737"/>
                  </a:lnTo>
                  <a:lnTo>
                    <a:pt x="695124" y="398187"/>
                  </a:lnTo>
                  <a:lnTo>
                    <a:pt x="661492" y="372279"/>
                  </a:lnTo>
                  <a:lnTo>
                    <a:pt x="627676" y="347062"/>
                  </a:lnTo>
                  <a:lnTo>
                    <a:pt x="593637" y="322587"/>
                  </a:lnTo>
                  <a:lnTo>
                    <a:pt x="559334" y="298902"/>
                  </a:lnTo>
                  <a:lnTo>
                    <a:pt x="524729" y="276056"/>
                  </a:lnTo>
                  <a:lnTo>
                    <a:pt x="489781" y="254098"/>
                  </a:lnTo>
                  <a:lnTo>
                    <a:pt x="454451" y="233078"/>
                  </a:lnTo>
                  <a:lnTo>
                    <a:pt x="418698" y="213045"/>
                  </a:lnTo>
                  <a:lnTo>
                    <a:pt x="382484" y="194047"/>
                  </a:lnTo>
                  <a:lnTo>
                    <a:pt x="0" y="0"/>
                  </a:lnTo>
                  <a:close/>
                </a:path>
                <a:path w="4925694" h="1928495" extrusionOk="0">
                  <a:moveTo>
                    <a:pt x="2736097" y="1487727"/>
                  </a:moveTo>
                  <a:lnTo>
                    <a:pt x="3601216" y="1429608"/>
                  </a:lnTo>
                  <a:lnTo>
                    <a:pt x="3563099" y="1432268"/>
                  </a:lnTo>
                  <a:lnTo>
                    <a:pt x="3524853" y="1435433"/>
                  </a:lnTo>
                  <a:lnTo>
                    <a:pt x="3486434" y="1439023"/>
                  </a:lnTo>
                  <a:lnTo>
                    <a:pt x="3167775" y="1473650"/>
                  </a:lnTo>
                  <a:lnTo>
                    <a:pt x="3083405" y="1481063"/>
                  </a:lnTo>
                  <a:lnTo>
                    <a:pt x="3040279" y="1484150"/>
                  </a:lnTo>
                  <a:lnTo>
                    <a:pt x="2996470" y="1486719"/>
                  </a:lnTo>
                  <a:lnTo>
                    <a:pt x="2951935" y="1488693"/>
                  </a:lnTo>
                  <a:lnTo>
                    <a:pt x="2906631" y="1489991"/>
                  </a:lnTo>
                  <a:lnTo>
                    <a:pt x="2860516" y="1490537"/>
                  </a:lnTo>
                  <a:lnTo>
                    <a:pt x="2813546" y="1490250"/>
                  </a:lnTo>
                  <a:lnTo>
                    <a:pt x="2765680" y="1489052"/>
                  </a:lnTo>
                  <a:lnTo>
                    <a:pt x="2736097" y="1487727"/>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1"/>
            <p:cNvSpPr/>
            <p:nvPr/>
          </p:nvSpPr>
          <p:spPr>
            <a:xfrm>
              <a:off x="13510177" y="0"/>
              <a:ext cx="4778375" cy="725805"/>
            </a:xfrm>
            <a:custGeom>
              <a:avLst/>
              <a:gdLst/>
              <a:ahLst/>
              <a:cxnLst/>
              <a:rect l="l" t="t" r="r" b="b"/>
              <a:pathLst>
                <a:path w="4778375" h="725805" extrusionOk="0">
                  <a:moveTo>
                    <a:pt x="0" y="0"/>
                  </a:moveTo>
                  <a:lnTo>
                    <a:pt x="307023" y="0"/>
                  </a:lnTo>
                  <a:lnTo>
                    <a:pt x="377596" y="15254"/>
                  </a:lnTo>
                  <a:lnTo>
                    <a:pt x="566128" y="58346"/>
                  </a:lnTo>
                  <a:lnTo>
                    <a:pt x="694966" y="89888"/>
                  </a:lnTo>
                  <a:lnTo>
                    <a:pt x="825003" y="123671"/>
                  </a:lnTo>
                  <a:lnTo>
                    <a:pt x="955108" y="159682"/>
                  </a:lnTo>
                  <a:lnTo>
                    <a:pt x="1019832" y="178521"/>
                  </a:lnTo>
                  <a:lnTo>
                    <a:pt x="1084148" y="197913"/>
                  </a:lnTo>
                  <a:lnTo>
                    <a:pt x="1147915" y="217857"/>
                  </a:lnTo>
                  <a:lnTo>
                    <a:pt x="1210991" y="238352"/>
                  </a:lnTo>
                  <a:lnTo>
                    <a:pt x="1273235" y="259397"/>
                  </a:lnTo>
                  <a:lnTo>
                    <a:pt x="1334505" y="280990"/>
                  </a:lnTo>
                  <a:lnTo>
                    <a:pt x="1394660" y="303130"/>
                  </a:lnTo>
                  <a:lnTo>
                    <a:pt x="1453559" y="325815"/>
                  </a:lnTo>
                  <a:lnTo>
                    <a:pt x="1511059" y="349045"/>
                  </a:lnTo>
                  <a:lnTo>
                    <a:pt x="1567070" y="372839"/>
                  </a:lnTo>
                  <a:lnTo>
                    <a:pt x="1616531" y="393915"/>
                  </a:lnTo>
                  <a:lnTo>
                    <a:pt x="1665565" y="413623"/>
                  </a:lnTo>
                  <a:lnTo>
                    <a:pt x="1714167" y="431985"/>
                  </a:lnTo>
                  <a:lnTo>
                    <a:pt x="1762386" y="449045"/>
                  </a:lnTo>
                  <a:lnTo>
                    <a:pt x="1810269" y="464846"/>
                  </a:lnTo>
                  <a:lnTo>
                    <a:pt x="1857862" y="479433"/>
                  </a:lnTo>
                  <a:lnTo>
                    <a:pt x="1905213" y="492849"/>
                  </a:lnTo>
                  <a:lnTo>
                    <a:pt x="1952369" y="505139"/>
                  </a:lnTo>
                  <a:lnTo>
                    <a:pt x="1999377" y="516345"/>
                  </a:lnTo>
                  <a:lnTo>
                    <a:pt x="2046285" y="526512"/>
                  </a:lnTo>
                  <a:lnTo>
                    <a:pt x="2093139" y="535683"/>
                  </a:lnTo>
                  <a:lnTo>
                    <a:pt x="2139987" y="543903"/>
                  </a:lnTo>
                  <a:lnTo>
                    <a:pt x="2186876" y="551215"/>
                  </a:lnTo>
                  <a:lnTo>
                    <a:pt x="2233852" y="557663"/>
                  </a:lnTo>
                  <a:lnTo>
                    <a:pt x="2280964" y="563291"/>
                  </a:lnTo>
                  <a:lnTo>
                    <a:pt x="2328258" y="568142"/>
                  </a:lnTo>
                  <a:lnTo>
                    <a:pt x="2375782" y="572260"/>
                  </a:lnTo>
                  <a:lnTo>
                    <a:pt x="2423583" y="575690"/>
                  </a:lnTo>
                  <a:lnTo>
                    <a:pt x="2471707" y="578474"/>
                  </a:lnTo>
                  <a:lnTo>
                    <a:pt x="2520202" y="580658"/>
                  </a:lnTo>
                  <a:lnTo>
                    <a:pt x="2569115" y="582284"/>
                  </a:lnTo>
                  <a:lnTo>
                    <a:pt x="2618494" y="583396"/>
                  </a:lnTo>
                  <a:lnTo>
                    <a:pt x="2718836" y="584255"/>
                  </a:lnTo>
                  <a:lnTo>
                    <a:pt x="2874018" y="582786"/>
                  </a:lnTo>
                  <a:lnTo>
                    <a:pt x="3325833" y="571040"/>
                  </a:lnTo>
                  <a:lnTo>
                    <a:pt x="3663458" y="566049"/>
                  </a:lnTo>
                  <a:lnTo>
                    <a:pt x="3873688" y="567057"/>
                  </a:lnTo>
                  <a:lnTo>
                    <a:pt x="4097922" y="572212"/>
                  </a:lnTo>
                  <a:lnTo>
                    <a:pt x="4165774" y="575065"/>
                  </a:lnTo>
                  <a:lnTo>
                    <a:pt x="4232100" y="579122"/>
                  </a:lnTo>
                  <a:lnTo>
                    <a:pt x="4296901" y="584327"/>
                  </a:lnTo>
                  <a:lnTo>
                    <a:pt x="4360179" y="590624"/>
                  </a:lnTo>
                  <a:lnTo>
                    <a:pt x="4421938" y="597956"/>
                  </a:lnTo>
                  <a:lnTo>
                    <a:pt x="4482180" y="606267"/>
                  </a:lnTo>
                  <a:lnTo>
                    <a:pt x="4540907" y="615500"/>
                  </a:lnTo>
                  <a:lnTo>
                    <a:pt x="4598122" y="625598"/>
                  </a:lnTo>
                  <a:lnTo>
                    <a:pt x="4653826" y="636506"/>
                  </a:lnTo>
                  <a:lnTo>
                    <a:pt x="4708023" y="648167"/>
                  </a:lnTo>
                  <a:lnTo>
                    <a:pt x="4760716" y="660524"/>
                  </a:lnTo>
                  <a:lnTo>
                    <a:pt x="4777823" y="664868"/>
                  </a:lnTo>
                  <a:lnTo>
                    <a:pt x="4777823" y="725670"/>
                  </a:lnTo>
                  <a:lnTo>
                    <a:pt x="4763970" y="722057"/>
                  </a:lnTo>
                  <a:lnTo>
                    <a:pt x="4711127" y="709334"/>
                  </a:lnTo>
                  <a:lnTo>
                    <a:pt x="4656692" y="697318"/>
                  </a:lnTo>
                  <a:lnTo>
                    <a:pt x="4600661" y="686070"/>
                  </a:lnTo>
                  <a:lnTo>
                    <a:pt x="4543031" y="675650"/>
                  </a:lnTo>
                  <a:lnTo>
                    <a:pt x="4483798" y="666121"/>
                  </a:lnTo>
                  <a:lnTo>
                    <a:pt x="4422959" y="657544"/>
                  </a:lnTo>
                  <a:lnTo>
                    <a:pt x="4360511" y="649980"/>
                  </a:lnTo>
                  <a:lnTo>
                    <a:pt x="4296450" y="643489"/>
                  </a:lnTo>
                  <a:lnTo>
                    <a:pt x="4230773" y="638135"/>
                  </a:lnTo>
                  <a:lnTo>
                    <a:pt x="4163477" y="633977"/>
                  </a:lnTo>
                  <a:lnTo>
                    <a:pt x="4094558" y="631077"/>
                  </a:lnTo>
                  <a:lnTo>
                    <a:pt x="3925722" y="626831"/>
                  </a:lnTo>
                  <a:lnTo>
                    <a:pt x="3713042" y="625175"/>
                  </a:lnTo>
                  <a:lnTo>
                    <a:pt x="3418334" y="628766"/>
                  </a:lnTo>
                  <a:lnTo>
                    <a:pt x="2828276" y="643183"/>
                  </a:lnTo>
                  <a:lnTo>
                    <a:pt x="2677359" y="643807"/>
                  </a:lnTo>
                  <a:lnTo>
                    <a:pt x="2579499" y="642350"/>
                  </a:lnTo>
                  <a:lnTo>
                    <a:pt x="2531261" y="640935"/>
                  </a:lnTo>
                  <a:lnTo>
                    <a:pt x="2483426" y="639006"/>
                  </a:lnTo>
                  <a:lnTo>
                    <a:pt x="2435949" y="636523"/>
                  </a:lnTo>
                  <a:lnTo>
                    <a:pt x="2388786" y="633444"/>
                  </a:lnTo>
                  <a:lnTo>
                    <a:pt x="2341892" y="629727"/>
                  </a:lnTo>
                  <a:lnTo>
                    <a:pt x="2295223" y="625331"/>
                  </a:lnTo>
                  <a:lnTo>
                    <a:pt x="2248735" y="620214"/>
                  </a:lnTo>
                  <a:lnTo>
                    <a:pt x="2202384" y="614334"/>
                  </a:lnTo>
                  <a:lnTo>
                    <a:pt x="2156124" y="607650"/>
                  </a:lnTo>
                  <a:lnTo>
                    <a:pt x="2109913" y="600121"/>
                  </a:lnTo>
                  <a:lnTo>
                    <a:pt x="2063705" y="591704"/>
                  </a:lnTo>
                  <a:lnTo>
                    <a:pt x="2017456" y="582358"/>
                  </a:lnTo>
                  <a:lnTo>
                    <a:pt x="1971122" y="572042"/>
                  </a:lnTo>
                  <a:lnTo>
                    <a:pt x="1924658" y="560714"/>
                  </a:lnTo>
                  <a:lnTo>
                    <a:pt x="1878020" y="548333"/>
                  </a:lnTo>
                  <a:lnTo>
                    <a:pt x="1831164" y="534857"/>
                  </a:lnTo>
                  <a:lnTo>
                    <a:pt x="1784046" y="520244"/>
                  </a:lnTo>
                  <a:lnTo>
                    <a:pt x="1736620" y="504452"/>
                  </a:lnTo>
                  <a:lnTo>
                    <a:pt x="1688844" y="487441"/>
                  </a:lnTo>
                  <a:lnTo>
                    <a:pt x="1640671" y="469169"/>
                  </a:lnTo>
                  <a:lnTo>
                    <a:pt x="1592059" y="449594"/>
                  </a:lnTo>
                  <a:lnTo>
                    <a:pt x="1487534" y="405073"/>
                  </a:lnTo>
                  <a:lnTo>
                    <a:pt x="1430506" y="381989"/>
                  </a:lnTo>
                  <a:lnTo>
                    <a:pt x="1372182" y="359487"/>
                  </a:lnTo>
                  <a:lnTo>
                    <a:pt x="1312541" y="337505"/>
                  </a:lnTo>
                  <a:lnTo>
                    <a:pt x="1251779" y="316066"/>
                  </a:lnTo>
                  <a:lnTo>
                    <a:pt x="1190037" y="295172"/>
                  </a:lnTo>
                  <a:lnTo>
                    <a:pt x="1127456" y="274823"/>
                  </a:lnTo>
                  <a:lnTo>
                    <a:pt x="1064177" y="255021"/>
                  </a:lnTo>
                  <a:lnTo>
                    <a:pt x="1000342" y="235768"/>
                  </a:lnTo>
                  <a:lnTo>
                    <a:pt x="936092" y="217065"/>
                  </a:lnTo>
                  <a:lnTo>
                    <a:pt x="806912" y="181315"/>
                  </a:lnTo>
                  <a:lnTo>
                    <a:pt x="677768" y="147782"/>
                  </a:lnTo>
                  <a:lnTo>
                    <a:pt x="549789" y="116477"/>
                  </a:lnTo>
                  <a:lnTo>
                    <a:pt x="362477" y="73725"/>
                  </a:lnTo>
                  <a:lnTo>
                    <a:pt x="184144" y="36051"/>
                  </a:lnTo>
                  <a:lnTo>
                    <a:pt x="0" y="0"/>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1"/>
            <p:cNvSpPr/>
            <p:nvPr/>
          </p:nvSpPr>
          <p:spPr>
            <a:xfrm>
              <a:off x="13617519" y="754464"/>
              <a:ext cx="1397635" cy="535940"/>
            </a:xfrm>
            <a:custGeom>
              <a:avLst/>
              <a:gdLst/>
              <a:ahLst/>
              <a:cxnLst/>
              <a:rect l="l" t="t" r="r" b="b"/>
              <a:pathLst>
                <a:path w="1397634" h="535940" extrusionOk="0">
                  <a:moveTo>
                    <a:pt x="949738" y="535556"/>
                  </a:moveTo>
                  <a:lnTo>
                    <a:pt x="905168" y="529101"/>
                  </a:lnTo>
                  <a:lnTo>
                    <a:pt x="864441" y="516304"/>
                  </a:lnTo>
                  <a:lnTo>
                    <a:pt x="827150" y="497993"/>
                  </a:lnTo>
                  <a:lnTo>
                    <a:pt x="792888" y="474993"/>
                  </a:lnTo>
                  <a:lnTo>
                    <a:pt x="761247" y="448132"/>
                  </a:lnTo>
                  <a:lnTo>
                    <a:pt x="731818" y="418237"/>
                  </a:lnTo>
                  <a:lnTo>
                    <a:pt x="704195" y="386133"/>
                  </a:lnTo>
                  <a:lnTo>
                    <a:pt x="677970" y="352649"/>
                  </a:lnTo>
                  <a:lnTo>
                    <a:pt x="652735" y="318610"/>
                  </a:lnTo>
                  <a:lnTo>
                    <a:pt x="628083" y="284843"/>
                  </a:lnTo>
                  <a:lnTo>
                    <a:pt x="603606" y="252176"/>
                  </a:lnTo>
                  <a:lnTo>
                    <a:pt x="578895" y="221434"/>
                  </a:lnTo>
                  <a:lnTo>
                    <a:pt x="527146" y="169036"/>
                  </a:lnTo>
                  <a:lnTo>
                    <a:pt x="469574" y="134262"/>
                  </a:lnTo>
                  <a:lnTo>
                    <a:pt x="402919" y="123726"/>
                  </a:lnTo>
                  <a:lnTo>
                    <a:pt x="232561" y="135447"/>
                  </a:lnTo>
                  <a:lnTo>
                    <a:pt x="141891" y="162335"/>
                  </a:lnTo>
                  <a:lnTo>
                    <a:pt x="100416" y="225075"/>
                  </a:lnTo>
                  <a:lnTo>
                    <a:pt x="77638" y="344349"/>
                  </a:lnTo>
                  <a:lnTo>
                    <a:pt x="0" y="349029"/>
                  </a:lnTo>
                  <a:lnTo>
                    <a:pt x="11576" y="277107"/>
                  </a:lnTo>
                  <a:lnTo>
                    <a:pt x="30118" y="215987"/>
                  </a:lnTo>
                  <a:lnTo>
                    <a:pt x="51728" y="171076"/>
                  </a:lnTo>
                  <a:lnTo>
                    <a:pt x="82223" y="131652"/>
                  </a:lnTo>
                  <a:lnTo>
                    <a:pt x="119631" y="97603"/>
                  </a:lnTo>
                  <a:lnTo>
                    <a:pt x="161980" y="68820"/>
                  </a:lnTo>
                  <a:lnTo>
                    <a:pt x="207299" y="45193"/>
                  </a:lnTo>
                  <a:lnTo>
                    <a:pt x="253615" y="26612"/>
                  </a:lnTo>
                  <a:lnTo>
                    <a:pt x="298956" y="12967"/>
                  </a:lnTo>
                  <a:lnTo>
                    <a:pt x="341350" y="4147"/>
                  </a:lnTo>
                  <a:lnTo>
                    <a:pt x="413844" y="0"/>
                  </a:lnTo>
                  <a:lnTo>
                    <a:pt x="450065" y="3950"/>
                  </a:lnTo>
                  <a:lnTo>
                    <a:pt x="487300" y="12672"/>
                  </a:lnTo>
                  <a:lnTo>
                    <a:pt x="525361" y="26940"/>
                  </a:lnTo>
                  <a:lnTo>
                    <a:pt x="564062" y="47530"/>
                  </a:lnTo>
                  <a:lnTo>
                    <a:pt x="603213" y="75219"/>
                  </a:lnTo>
                  <a:lnTo>
                    <a:pt x="642630" y="110781"/>
                  </a:lnTo>
                  <a:lnTo>
                    <a:pt x="682123" y="154994"/>
                  </a:lnTo>
                  <a:lnTo>
                    <a:pt x="721506" y="208632"/>
                  </a:lnTo>
                  <a:lnTo>
                    <a:pt x="765253" y="266577"/>
                  </a:lnTo>
                  <a:lnTo>
                    <a:pt x="807940" y="309918"/>
                  </a:lnTo>
                  <a:lnTo>
                    <a:pt x="849263" y="340724"/>
                  </a:lnTo>
                  <a:lnTo>
                    <a:pt x="888915" y="361063"/>
                  </a:lnTo>
                  <a:lnTo>
                    <a:pt x="926591" y="373003"/>
                  </a:lnTo>
                  <a:lnTo>
                    <a:pt x="994789" y="379960"/>
                  </a:lnTo>
                  <a:lnTo>
                    <a:pt x="1024700" y="379114"/>
                  </a:lnTo>
                  <a:lnTo>
                    <a:pt x="1118538" y="370997"/>
                  </a:lnTo>
                  <a:lnTo>
                    <a:pt x="1180563" y="344265"/>
                  </a:lnTo>
                  <a:lnTo>
                    <a:pt x="1238447" y="277295"/>
                  </a:lnTo>
                  <a:lnTo>
                    <a:pt x="1319861" y="148463"/>
                  </a:lnTo>
                  <a:lnTo>
                    <a:pt x="1397500" y="233369"/>
                  </a:lnTo>
                  <a:lnTo>
                    <a:pt x="1366880" y="283124"/>
                  </a:lnTo>
                  <a:lnTo>
                    <a:pt x="1278532" y="391231"/>
                  </a:lnTo>
                  <a:lnTo>
                    <a:pt x="1137728" y="495954"/>
                  </a:lnTo>
                  <a:lnTo>
                    <a:pt x="949738" y="53555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5" name="Google Shape;55;p1"/>
          <p:cNvSpPr/>
          <p:nvPr/>
        </p:nvSpPr>
        <p:spPr>
          <a:xfrm>
            <a:off x="259053" y="0"/>
            <a:ext cx="4396621" cy="2793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6" name="Google Shape;56;p1"/>
          <p:cNvGrpSpPr/>
          <p:nvPr/>
        </p:nvGrpSpPr>
        <p:grpSpPr>
          <a:xfrm>
            <a:off x="0" y="6255849"/>
            <a:ext cx="2888260" cy="4031615"/>
            <a:chOff x="0" y="6255849"/>
            <a:chExt cx="2888260" cy="4031615"/>
          </a:xfrm>
        </p:grpSpPr>
        <p:sp>
          <p:nvSpPr>
            <p:cNvPr id="57" name="Google Shape;57;p1"/>
            <p:cNvSpPr/>
            <p:nvPr/>
          </p:nvSpPr>
          <p:spPr>
            <a:xfrm>
              <a:off x="668935" y="7127442"/>
              <a:ext cx="2219325" cy="342265"/>
            </a:xfrm>
            <a:custGeom>
              <a:avLst/>
              <a:gdLst/>
              <a:ahLst/>
              <a:cxnLst/>
              <a:rect l="l" t="t" r="r" b="b"/>
              <a:pathLst>
                <a:path w="2219325" h="342265" extrusionOk="0">
                  <a:moveTo>
                    <a:pt x="1089729" y="0"/>
                  </a:moveTo>
                  <a:lnTo>
                    <a:pt x="1141142" y="0"/>
                  </a:lnTo>
                  <a:lnTo>
                    <a:pt x="1145083" y="28870"/>
                  </a:lnTo>
                  <a:lnTo>
                    <a:pt x="1160375" y="95060"/>
                  </a:lnTo>
                  <a:lnTo>
                    <a:pt x="1192223" y="167931"/>
                  </a:lnTo>
                  <a:lnTo>
                    <a:pt x="1245830" y="216851"/>
                  </a:lnTo>
                  <a:lnTo>
                    <a:pt x="1302878" y="240381"/>
                  </a:lnTo>
                  <a:lnTo>
                    <a:pt x="1345955" y="256807"/>
                  </a:lnTo>
                  <a:lnTo>
                    <a:pt x="1381627" y="265073"/>
                  </a:lnTo>
                  <a:lnTo>
                    <a:pt x="1416461" y="264123"/>
                  </a:lnTo>
                  <a:lnTo>
                    <a:pt x="1455248" y="257933"/>
                  </a:lnTo>
                  <a:lnTo>
                    <a:pt x="1495676" y="246959"/>
                  </a:lnTo>
                  <a:lnTo>
                    <a:pt x="1533660" y="224870"/>
                  </a:lnTo>
                  <a:lnTo>
                    <a:pt x="1565112" y="185336"/>
                  </a:lnTo>
                  <a:lnTo>
                    <a:pt x="1586866" y="141095"/>
                  </a:lnTo>
                  <a:lnTo>
                    <a:pt x="1608095" y="92808"/>
                  </a:lnTo>
                  <a:lnTo>
                    <a:pt x="1626461" y="48110"/>
                  </a:lnTo>
                  <a:lnTo>
                    <a:pt x="1639623" y="14631"/>
                  </a:lnTo>
                  <a:lnTo>
                    <a:pt x="1639623" y="9754"/>
                  </a:lnTo>
                  <a:lnTo>
                    <a:pt x="1639251" y="4877"/>
                  </a:lnTo>
                  <a:lnTo>
                    <a:pt x="1639251" y="0"/>
                  </a:lnTo>
                  <a:lnTo>
                    <a:pt x="1672036" y="0"/>
                  </a:lnTo>
                  <a:lnTo>
                    <a:pt x="1676029" y="28870"/>
                  </a:lnTo>
                  <a:lnTo>
                    <a:pt x="1691409" y="95060"/>
                  </a:lnTo>
                  <a:lnTo>
                    <a:pt x="1723274" y="167931"/>
                  </a:lnTo>
                  <a:lnTo>
                    <a:pt x="1776724" y="216851"/>
                  </a:lnTo>
                  <a:lnTo>
                    <a:pt x="1836473" y="240381"/>
                  </a:lnTo>
                  <a:lnTo>
                    <a:pt x="1885883" y="256807"/>
                  </a:lnTo>
                  <a:lnTo>
                    <a:pt x="1928029" y="265073"/>
                  </a:lnTo>
                  <a:lnTo>
                    <a:pt x="1965983" y="264123"/>
                  </a:lnTo>
                  <a:lnTo>
                    <a:pt x="2004985" y="257933"/>
                  </a:lnTo>
                  <a:lnTo>
                    <a:pt x="2045524" y="246959"/>
                  </a:lnTo>
                  <a:lnTo>
                    <a:pt x="2083548" y="224870"/>
                  </a:lnTo>
                  <a:lnTo>
                    <a:pt x="2115006" y="185336"/>
                  </a:lnTo>
                  <a:lnTo>
                    <a:pt x="2136370" y="144665"/>
                  </a:lnTo>
                  <a:lnTo>
                    <a:pt x="2168759" y="69372"/>
                  </a:lnTo>
                  <a:lnTo>
                    <a:pt x="2194733" y="0"/>
                  </a:lnTo>
                  <a:lnTo>
                    <a:pt x="2219322" y="0"/>
                  </a:lnTo>
                  <a:lnTo>
                    <a:pt x="2202650" y="70110"/>
                  </a:lnTo>
                  <a:lnTo>
                    <a:pt x="2178142" y="136593"/>
                  </a:lnTo>
                  <a:lnTo>
                    <a:pt x="2139594" y="205220"/>
                  </a:lnTo>
                  <a:lnTo>
                    <a:pt x="2108558" y="243546"/>
                  </a:lnTo>
                  <a:lnTo>
                    <a:pt x="2075846" y="272335"/>
                  </a:lnTo>
                  <a:lnTo>
                    <a:pt x="2039283" y="292308"/>
                  </a:lnTo>
                  <a:lnTo>
                    <a:pt x="1996698" y="304183"/>
                  </a:lnTo>
                  <a:lnTo>
                    <a:pt x="1945916" y="308680"/>
                  </a:lnTo>
                  <a:lnTo>
                    <a:pt x="1884765" y="306518"/>
                  </a:lnTo>
                  <a:lnTo>
                    <a:pt x="1837977" y="298288"/>
                  </a:lnTo>
                  <a:lnTo>
                    <a:pt x="1794259" y="281566"/>
                  </a:lnTo>
                  <a:lnTo>
                    <a:pt x="1754399" y="256725"/>
                  </a:lnTo>
                  <a:lnTo>
                    <a:pt x="1719185" y="224141"/>
                  </a:lnTo>
                  <a:lnTo>
                    <a:pt x="1689407" y="184187"/>
                  </a:lnTo>
                  <a:lnTo>
                    <a:pt x="1665852" y="137236"/>
                  </a:lnTo>
                  <a:lnTo>
                    <a:pt x="1649310" y="83664"/>
                  </a:lnTo>
                  <a:lnTo>
                    <a:pt x="1638587" y="113209"/>
                  </a:lnTo>
                  <a:lnTo>
                    <a:pt x="1609178" y="175253"/>
                  </a:lnTo>
                  <a:lnTo>
                    <a:pt x="1558908" y="243546"/>
                  </a:lnTo>
                  <a:lnTo>
                    <a:pt x="1526159" y="272335"/>
                  </a:lnTo>
                  <a:lnTo>
                    <a:pt x="1489622" y="292308"/>
                  </a:lnTo>
                  <a:lnTo>
                    <a:pt x="1447094" y="304183"/>
                  </a:lnTo>
                  <a:lnTo>
                    <a:pt x="1396369" y="308680"/>
                  </a:lnTo>
                  <a:lnTo>
                    <a:pt x="1335244" y="306518"/>
                  </a:lnTo>
                  <a:lnTo>
                    <a:pt x="1286839" y="297866"/>
                  </a:lnTo>
                  <a:lnTo>
                    <a:pt x="1241705" y="280075"/>
                  </a:lnTo>
                  <a:lnTo>
                    <a:pt x="1200751" y="253571"/>
                  </a:lnTo>
                  <a:lnTo>
                    <a:pt x="1164889" y="218782"/>
                  </a:lnTo>
                  <a:lnTo>
                    <a:pt x="1135029" y="176136"/>
                  </a:lnTo>
                  <a:lnTo>
                    <a:pt x="1112082" y="126058"/>
                  </a:lnTo>
                  <a:lnTo>
                    <a:pt x="1094477" y="175824"/>
                  </a:lnTo>
                  <a:lnTo>
                    <a:pt x="1070549" y="219421"/>
                  </a:lnTo>
                  <a:lnTo>
                    <a:pt x="1041004" y="256514"/>
                  </a:lnTo>
                  <a:lnTo>
                    <a:pt x="1006545" y="286769"/>
                  </a:lnTo>
                  <a:lnTo>
                    <a:pt x="967877" y="309851"/>
                  </a:lnTo>
                  <a:lnTo>
                    <a:pt x="925702" y="325424"/>
                  </a:lnTo>
                  <a:lnTo>
                    <a:pt x="880724" y="333155"/>
                  </a:lnTo>
                  <a:lnTo>
                    <a:pt x="819728" y="335318"/>
                  </a:lnTo>
                  <a:lnTo>
                    <a:pt x="769040" y="330821"/>
                  </a:lnTo>
                  <a:lnTo>
                    <a:pt x="726486" y="318945"/>
                  </a:lnTo>
                  <a:lnTo>
                    <a:pt x="689892" y="298973"/>
                  </a:lnTo>
                  <a:lnTo>
                    <a:pt x="657087" y="270183"/>
                  </a:lnTo>
                  <a:lnTo>
                    <a:pt x="625895" y="231858"/>
                  </a:lnTo>
                  <a:lnTo>
                    <a:pt x="603769" y="196861"/>
                  </a:lnTo>
                  <a:lnTo>
                    <a:pt x="585799" y="160668"/>
                  </a:lnTo>
                  <a:lnTo>
                    <a:pt x="571671" y="125179"/>
                  </a:lnTo>
                  <a:lnTo>
                    <a:pt x="561070" y="92293"/>
                  </a:lnTo>
                  <a:lnTo>
                    <a:pt x="550313" y="125021"/>
                  </a:lnTo>
                  <a:lnTo>
                    <a:pt x="536202" y="160528"/>
                  </a:lnTo>
                  <a:lnTo>
                    <a:pt x="518319" y="196808"/>
                  </a:lnTo>
                  <a:lnTo>
                    <a:pt x="496245" y="231858"/>
                  </a:lnTo>
                  <a:lnTo>
                    <a:pt x="465080" y="270739"/>
                  </a:lnTo>
                  <a:lnTo>
                    <a:pt x="432331" y="300918"/>
                  </a:lnTo>
                  <a:lnTo>
                    <a:pt x="395795" y="322697"/>
                  </a:lnTo>
                  <a:lnTo>
                    <a:pt x="353266" y="336379"/>
                  </a:lnTo>
                  <a:lnTo>
                    <a:pt x="302542" y="342265"/>
                  </a:lnTo>
                  <a:lnTo>
                    <a:pt x="241416" y="340659"/>
                  </a:lnTo>
                  <a:lnTo>
                    <a:pt x="197924" y="333488"/>
                  </a:lnTo>
                  <a:lnTo>
                    <a:pt x="157246" y="319140"/>
                  </a:lnTo>
                  <a:lnTo>
                    <a:pt x="119963" y="297861"/>
                  </a:lnTo>
                  <a:lnTo>
                    <a:pt x="86654" y="269893"/>
                  </a:lnTo>
                  <a:lnTo>
                    <a:pt x="57898" y="235481"/>
                  </a:lnTo>
                  <a:lnTo>
                    <a:pt x="34275" y="194868"/>
                  </a:lnTo>
                  <a:lnTo>
                    <a:pt x="16364" y="148299"/>
                  </a:lnTo>
                  <a:lnTo>
                    <a:pt x="4746" y="96018"/>
                  </a:lnTo>
                  <a:lnTo>
                    <a:pt x="0" y="38267"/>
                  </a:lnTo>
                  <a:lnTo>
                    <a:pt x="51040" y="27012"/>
                  </a:lnTo>
                  <a:lnTo>
                    <a:pt x="51372" y="55824"/>
                  </a:lnTo>
                  <a:lnTo>
                    <a:pt x="58724" y="121885"/>
                  </a:lnTo>
                  <a:lnTo>
                    <a:pt x="82631" y="194628"/>
                  </a:lnTo>
                  <a:lnTo>
                    <a:pt x="132630" y="243488"/>
                  </a:lnTo>
                  <a:lnTo>
                    <a:pt x="192646" y="267019"/>
                  </a:lnTo>
                  <a:lnTo>
                    <a:pt x="242255" y="283444"/>
                  </a:lnTo>
                  <a:lnTo>
                    <a:pt x="284458" y="291710"/>
                  </a:lnTo>
                  <a:lnTo>
                    <a:pt x="322261" y="290760"/>
                  </a:lnTo>
                  <a:lnTo>
                    <a:pt x="360996" y="284570"/>
                  </a:lnTo>
                  <a:lnTo>
                    <a:pt x="401337" y="273596"/>
                  </a:lnTo>
                  <a:lnTo>
                    <a:pt x="439302" y="251508"/>
                  </a:lnTo>
                  <a:lnTo>
                    <a:pt x="470912" y="211974"/>
                  </a:lnTo>
                  <a:lnTo>
                    <a:pt x="492374" y="171302"/>
                  </a:lnTo>
                  <a:lnTo>
                    <a:pt x="521888" y="96009"/>
                  </a:lnTo>
                  <a:lnTo>
                    <a:pt x="543560" y="26637"/>
                  </a:lnTo>
                  <a:lnTo>
                    <a:pt x="580816" y="26637"/>
                  </a:lnTo>
                  <a:lnTo>
                    <a:pt x="601865" y="94122"/>
                  </a:lnTo>
                  <a:lnTo>
                    <a:pt x="623881" y="154683"/>
                  </a:lnTo>
                  <a:lnTo>
                    <a:pt x="649739" y="211974"/>
                  </a:lnTo>
                  <a:lnTo>
                    <a:pt x="681139" y="248577"/>
                  </a:lnTo>
                  <a:lnTo>
                    <a:pt x="719035" y="264217"/>
                  </a:lnTo>
                  <a:lnTo>
                    <a:pt x="759445" y="268742"/>
                  </a:lnTo>
                  <a:lnTo>
                    <a:pt x="798389" y="272002"/>
                  </a:lnTo>
                  <a:lnTo>
                    <a:pt x="836349" y="272951"/>
                  </a:lnTo>
                  <a:lnTo>
                    <a:pt x="878536" y="264686"/>
                  </a:lnTo>
                  <a:lnTo>
                    <a:pt x="928057" y="248260"/>
                  </a:lnTo>
                  <a:lnTo>
                    <a:pt x="988021" y="224729"/>
                  </a:lnTo>
                  <a:lnTo>
                    <a:pt x="1027977" y="195937"/>
                  </a:lnTo>
                  <a:lnTo>
                    <a:pt x="1056506" y="153134"/>
                  </a:lnTo>
                  <a:lnTo>
                    <a:pt x="1075414" y="105631"/>
                  </a:lnTo>
                  <a:lnTo>
                    <a:pt x="1086507" y="62738"/>
                  </a:lnTo>
                  <a:lnTo>
                    <a:pt x="1091592" y="33765"/>
                  </a:lnTo>
                  <a:lnTo>
                    <a:pt x="1090881" y="25535"/>
                  </a:lnTo>
                  <a:lnTo>
                    <a:pt x="1090381" y="17164"/>
                  </a:lnTo>
                  <a:lnTo>
                    <a:pt x="1090020" y="8652"/>
                  </a:lnTo>
                  <a:lnTo>
                    <a:pt x="1089729" y="0"/>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1"/>
            <p:cNvSpPr/>
            <p:nvPr/>
          </p:nvSpPr>
          <p:spPr>
            <a:xfrm>
              <a:off x="0" y="6255849"/>
              <a:ext cx="1795145" cy="4031615"/>
            </a:xfrm>
            <a:custGeom>
              <a:avLst/>
              <a:gdLst/>
              <a:ahLst/>
              <a:cxnLst/>
              <a:rect l="l" t="t" r="r" b="b"/>
              <a:pathLst>
                <a:path w="1795145" h="4031615" extrusionOk="0">
                  <a:moveTo>
                    <a:pt x="0" y="4031149"/>
                  </a:moveTo>
                  <a:lnTo>
                    <a:pt x="1795100" y="4031149"/>
                  </a:lnTo>
                  <a:lnTo>
                    <a:pt x="1746403" y="3466982"/>
                  </a:lnTo>
                  <a:lnTo>
                    <a:pt x="1707599" y="2993561"/>
                  </a:lnTo>
                  <a:lnTo>
                    <a:pt x="1687013" y="2685863"/>
                  </a:lnTo>
                  <a:lnTo>
                    <a:pt x="1670942" y="2363629"/>
                  </a:lnTo>
                  <a:lnTo>
                    <a:pt x="1667504" y="2298997"/>
                  </a:lnTo>
                  <a:lnTo>
                    <a:pt x="1663354" y="2235011"/>
                  </a:lnTo>
                  <a:lnTo>
                    <a:pt x="1658544" y="2171743"/>
                  </a:lnTo>
                  <a:lnTo>
                    <a:pt x="1653130" y="2109265"/>
                  </a:lnTo>
                  <a:lnTo>
                    <a:pt x="1647164" y="2047647"/>
                  </a:lnTo>
                  <a:lnTo>
                    <a:pt x="1640700" y="1986961"/>
                  </a:lnTo>
                  <a:lnTo>
                    <a:pt x="1633791" y="1927279"/>
                  </a:lnTo>
                  <a:lnTo>
                    <a:pt x="1626492" y="1868673"/>
                  </a:lnTo>
                  <a:lnTo>
                    <a:pt x="1618854" y="1811213"/>
                  </a:lnTo>
                  <a:lnTo>
                    <a:pt x="1610934" y="1754971"/>
                  </a:lnTo>
                  <a:lnTo>
                    <a:pt x="1602782" y="1700019"/>
                  </a:lnTo>
                  <a:lnTo>
                    <a:pt x="1594455" y="1646428"/>
                  </a:lnTo>
                  <a:lnTo>
                    <a:pt x="1586004" y="1594269"/>
                  </a:lnTo>
                  <a:lnTo>
                    <a:pt x="1577483" y="1543615"/>
                  </a:lnTo>
                  <a:lnTo>
                    <a:pt x="1568947" y="1494536"/>
                  </a:lnTo>
                  <a:lnTo>
                    <a:pt x="1560448" y="1447104"/>
                  </a:lnTo>
                  <a:lnTo>
                    <a:pt x="1552041" y="1401390"/>
                  </a:lnTo>
                  <a:lnTo>
                    <a:pt x="1543778" y="1357467"/>
                  </a:lnTo>
                  <a:lnTo>
                    <a:pt x="1535713" y="1315405"/>
                  </a:lnTo>
                  <a:lnTo>
                    <a:pt x="1527901" y="1275276"/>
                  </a:lnTo>
                  <a:lnTo>
                    <a:pt x="1520394" y="1237151"/>
                  </a:lnTo>
                  <a:lnTo>
                    <a:pt x="1506510" y="1167200"/>
                  </a:lnTo>
                  <a:lnTo>
                    <a:pt x="1500241" y="1135518"/>
                  </a:lnTo>
                  <a:lnTo>
                    <a:pt x="1485437" y="1086491"/>
                  </a:lnTo>
                  <a:lnTo>
                    <a:pt x="1459146" y="1029144"/>
                  </a:lnTo>
                  <a:lnTo>
                    <a:pt x="1422282" y="964771"/>
                  </a:lnTo>
                  <a:lnTo>
                    <a:pt x="1400172" y="930354"/>
                  </a:lnTo>
                  <a:lnTo>
                    <a:pt x="1375764" y="894667"/>
                  </a:lnTo>
                  <a:lnTo>
                    <a:pt x="1349170" y="857869"/>
                  </a:lnTo>
                  <a:lnTo>
                    <a:pt x="1320507" y="820124"/>
                  </a:lnTo>
                  <a:lnTo>
                    <a:pt x="1289888" y="781593"/>
                  </a:lnTo>
                  <a:lnTo>
                    <a:pt x="1257429" y="742438"/>
                  </a:lnTo>
                  <a:lnTo>
                    <a:pt x="1223243" y="702820"/>
                  </a:lnTo>
                  <a:lnTo>
                    <a:pt x="1187446" y="662902"/>
                  </a:lnTo>
                  <a:lnTo>
                    <a:pt x="1150151" y="622844"/>
                  </a:lnTo>
                  <a:lnTo>
                    <a:pt x="1111474" y="582810"/>
                  </a:lnTo>
                  <a:lnTo>
                    <a:pt x="1071530" y="542960"/>
                  </a:lnTo>
                  <a:lnTo>
                    <a:pt x="1030432" y="503456"/>
                  </a:lnTo>
                  <a:lnTo>
                    <a:pt x="988295" y="464461"/>
                  </a:lnTo>
                  <a:lnTo>
                    <a:pt x="945234" y="426135"/>
                  </a:lnTo>
                  <a:lnTo>
                    <a:pt x="901363" y="388641"/>
                  </a:lnTo>
                  <a:lnTo>
                    <a:pt x="856798" y="352140"/>
                  </a:lnTo>
                  <a:lnTo>
                    <a:pt x="811652" y="316795"/>
                  </a:lnTo>
                  <a:lnTo>
                    <a:pt x="766041" y="282766"/>
                  </a:lnTo>
                  <a:lnTo>
                    <a:pt x="720078" y="250215"/>
                  </a:lnTo>
                  <a:lnTo>
                    <a:pt x="673878" y="219306"/>
                  </a:lnTo>
                  <a:lnTo>
                    <a:pt x="627557" y="190198"/>
                  </a:lnTo>
                  <a:lnTo>
                    <a:pt x="581228" y="163054"/>
                  </a:lnTo>
                  <a:lnTo>
                    <a:pt x="535006" y="138036"/>
                  </a:lnTo>
                  <a:lnTo>
                    <a:pt x="489006" y="115305"/>
                  </a:lnTo>
                  <a:lnTo>
                    <a:pt x="443342" y="95023"/>
                  </a:lnTo>
                  <a:lnTo>
                    <a:pt x="398129" y="77352"/>
                  </a:lnTo>
                  <a:lnTo>
                    <a:pt x="353482" y="62453"/>
                  </a:lnTo>
                  <a:lnTo>
                    <a:pt x="56274" y="0"/>
                  </a:lnTo>
                  <a:lnTo>
                    <a:pt x="0" y="2188"/>
                  </a:lnTo>
                  <a:lnTo>
                    <a:pt x="0" y="4031149"/>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0"/>
          <p:cNvGrpSpPr/>
          <p:nvPr/>
        </p:nvGrpSpPr>
        <p:grpSpPr>
          <a:xfrm>
            <a:off x="0" y="5"/>
            <a:ext cx="2523219" cy="2571115"/>
            <a:chOff x="0" y="5"/>
            <a:chExt cx="2523219" cy="2571115"/>
          </a:xfrm>
        </p:grpSpPr>
        <p:sp>
          <p:nvSpPr>
            <p:cNvPr id="154" name="Google Shape;154;p10"/>
            <p:cNvSpPr/>
            <p:nvPr/>
          </p:nvSpPr>
          <p:spPr>
            <a:xfrm>
              <a:off x="0" y="5"/>
              <a:ext cx="2434590" cy="2571115"/>
            </a:xfrm>
            <a:custGeom>
              <a:avLst/>
              <a:gdLst/>
              <a:ahLst/>
              <a:cxnLst/>
              <a:rect l="l" t="t" r="r" b="b"/>
              <a:pathLst>
                <a:path w="2434590" h="2571115" extrusionOk="0">
                  <a:moveTo>
                    <a:pt x="0" y="2570874"/>
                  </a:moveTo>
                  <a:lnTo>
                    <a:pt x="0" y="0"/>
                  </a:lnTo>
                  <a:lnTo>
                    <a:pt x="2334337" y="0"/>
                  </a:lnTo>
                  <a:lnTo>
                    <a:pt x="2346649" y="37075"/>
                  </a:lnTo>
                  <a:lnTo>
                    <a:pt x="2361647" y="86867"/>
                  </a:lnTo>
                  <a:lnTo>
                    <a:pt x="2375130" y="136602"/>
                  </a:lnTo>
                  <a:lnTo>
                    <a:pt x="2387135" y="186253"/>
                  </a:lnTo>
                  <a:lnTo>
                    <a:pt x="2397694" y="235794"/>
                  </a:lnTo>
                  <a:lnTo>
                    <a:pt x="2406842" y="285199"/>
                  </a:lnTo>
                  <a:lnTo>
                    <a:pt x="2414614" y="334442"/>
                  </a:lnTo>
                  <a:lnTo>
                    <a:pt x="2421042" y="383497"/>
                  </a:lnTo>
                  <a:lnTo>
                    <a:pt x="2426163" y="432337"/>
                  </a:lnTo>
                  <a:lnTo>
                    <a:pt x="2430009" y="480935"/>
                  </a:lnTo>
                  <a:lnTo>
                    <a:pt x="2432615" y="529267"/>
                  </a:lnTo>
                  <a:lnTo>
                    <a:pt x="2434016" y="577305"/>
                  </a:lnTo>
                  <a:lnTo>
                    <a:pt x="2434245" y="625024"/>
                  </a:lnTo>
                  <a:lnTo>
                    <a:pt x="2433336" y="672397"/>
                  </a:lnTo>
                  <a:lnTo>
                    <a:pt x="2431324" y="719398"/>
                  </a:lnTo>
                  <a:lnTo>
                    <a:pt x="2428243" y="766000"/>
                  </a:lnTo>
                  <a:lnTo>
                    <a:pt x="2424127" y="812178"/>
                  </a:lnTo>
                  <a:lnTo>
                    <a:pt x="2419011" y="857906"/>
                  </a:lnTo>
                  <a:lnTo>
                    <a:pt x="2412928" y="903156"/>
                  </a:lnTo>
                  <a:lnTo>
                    <a:pt x="2405913" y="947903"/>
                  </a:lnTo>
                  <a:lnTo>
                    <a:pt x="2398000" y="992121"/>
                  </a:lnTo>
                  <a:lnTo>
                    <a:pt x="2389223" y="1035784"/>
                  </a:lnTo>
                  <a:lnTo>
                    <a:pt x="2379616" y="1078864"/>
                  </a:lnTo>
                  <a:lnTo>
                    <a:pt x="2369214" y="1121337"/>
                  </a:lnTo>
                  <a:lnTo>
                    <a:pt x="2358050" y="1163175"/>
                  </a:lnTo>
                  <a:lnTo>
                    <a:pt x="2346160" y="1204353"/>
                  </a:lnTo>
                  <a:lnTo>
                    <a:pt x="2333576" y="1244844"/>
                  </a:lnTo>
                  <a:lnTo>
                    <a:pt x="2320334" y="1284623"/>
                  </a:lnTo>
                  <a:lnTo>
                    <a:pt x="2306467" y="1323662"/>
                  </a:lnTo>
                  <a:lnTo>
                    <a:pt x="2292010" y="1361936"/>
                  </a:lnTo>
                  <a:lnTo>
                    <a:pt x="2276997" y="1399418"/>
                  </a:lnTo>
                  <a:lnTo>
                    <a:pt x="2261462" y="1436083"/>
                  </a:lnTo>
                  <a:lnTo>
                    <a:pt x="2245439" y="1471903"/>
                  </a:lnTo>
                  <a:lnTo>
                    <a:pt x="2228963" y="1506854"/>
                  </a:lnTo>
                  <a:lnTo>
                    <a:pt x="2194786" y="1574039"/>
                  </a:lnTo>
                  <a:lnTo>
                    <a:pt x="2159206" y="1637428"/>
                  </a:lnTo>
                  <a:lnTo>
                    <a:pt x="2122495" y="1696813"/>
                  </a:lnTo>
                  <a:lnTo>
                    <a:pt x="2084928" y="1751982"/>
                  </a:lnTo>
                  <a:lnTo>
                    <a:pt x="2046777" y="1802727"/>
                  </a:lnTo>
                  <a:lnTo>
                    <a:pt x="2008317" y="1848837"/>
                  </a:lnTo>
                  <a:lnTo>
                    <a:pt x="1969821" y="1890102"/>
                  </a:lnTo>
                  <a:lnTo>
                    <a:pt x="1920996" y="1935577"/>
                  </a:lnTo>
                  <a:lnTo>
                    <a:pt x="1864981" y="1980909"/>
                  </a:lnTo>
                  <a:lnTo>
                    <a:pt x="1802243" y="2025913"/>
                  </a:lnTo>
                  <a:lnTo>
                    <a:pt x="1768500" y="2048234"/>
                  </a:lnTo>
                  <a:lnTo>
                    <a:pt x="1733251" y="2070404"/>
                  </a:lnTo>
                  <a:lnTo>
                    <a:pt x="1696557" y="2092398"/>
                  </a:lnTo>
                  <a:lnTo>
                    <a:pt x="1658474" y="2114195"/>
                  </a:lnTo>
                  <a:lnTo>
                    <a:pt x="1619062" y="2135770"/>
                  </a:lnTo>
                  <a:lnTo>
                    <a:pt x="1578380" y="2157101"/>
                  </a:lnTo>
                  <a:lnTo>
                    <a:pt x="1536485" y="2178165"/>
                  </a:lnTo>
                  <a:lnTo>
                    <a:pt x="1493437" y="2198938"/>
                  </a:lnTo>
                  <a:lnTo>
                    <a:pt x="1449293" y="2219397"/>
                  </a:lnTo>
                  <a:lnTo>
                    <a:pt x="1404113" y="2239519"/>
                  </a:lnTo>
                  <a:lnTo>
                    <a:pt x="1357955" y="2259281"/>
                  </a:lnTo>
                  <a:lnTo>
                    <a:pt x="1310878" y="2278659"/>
                  </a:lnTo>
                  <a:lnTo>
                    <a:pt x="1262939" y="2297631"/>
                  </a:lnTo>
                  <a:lnTo>
                    <a:pt x="1214199" y="2316173"/>
                  </a:lnTo>
                  <a:lnTo>
                    <a:pt x="1164714" y="2334262"/>
                  </a:lnTo>
                  <a:lnTo>
                    <a:pt x="1114544" y="2351876"/>
                  </a:lnTo>
                  <a:lnTo>
                    <a:pt x="1063747" y="2368989"/>
                  </a:lnTo>
                  <a:lnTo>
                    <a:pt x="1012383" y="2385581"/>
                  </a:lnTo>
                  <a:lnTo>
                    <a:pt x="960508" y="2401626"/>
                  </a:lnTo>
                  <a:lnTo>
                    <a:pt x="908183" y="2417103"/>
                  </a:lnTo>
                  <a:lnTo>
                    <a:pt x="855465" y="2431988"/>
                  </a:lnTo>
                  <a:lnTo>
                    <a:pt x="802412" y="2446257"/>
                  </a:lnTo>
                  <a:lnTo>
                    <a:pt x="749085" y="2459888"/>
                  </a:lnTo>
                  <a:lnTo>
                    <a:pt x="695541" y="2472858"/>
                  </a:lnTo>
                  <a:lnTo>
                    <a:pt x="641838" y="2485143"/>
                  </a:lnTo>
                  <a:lnTo>
                    <a:pt x="588035" y="2496720"/>
                  </a:lnTo>
                  <a:lnTo>
                    <a:pt x="534191" y="2507565"/>
                  </a:lnTo>
                  <a:lnTo>
                    <a:pt x="480365" y="2517657"/>
                  </a:lnTo>
                  <a:lnTo>
                    <a:pt x="426614" y="2526971"/>
                  </a:lnTo>
                  <a:lnTo>
                    <a:pt x="372998" y="2535484"/>
                  </a:lnTo>
                  <a:lnTo>
                    <a:pt x="319574" y="2543174"/>
                  </a:lnTo>
                  <a:lnTo>
                    <a:pt x="266402" y="2550016"/>
                  </a:lnTo>
                  <a:lnTo>
                    <a:pt x="213540" y="2555989"/>
                  </a:lnTo>
                  <a:lnTo>
                    <a:pt x="161047" y="2561068"/>
                  </a:lnTo>
                  <a:lnTo>
                    <a:pt x="108981" y="2565230"/>
                  </a:lnTo>
                  <a:lnTo>
                    <a:pt x="57400" y="2568453"/>
                  </a:lnTo>
                  <a:lnTo>
                    <a:pt x="6364" y="2570713"/>
                  </a:lnTo>
                  <a:lnTo>
                    <a:pt x="0" y="2570874"/>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10"/>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6" name="Google Shape;156;p10"/>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10"/>
          <p:cNvSpPr/>
          <p:nvPr/>
        </p:nvSpPr>
        <p:spPr>
          <a:xfrm>
            <a:off x="5166939" y="3575547"/>
            <a:ext cx="7953389" cy="58578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0"/>
          <p:cNvSpPr txBox="1">
            <a:spLocks noGrp="1"/>
          </p:cNvSpPr>
          <p:nvPr>
            <p:ph type="ctrTitle"/>
          </p:nvPr>
        </p:nvSpPr>
        <p:spPr>
          <a:xfrm>
            <a:off x="5051891" y="773779"/>
            <a:ext cx="8184300" cy="859500"/>
          </a:xfrm>
          <a:prstGeom prst="rect">
            <a:avLst/>
          </a:prstGeom>
          <a:noFill/>
          <a:ln>
            <a:noFill/>
          </a:ln>
        </p:spPr>
        <p:txBody>
          <a:bodyPr spcFirstLastPara="1" wrap="square" lIns="0" tIns="12700" rIns="0" bIns="0" anchor="t" anchorCtr="0">
            <a:spAutoFit/>
          </a:bodyPr>
          <a:lstStyle/>
          <a:p>
            <a:pPr marL="41910" lvl="0" indent="0" algn="l" rtl="0">
              <a:lnSpc>
                <a:spcPct val="100000"/>
              </a:lnSpc>
              <a:spcBef>
                <a:spcPts val="0"/>
              </a:spcBef>
              <a:spcAft>
                <a:spcPts val="0"/>
              </a:spcAft>
              <a:buSzPts val="1400"/>
              <a:buNone/>
            </a:pPr>
            <a:r>
              <a:rPr lang="en-US" sz="5500"/>
              <a:t>Data Understanding</a:t>
            </a:r>
            <a:endParaRPr sz="5500"/>
          </a:p>
        </p:txBody>
      </p:sp>
      <p:sp>
        <p:nvSpPr>
          <p:cNvPr id="159" name="Google Shape;159;p10"/>
          <p:cNvSpPr txBox="1"/>
          <p:nvPr/>
        </p:nvSpPr>
        <p:spPr>
          <a:xfrm>
            <a:off x="2118376" y="2564562"/>
            <a:ext cx="9479915" cy="6045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800"/>
              <a:buFont typeface="Arial"/>
              <a:buNone/>
            </a:pPr>
            <a:r>
              <a:rPr lang="en-US" sz="3800" b="0" i="0" u="none" strike="noStrike" cap="none">
                <a:solidFill>
                  <a:srgbClr val="183C36"/>
                </a:solidFill>
                <a:latin typeface="Arial"/>
                <a:ea typeface="Arial"/>
                <a:cs typeface="Arial"/>
                <a:sym typeface="Arial"/>
              </a:rPr>
              <a:t>Deskripsi dari setiap kolom yang digunakan:</a:t>
            </a:r>
            <a:endParaRPr sz="3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Google Shape;164;p11"/>
          <p:cNvGrpSpPr/>
          <p:nvPr/>
        </p:nvGrpSpPr>
        <p:grpSpPr>
          <a:xfrm>
            <a:off x="11381751" y="0"/>
            <a:ext cx="5951210" cy="3314700"/>
            <a:chOff x="11381751" y="0"/>
            <a:chExt cx="5951210" cy="3314700"/>
          </a:xfrm>
        </p:grpSpPr>
        <p:sp>
          <p:nvSpPr>
            <p:cNvPr id="165" name="Google Shape;165;p11"/>
            <p:cNvSpPr/>
            <p:nvPr/>
          </p:nvSpPr>
          <p:spPr>
            <a:xfrm>
              <a:off x="13063221" y="0"/>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2" y="0"/>
                  </a:lnTo>
                  <a:lnTo>
                    <a:pt x="1384755"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4" y="0"/>
                  </a:lnTo>
                  <a:lnTo>
                    <a:pt x="2144006" y="0"/>
                  </a:lnTo>
                  <a:lnTo>
                    <a:pt x="2319180" y="431799"/>
                  </a:lnTo>
                  <a:lnTo>
                    <a:pt x="2769236" y="431799"/>
                  </a:lnTo>
                  <a:lnTo>
                    <a:pt x="2703432" y="673099"/>
                  </a:lnTo>
                  <a:close/>
                </a:path>
                <a:path w="4269740" h="3314700" extrusionOk="0">
                  <a:moveTo>
                    <a:pt x="2769236" y="431799"/>
                  </a:moveTo>
                  <a:lnTo>
                    <a:pt x="2319180" y="431799"/>
                  </a:lnTo>
                  <a:lnTo>
                    <a:pt x="2377822" y="266699"/>
                  </a:lnTo>
                  <a:lnTo>
                    <a:pt x="2471840"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6" y="0"/>
                  </a:lnTo>
                  <a:lnTo>
                    <a:pt x="4106273"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11"/>
            <p:cNvSpPr/>
            <p:nvPr/>
          </p:nvSpPr>
          <p:spPr>
            <a:xfrm>
              <a:off x="14781781" y="510312"/>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11"/>
            <p:cNvSpPr/>
            <p:nvPr/>
          </p:nvSpPr>
          <p:spPr>
            <a:xfrm>
              <a:off x="11381751" y="1067763"/>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1"/>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8" name="Google Shape;168;p11"/>
          <p:cNvSpPr/>
          <p:nvPr/>
        </p:nvSpPr>
        <p:spPr>
          <a:xfrm>
            <a:off x="9724290" y="1189167"/>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11"/>
          <p:cNvSpPr/>
          <p:nvPr/>
        </p:nvSpPr>
        <p:spPr>
          <a:xfrm>
            <a:off x="148768" y="5409167"/>
            <a:ext cx="2889988" cy="382421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11"/>
          <p:cNvSpPr/>
          <p:nvPr/>
        </p:nvSpPr>
        <p:spPr>
          <a:xfrm>
            <a:off x="5025511" y="4616256"/>
            <a:ext cx="11429999" cy="40671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11"/>
          <p:cNvSpPr txBox="1">
            <a:spLocks noGrp="1"/>
          </p:cNvSpPr>
          <p:nvPr>
            <p:ph type="title"/>
          </p:nvPr>
        </p:nvSpPr>
        <p:spPr>
          <a:xfrm>
            <a:off x="1288422" y="2250450"/>
            <a:ext cx="51069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Import Library</a:t>
            </a:r>
            <a:endParaRPr sz="5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12"/>
          <p:cNvGrpSpPr/>
          <p:nvPr/>
        </p:nvGrpSpPr>
        <p:grpSpPr>
          <a:xfrm>
            <a:off x="11381751" y="0"/>
            <a:ext cx="5951210" cy="3314700"/>
            <a:chOff x="11381751" y="0"/>
            <a:chExt cx="5951210" cy="3314700"/>
          </a:xfrm>
        </p:grpSpPr>
        <p:sp>
          <p:nvSpPr>
            <p:cNvPr id="177" name="Google Shape;177;p12"/>
            <p:cNvSpPr/>
            <p:nvPr/>
          </p:nvSpPr>
          <p:spPr>
            <a:xfrm>
              <a:off x="13063221" y="0"/>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3" y="0"/>
                  </a:lnTo>
                  <a:lnTo>
                    <a:pt x="1384755"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4" y="0"/>
                  </a:lnTo>
                  <a:lnTo>
                    <a:pt x="2144006" y="0"/>
                  </a:lnTo>
                  <a:lnTo>
                    <a:pt x="2319180" y="431799"/>
                  </a:lnTo>
                  <a:lnTo>
                    <a:pt x="2769236" y="431799"/>
                  </a:lnTo>
                  <a:lnTo>
                    <a:pt x="2703432" y="673099"/>
                  </a:lnTo>
                  <a:close/>
                </a:path>
                <a:path w="4269740" h="3314700" extrusionOk="0">
                  <a:moveTo>
                    <a:pt x="2769236" y="431799"/>
                  </a:moveTo>
                  <a:lnTo>
                    <a:pt x="2319180" y="431799"/>
                  </a:lnTo>
                  <a:lnTo>
                    <a:pt x="2377822" y="266699"/>
                  </a:lnTo>
                  <a:lnTo>
                    <a:pt x="2471839"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5" y="0"/>
                  </a:lnTo>
                  <a:lnTo>
                    <a:pt x="4106273"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Google Shape;178;p12"/>
            <p:cNvSpPr/>
            <p:nvPr/>
          </p:nvSpPr>
          <p:spPr>
            <a:xfrm>
              <a:off x="14781781" y="510312"/>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9" name="Google Shape;179;p12"/>
            <p:cNvSpPr/>
            <p:nvPr/>
          </p:nvSpPr>
          <p:spPr>
            <a:xfrm>
              <a:off x="11381751" y="1067763"/>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2"/>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0" name="Google Shape;180;p12"/>
          <p:cNvSpPr/>
          <p:nvPr/>
        </p:nvSpPr>
        <p:spPr>
          <a:xfrm>
            <a:off x="9724290" y="1189167"/>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81" name="Google Shape;181;p12"/>
          <p:cNvGrpSpPr/>
          <p:nvPr/>
        </p:nvGrpSpPr>
        <p:grpSpPr>
          <a:xfrm>
            <a:off x="148768" y="4076486"/>
            <a:ext cx="17441988" cy="5156895"/>
            <a:chOff x="148768" y="4076486"/>
            <a:chExt cx="17441988" cy="5156895"/>
          </a:xfrm>
        </p:grpSpPr>
        <p:sp>
          <p:nvSpPr>
            <p:cNvPr id="182" name="Google Shape;182;p12"/>
            <p:cNvSpPr/>
            <p:nvPr/>
          </p:nvSpPr>
          <p:spPr>
            <a:xfrm>
              <a:off x="148768" y="5409167"/>
              <a:ext cx="2889988" cy="382421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12"/>
            <p:cNvSpPr/>
            <p:nvPr/>
          </p:nvSpPr>
          <p:spPr>
            <a:xfrm>
              <a:off x="1807817" y="4076486"/>
              <a:ext cx="15782939" cy="46100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4" name="Google Shape;184;p12"/>
          <p:cNvSpPr txBox="1">
            <a:spLocks noGrp="1"/>
          </p:cNvSpPr>
          <p:nvPr>
            <p:ph type="title"/>
          </p:nvPr>
        </p:nvSpPr>
        <p:spPr>
          <a:xfrm>
            <a:off x="1288411" y="2250475"/>
            <a:ext cx="32973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Data</a:t>
            </a:r>
            <a:endParaRPr sz="5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13"/>
          <p:cNvGrpSpPr/>
          <p:nvPr/>
        </p:nvGrpSpPr>
        <p:grpSpPr>
          <a:xfrm>
            <a:off x="11381751" y="1"/>
            <a:ext cx="5951210" cy="3314700"/>
            <a:chOff x="11381751" y="1"/>
            <a:chExt cx="5951210" cy="3314700"/>
          </a:xfrm>
        </p:grpSpPr>
        <p:sp>
          <p:nvSpPr>
            <p:cNvPr id="190" name="Google Shape;190;p13"/>
            <p:cNvSpPr/>
            <p:nvPr/>
          </p:nvSpPr>
          <p:spPr>
            <a:xfrm>
              <a:off x="13063221" y="1"/>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3" y="0"/>
                  </a:lnTo>
                  <a:lnTo>
                    <a:pt x="1384756"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5" y="0"/>
                  </a:lnTo>
                  <a:lnTo>
                    <a:pt x="2144007" y="0"/>
                  </a:lnTo>
                  <a:lnTo>
                    <a:pt x="2319180" y="431799"/>
                  </a:lnTo>
                  <a:lnTo>
                    <a:pt x="2769236" y="431799"/>
                  </a:lnTo>
                  <a:lnTo>
                    <a:pt x="2703432" y="673099"/>
                  </a:lnTo>
                  <a:close/>
                </a:path>
                <a:path w="4269740" h="3314700" extrusionOk="0">
                  <a:moveTo>
                    <a:pt x="2769236" y="431799"/>
                  </a:moveTo>
                  <a:lnTo>
                    <a:pt x="2319180" y="431799"/>
                  </a:lnTo>
                  <a:lnTo>
                    <a:pt x="2377822" y="266699"/>
                  </a:lnTo>
                  <a:lnTo>
                    <a:pt x="2471839"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4" y="0"/>
                  </a:lnTo>
                  <a:lnTo>
                    <a:pt x="4106273"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13"/>
            <p:cNvSpPr/>
            <p:nvPr/>
          </p:nvSpPr>
          <p:spPr>
            <a:xfrm>
              <a:off x="14781781" y="510312"/>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13"/>
            <p:cNvSpPr/>
            <p:nvPr/>
          </p:nvSpPr>
          <p:spPr>
            <a:xfrm>
              <a:off x="11381751" y="1067764"/>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2"/>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3" name="Google Shape;193;p13"/>
          <p:cNvSpPr/>
          <p:nvPr/>
        </p:nvSpPr>
        <p:spPr>
          <a:xfrm>
            <a:off x="9724290" y="1189167"/>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94" name="Google Shape;194;p13"/>
          <p:cNvGrpSpPr/>
          <p:nvPr/>
        </p:nvGrpSpPr>
        <p:grpSpPr>
          <a:xfrm>
            <a:off x="148768" y="4540453"/>
            <a:ext cx="17254423" cy="4714859"/>
            <a:chOff x="148768" y="4540453"/>
            <a:chExt cx="17254423" cy="4714859"/>
          </a:xfrm>
        </p:grpSpPr>
        <p:sp>
          <p:nvSpPr>
            <p:cNvPr id="195" name="Google Shape;195;p13"/>
            <p:cNvSpPr/>
            <p:nvPr/>
          </p:nvSpPr>
          <p:spPr>
            <a:xfrm>
              <a:off x="148768" y="5409198"/>
              <a:ext cx="2889988" cy="38241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13"/>
            <p:cNvSpPr/>
            <p:nvPr/>
          </p:nvSpPr>
          <p:spPr>
            <a:xfrm>
              <a:off x="2820433" y="4540453"/>
              <a:ext cx="14582758" cy="47148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7" name="Google Shape;197;p13"/>
          <p:cNvSpPr txBox="1"/>
          <p:nvPr/>
        </p:nvSpPr>
        <p:spPr>
          <a:xfrm>
            <a:off x="1288412" y="2250475"/>
            <a:ext cx="3099000" cy="782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000"/>
              <a:buFont typeface="Arial"/>
              <a:buNone/>
            </a:pPr>
            <a:r>
              <a:rPr lang="en-US" sz="5000" b="0" i="0" u="none" strike="noStrike" cap="none">
                <a:solidFill>
                  <a:srgbClr val="183C36"/>
                </a:solidFill>
                <a:latin typeface="Arial"/>
                <a:ea typeface="Arial"/>
                <a:cs typeface="Arial"/>
                <a:sym typeface="Arial"/>
              </a:rPr>
              <a:t>Data</a:t>
            </a:r>
            <a:endParaRPr sz="5000" b="0" i="0" u="none" strike="noStrike" cap="none">
              <a:solidFill>
                <a:schemeClr val="dk1"/>
              </a:solidFill>
              <a:latin typeface="Arial"/>
              <a:ea typeface="Arial"/>
              <a:cs typeface="Arial"/>
              <a:sym typeface="Arial"/>
            </a:endParaRPr>
          </a:p>
        </p:txBody>
      </p:sp>
      <p:sp>
        <p:nvSpPr>
          <p:cNvPr id="198" name="Google Shape;198;p13"/>
          <p:cNvSpPr txBox="1"/>
          <p:nvPr/>
        </p:nvSpPr>
        <p:spPr>
          <a:xfrm>
            <a:off x="2077731" y="3350098"/>
            <a:ext cx="11181080" cy="558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500"/>
              <a:buFont typeface="Arial"/>
              <a:buNone/>
            </a:pPr>
            <a:r>
              <a:rPr lang="en-US" sz="3500" b="0" i="0" u="none" strike="noStrike" cap="none" dirty="0">
                <a:solidFill>
                  <a:srgbClr val="183C36"/>
                </a:solidFill>
                <a:latin typeface="Arial"/>
                <a:ea typeface="Arial"/>
                <a:cs typeface="Arial"/>
                <a:sym typeface="Arial"/>
              </a:rPr>
              <a:t>Mengubah kolom exports, health, dan imports ke nilai absolut:</a:t>
            </a:r>
            <a:endParaRPr sz="35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Google Shape;203;p14"/>
          <p:cNvGrpSpPr/>
          <p:nvPr/>
        </p:nvGrpSpPr>
        <p:grpSpPr>
          <a:xfrm>
            <a:off x="11381751" y="0"/>
            <a:ext cx="5951210" cy="3314700"/>
            <a:chOff x="11381751" y="0"/>
            <a:chExt cx="5951210" cy="3314700"/>
          </a:xfrm>
        </p:grpSpPr>
        <p:sp>
          <p:nvSpPr>
            <p:cNvPr id="204" name="Google Shape;204;p14"/>
            <p:cNvSpPr/>
            <p:nvPr/>
          </p:nvSpPr>
          <p:spPr>
            <a:xfrm>
              <a:off x="13063221" y="0"/>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5" y="0"/>
                  </a:lnTo>
                  <a:lnTo>
                    <a:pt x="1384758"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5" y="0"/>
                  </a:lnTo>
                  <a:lnTo>
                    <a:pt x="2144007" y="0"/>
                  </a:lnTo>
                  <a:lnTo>
                    <a:pt x="2319180" y="431799"/>
                  </a:lnTo>
                  <a:lnTo>
                    <a:pt x="2769236" y="431799"/>
                  </a:lnTo>
                  <a:lnTo>
                    <a:pt x="2703432" y="673099"/>
                  </a:lnTo>
                  <a:close/>
                </a:path>
                <a:path w="4269740" h="3314700" extrusionOk="0">
                  <a:moveTo>
                    <a:pt x="2769236" y="431799"/>
                  </a:moveTo>
                  <a:lnTo>
                    <a:pt x="2319180" y="431799"/>
                  </a:lnTo>
                  <a:lnTo>
                    <a:pt x="2377822" y="266699"/>
                  </a:lnTo>
                  <a:lnTo>
                    <a:pt x="2471839"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2" y="0"/>
                  </a:lnTo>
                  <a:lnTo>
                    <a:pt x="4106274"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14"/>
            <p:cNvSpPr/>
            <p:nvPr/>
          </p:nvSpPr>
          <p:spPr>
            <a:xfrm>
              <a:off x="14781781" y="510309"/>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14"/>
            <p:cNvSpPr/>
            <p:nvPr/>
          </p:nvSpPr>
          <p:spPr>
            <a:xfrm>
              <a:off x="11381751" y="1067763"/>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1"/>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7" name="Google Shape;207;p14"/>
          <p:cNvSpPr/>
          <p:nvPr/>
        </p:nvSpPr>
        <p:spPr>
          <a:xfrm>
            <a:off x="9724290" y="1189164"/>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14"/>
          <p:cNvSpPr/>
          <p:nvPr/>
        </p:nvSpPr>
        <p:spPr>
          <a:xfrm>
            <a:off x="148768" y="5409167"/>
            <a:ext cx="2889988" cy="382421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14"/>
          <p:cNvSpPr/>
          <p:nvPr/>
        </p:nvSpPr>
        <p:spPr>
          <a:xfrm>
            <a:off x="5228264" y="4962539"/>
            <a:ext cx="3362309" cy="157160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Google Shape;210;p14"/>
          <p:cNvSpPr/>
          <p:nvPr/>
        </p:nvSpPr>
        <p:spPr>
          <a:xfrm>
            <a:off x="3242828" y="7025289"/>
            <a:ext cx="7334249" cy="157160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4"/>
          <p:cNvSpPr/>
          <p:nvPr/>
        </p:nvSpPr>
        <p:spPr>
          <a:xfrm>
            <a:off x="10876940" y="3649065"/>
            <a:ext cx="6524609" cy="607694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4"/>
          <p:cNvSpPr txBox="1">
            <a:spLocks noGrp="1"/>
          </p:cNvSpPr>
          <p:nvPr>
            <p:ph type="title"/>
          </p:nvPr>
        </p:nvSpPr>
        <p:spPr>
          <a:xfrm>
            <a:off x="1288424" y="2250450"/>
            <a:ext cx="80070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Data Shape, Duplicate, Info</a:t>
            </a:r>
            <a:endParaRPr sz="5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217" name="Google Shape;217;p15"/>
          <p:cNvGrpSpPr/>
          <p:nvPr/>
        </p:nvGrpSpPr>
        <p:grpSpPr>
          <a:xfrm>
            <a:off x="11381751" y="2"/>
            <a:ext cx="5951210" cy="3314700"/>
            <a:chOff x="11381751" y="2"/>
            <a:chExt cx="5951210" cy="3314700"/>
          </a:xfrm>
        </p:grpSpPr>
        <p:sp>
          <p:nvSpPr>
            <p:cNvPr id="218" name="Google Shape;218;p15"/>
            <p:cNvSpPr/>
            <p:nvPr/>
          </p:nvSpPr>
          <p:spPr>
            <a:xfrm>
              <a:off x="13063221" y="2"/>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2" y="0"/>
                  </a:lnTo>
                  <a:lnTo>
                    <a:pt x="1384755"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4" y="0"/>
                  </a:lnTo>
                  <a:lnTo>
                    <a:pt x="2144006" y="0"/>
                  </a:lnTo>
                  <a:lnTo>
                    <a:pt x="2319180" y="431799"/>
                  </a:lnTo>
                  <a:lnTo>
                    <a:pt x="2769236" y="431799"/>
                  </a:lnTo>
                  <a:lnTo>
                    <a:pt x="2703432" y="673099"/>
                  </a:lnTo>
                  <a:close/>
                </a:path>
                <a:path w="4269740" h="3314700" extrusionOk="0">
                  <a:moveTo>
                    <a:pt x="2769236" y="431799"/>
                  </a:moveTo>
                  <a:lnTo>
                    <a:pt x="2319180" y="431799"/>
                  </a:lnTo>
                  <a:lnTo>
                    <a:pt x="2377822" y="266699"/>
                  </a:lnTo>
                  <a:lnTo>
                    <a:pt x="2471840"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6" y="0"/>
                  </a:lnTo>
                  <a:lnTo>
                    <a:pt x="4106272"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15"/>
            <p:cNvSpPr/>
            <p:nvPr/>
          </p:nvSpPr>
          <p:spPr>
            <a:xfrm>
              <a:off x="14781781" y="510316"/>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15"/>
            <p:cNvSpPr/>
            <p:nvPr/>
          </p:nvSpPr>
          <p:spPr>
            <a:xfrm>
              <a:off x="11381751" y="1067767"/>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1"/>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1" name="Google Shape;221;p15"/>
          <p:cNvSpPr/>
          <p:nvPr/>
        </p:nvSpPr>
        <p:spPr>
          <a:xfrm>
            <a:off x="9724290" y="1189164"/>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15"/>
          <p:cNvSpPr/>
          <p:nvPr/>
        </p:nvSpPr>
        <p:spPr>
          <a:xfrm>
            <a:off x="148768" y="5409198"/>
            <a:ext cx="2889988" cy="38241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15"/>
          <p:cNvSpPr/>
          <p:nvPr/>
        </p:nvSpPr>
        <p:spPr>
          <a:xfrm>
            <a:off x="3503950" y="4420148"/>
            <a:ext cx="14106538" cy="45338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15"/>
          <p:cNvSpPr txBox="1">
            <a:spLocks noGrp="1"/>
          </p:cNvSpPr>
          <p:nvPr>
            <p:ph type="title"/>
          </p:nvPr>
        </p:nvSpPr>
        <p:spPr>
          <a:xfrm>
            <a:off x="1288422" y="2250475"/>
            <a:ext cx="56274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Describing Data</a:t>
            </a:r>
            <a:endParaRPr sz="5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p:nvPr/>
        </p:nvSpPr>
        <p:spPr>
          <a:xfrm>
            <a:off x="400607" y="2653896"/>
            <a:ext cx="10534649" cy="70484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30" name="Google Shape;230;p16"/>
          <p:cNvGrpSpPr/>
          <p:nvPr/>
        </p:nvGrpSpPr>
        <p:grpSpPr>
          <a:xfrm>
            <a:off x="0" y="0"/>
            <a:ext cx="2523219" cy="2571115"/>
            <a:chOff x="0" y="0"/>
            <a:chExt cx="2523219" cy="2571115"/>
          </a:xfrm>
        </p:grpSpPr>
        <p:sp>
          <p:nvSpPr>
            <p:cNvPr id="231" name="Google Shape;231;p16"/>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16"/>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3" name="Google Shape;233;p16"/>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Google Shape;234;p16"/>
          <p:cNvSpPr txBox="1">
            <a:spLocks noGrp="1"/>
          </p:cNvSpPr>
          <p:nvPr>
            <p:ph type="title"/>
          </p:nvPr>
        </p:nvSpPr>
        <p:spPr>
          <a:xfrm>
            <a:off x="5739656" y="773779"/>
            <a:ext cx="6838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Outlier Data</a:t>
            </a:r>
            <a:endParaRPr sz="5500">
              <a:latin typeface="Arial"/>
              <a:ea typeface="Arial"/>
              <a:cs typeface="Arial"/>
              <a:sym typeface="Arial"/>
            </a:endParaRPr>
          </a:p>
        </p:txBody>
      </p:sp>
      <p:sp>
        <p:nvSpPr>
          <p:cNvPr id="235" name="Google Shape;235;p16"/>
          <p:cNvSpPr txBox="1"/>
          <p:nvPr/>
        </p:nvSpPr>
        <p:spPr>
          <a:xfrm>
            <a:off x="11309827" y="4101917"/>
            <a:ext cx="6681470" cy="4092575"/>
          </a:xfrm>
          <a:prstGeom prst="rect">
            <a:avLst/>
          </a:prstGeom>
          <a:noFill/>
          <a:ln>
            <a:noFill/>
          </a:ln>
        </p:spPr>
        <p:txBody>
          <a:bodyPr spcFirstLastPara="1" wrap="square" lIns="0" tIns="12700" rIns="0" bIns="0" anchor="t" anchorCtr="0">
            <a:spAutoFit/>
          </a:bodyPr>
          <a:lstStyle/>
          <a:p>
            <a:pPr marL="12700" marR="508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boxplot yang telah  dibentuk, terdapat outlier di setiap  kolom yang digunakan. Pada data  ini, outlier tidak dihapus karena  dapat meningkatkan peluang untuk  menghapus negara yang sangat  memerlukan bantuan.</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0" name="Google Shape;240;p17"/>
          <p:cNvGrpSpPr/>
          <p:nvPr/>
        </p:nvGrpSpPr>
        <p:grpSpPr>
          <a:xfrm>
            <a:off x="0" y="0"/>
            <a:ext cx="2523219" cy="2571115"/>
            <a:chOff x="0" y="0"/>
            <a:chExt cx="2523219" cy="2571115"/>
          </a:xfrm>
        </p:grpSpPr>
        <p:sp>
          <p:nvSpPr>
            <p:cNvPr id="241" name="Google Shape;241;p17"/>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17"/>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3" name="Google Shape;243;p17"/>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17"/>
          <p:cNvSpPr/>
          <p:nvPr/>
        </p:nvSpPr>
        <p:spPr>
          <a:xfrm>
            <a:off x="1028700" y="2754995"/>
            <a:ext cx="16440149" cy="25526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5" name="Google Shape;245;p17"/>
          <p:cNvSpPr txBox="1">
            <a:spLocks noGrp="1"/>
          </p:cNvSpPr>
          <p:nvPr>
            <p:ph type="title"/>
          </p:nvPr>
        </p:nvSpPr>
        <p:spPr>
          <a:xfrm>
            <a:off x="5739656" y="773779"/>
            <a:ext cx="6838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Outlier Data</a:t>
            </a:r>
            <a:endParaRPr sz="5500">
              <a:latin typeface="Arial"/>
              <a:ea typeface="Arial"/>
              <a:cs typeface="Arial"/>
              <a:sym typeface="Arial"/>
            </a:endParaRPr>
          </a:p>
        </p:txBody>
      </p:sp>
      <p:sp>
        <p:nvSpPr>
          <p:cNvPr id="246" name="Google Shape;246;p17"/>
          <p:cNvSpPr txBox="1"/>
          <p:nvPr/>
        </p:nvSpPr>
        <p:spPr>
          <a:xfrm>
            <a:off x="1016000" y="5838933"/>
            <a:ext cx="16464280" cy="3121025"/>
          </a:xfrm>
          <a:prstGeom prst="rect">
            <a:avLst/>
          </a:prstGeom>
          <a:noFill/>
          <a:ln>
            <a:noFill/>
          </a:ln>
        </p:spPr>
        <p:txBody>
          <a:bodyPr spcFirstLastPara="1" wrap="square" lIns="0" tIns="12050" rIns="0" bIns="0" anchor="t" anchorCtr="0">
            <a:spAutoFit/>
          </a:bodyPr>
          <a:lstStyle/>
          <a:p>
            <a:pPr marL="12700" marR="5080" lvl="0" indent="0" algn="just" rtl="0">
              <a:lnSpc>
                <a:spcPct val="116100"/>
              </a:lnSpc>
              <a:spcBef>
                <a:spcPts val="0"/>
              </a:spcBef>
              <a:spcAft>
                <a:spcPts val="0"/>
              </a:spcAft>
              <a:buClr>
                <a:srgbClr val="000000"/>
              </a:buClr>
              <a:buSzPts val="3500"/>
              <a:buFont typeface="Arial"/>
              <a:buNone/>
            </a:pPr>
            <a:r>
              <a:rPr lang="en-US" sz="3500" b="0" i="0" u="none" strike="noStrike" cap="none">
                <a:solidFill>
                  <a:srgbClr val="183C36"/>
                </a:solidFill>
                <a:latin typeface="Arial"/>
                <a:ea typeface="Arial"/>
                <a:cs typeface="Arial"/>
                <a:sym typeface="Arial"/>
              </a:rPr>
              <a:t>Contoh kasus outlier yaitu pada kolom child_mort &gt; 200 yang menghasilkan  negara Haiti. Jika data tersebut dihapus maka Haiti tidak akan mendapatkan  bantuan. Berdasarkan The World Bank, Haiti merupakan negara yang termasuk  miskin dan sering mengalami bencana alam yang mana sangat memerlukan  bantuan. Berdasarkan hal tersebut, outlier pada data ini tidak dihapus.</a:t>
            </a:r>
            <a:endParaRPr sz="35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18"/>
          <p:cNvGrpSpPr/>
          <p:nvPr/>
        </p:nvGrpSpPr>
        <p:grpSpPr>
          <a:xfrm>
            <a:off x="0" y="0"/>
            <a:ext cx="2523219" cy="2571115"/>
            <a:chOff x="0" y="0"/>
            <a:chExt cx="2523219" cy="2571115"/>
          </a:xfrm>
        </p:grpSpPr>
        <p:sp>
          <p:nvSpPr>
            <p:cNvPr id="252" name="Google Shape;252;p18"/>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8"/>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4" name="Google Shape;254;p18"/>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5" name="Google Shape;255;p18"/>
          <p:cNvSpPr/>
          <p:nvPr/>
        </p:nvSpPr>
        <p:spPr>
          <a:xfrm>
            <a:off x="781607" y="2606039"/>
            <a:ext cx="9143999" cy="72961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 name="Google Shape;256;p18"/>
          <p:cNvSpPr txBox="1">
            <a:spLocks noGrp="1"/>
          </p:cNvSpPr>
          <p:nvPr>
            <p:ph type="title"/>
          </p:nvPr>
        </p:nvSpPr>
        <p:spPr>
          <a:xfrm>
            <a:off x="6509101" y="773775"/>
            <a:ext cx="64053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a:t>
            </a:r>
            <a:endParaRPr sz="5500">
              <a:latin typeface="Arial"/>
              <a:ea typeface="Arial"/>
              <a:cs typeface="Arial"/>
              <a:sym typeface="Arial"/>
            </a:endParaRPr>
          </a:p>
        </p:txBody>
      </p:sp>
      <p:sp>
        <p:nvSpPr>
          <p:cNvPr id="257" name="Google Shape;257;p18"/>
          <p:cNvSpPr/>
          <p:nvPr/>
        </p:nvSpPr>
        <p:spPr>
          <a:xfrm>
            <a:off x="10846643" y="3070859"/>
            <a:ext cx="104775" cy="1047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Google Shape;258;p18"/>
          <p:cNvSpPr/>
          <p:nvPr/>
        </p:nvSpPr>
        <p:spPr>
          <a:xfrm>
            <a:off x="10846643" y="4813934"/>
            <a:ext cx="104775" cy="1047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Google Shape;259;p18"/>
          <p:cNvSpPr/>
          <p:nvPr/>
        </p:nvSpPr>
        <p:spPr>
          <a:xfrm>
            <a:off x="10846643" y="6557009"/>
            <a:ext cx="104775" cy="10477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Google Shape;260;p18"/>
          <p:cNvSpPr/>
          <p:nvPr/>
        </p:nvSpPr>
        <p:spPr>
          <a:xfrm>
            <a:off x="10846643" y="7719059"/>
            <a:ext cx="104775" cy="1047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Google Shape;261;p18"/>
          <p:cNvSpPr txBox="1"/>
          <p:nvPr/>
        </p:nvSpPr>
        <p:spPr>
          <a:xfrm>
            <a:off x="11108233" y="2722879"/>
            <a:ext cx="6268085" cy="6416675"/>
          </a:xfrm>
          <a:prstGeom prst="rect">
            <a:avLst/>
          </a:prstGeom>
          <a:noFill/>
          <a:ln>
            <a:noFill/>
          </a:ln>
        </p:spPr>
        <p:txBody>
          <a:bodyPr spcFirstLastPara="1" wrap="square" lIns="0" tIns="12700" rIns="0" bIns="0" anchor="t" anchorCtr="0">
            <a:spAutoFit/>
          </a:bodyPr>
          <a:lstStyle/>
          <a:p>
            <a:pPr marL="12700" marR="1143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exports memiliki korelasi yang  sangat kuat dengan imports,  income, gdpp.</a:t>
            </a:r>
            <a:endParaRPr sz="3300" b="0" i="0" u="none" strike="noStrike" cap="none">
              <a:solidFill>
                <a:schemeClr val="dk1"/>
              </a:solidFill>
              <a:latin typeface="Arial"/>
              <a:ea typeface="Arial"/>
              <a:cs typeface="Arial"/>
              <a:sym typeface="Arial"/>
            </a:endParaRPr>
          </a:p>
          <a:p>
            <a:pPr marL="12700" marR="508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income, exports, health, imports  memiliki korelasi yang sangat  kuat dengan gdpp.</a:t>
            </a:r>
            <a:endParaRPr sz="3300" b="0" i="0" u="none" strike="noStrike" cap="none">
              <a:solidFill>
                <a:schemeClr val="dk1"/>
              </a:solidFill>
              <a:latin typeface="Arial"/>
              <a:ea typeface="Arial"/>
              <a:cs typeface="Arial"/>
              <a:sym typeface="Arial"/>
            </a:endParaRPr>
          </a:p>
          <a:p>
            <a:pPr marL="12700" marR="8255" lvl="0" indent="0" algn="l"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total_fer	memiliki	korelasi	yang  sangat kuat dengan child_mort.  child_mort dan total_fer memiliki  korelasi		yang	sangat	lemah  dengan life_expect.</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6" name="Google Shape;266;p19"/>
          <p:cNvGrpSpPr/>
          <p:nvPr/>
        </p:nvGrpSpPr>
        <p:grpSpPr>
          <a:xfrm>
            <a:off x="0" y="5"/>
            <a:ext cx="2523219" cy="2571115"/>
            <a:chOff x="0" y="5"/>
            <a:chExt cx="2523219" cy="2571115"/>
          </a:xfrm>
        </p:grpSpPr>
        <p:sp>
          <p:nvSpPr>
            <p:cNvPr id="267" name="Google Shape;267;p19"/>
            <p:cNvSpPr/>
            <p:nvPr/>
          </p:nvSpPr>
          <p:spPr>
            <a:xfrm>
              <a:off x="0" y="5"/>
              <a:ext cx="2434590" cy="2571115"/>
            </a:xfrm>
            <a:custGeom>
              <a:avLst/>
              <a:gdLst/>
              <a:ahLst/>
              <a:cxnLst/>
              <a:rect l="l" t="t" r="r" b="b"/>
              <a:pathLst>
                <a:path w="2434590" h="2571115" extrusionOk="0">
                  <a:moveTo>
                    <a:pt x="0" y="2570874"/>
                  </a:moveTo>
                  <a:lnTo>
                    <a:pt x="0" y="0"/>
                  </a:lnTo>
                  <a:lnTo>
                    <a:pt x="2334337" y="0"/>
                  </a:lnTo>
                  <a:lnTo>
                    <a:pt x="2346649" y="37075"/>
                  </a:lnTo>
                  <a:lnTo>
                    <a:pt x="2361647" y="86867"/>
                  </a:lnTo>
                  <a:lnTo>
                    <a:pt x="2375130" y="136602"/>
                  </a:lnTo>
                  <a:lnTo>
                    <a:pt x="2387135" y="186253"/>
                  </a:lnTo>
                  <a:lnTo>
                    <a:pt x="2397694" y="235794"/>
                  </a:lnTo>
                  <a:lnTo>
                    <a:pt x="2406842" y="285199"/>
                  </a:lnTo>
                  <a:lnTo>
                    <a:pt x="2414614" y="334442"/>
                  </a:lnTo>
                  <a:lnTo>
                    <a:pt x="2421042" y="383497"/>
                  </a:lnTo>
                  <a:lnTo>
                    <a:pt x="2426163" y="432337"/>
                  </a:lnTo>
                  <a:lnTo>
                    <a:pt x="2430009" y="480935"/>
                  </a:lnTo>
                  <a:lnTo>
                    <a:pt x="2432615" y="529267"/>
                  </a:lnTo>
                  <a:lnTo>
                    <a:pt x="2434016" y="577305"/>
                  </a:lnTo>
                  <a:lnTo>
                    <a:pt x="2434245" y="625024"/>
                  </a:lnTo>
                  <a:lnTo>
                    <a:pt x="2433336" y="672397"/>
                  </a:lnTo>
                  <a:lnTo>
                    <a:pt x="2431324" y="719398"/>
                  </a:lnTo>
                  <a:lnTo>
                    <a:pt x="2428243" y="766000"/>
                  </a:lnTo>
                  <a:lnTo>
                    <a:pt x="2424127" y="812178"/>
                  </a:lnTo>
                  <a:lnTo>
                    <a:pt x="2419011" y="857906"/>
                  </a:lnTo>
                  <a:lnTo>
                    <a:pt x="2412928" y="903156"/>
                  </a:lnTo>
                  <a:lnTo>
                    <a:pt x="2405913" y="947903"/>
                  </a:lnTo>
                  <a:lnTo>
                    <a:pt x="2398000" y="992121"/>
                  </a:lnTo>
                  <a:lnTo>
                    <a:pt x="2389223" y="1035784"/>
                  </a:lnTo>
                  <a:lnTo>
                    <a:pt x="2379616" y="1078864"/>
                  </a:lnTo>
                  <a:lnTo>
                    <a:pt x="2369214" y="1121337"/>
                  </a:lnTo>
                  <a:lnTo>
                    <a:pt x="2358050" y="1163175"/>
                  </a:lnTo>
                  <a:lnTo>
                    <a:pt x="2346160" y="1204353"/>
                  </a:lnTo>
                  <a:lnTo>
                    <a:pt x="2333576" y="1244844"/>
                  </a:lnTo>
                  <a:lnTo>
                    <a:pt x="2320334" y="1284623"/>
                  </a:lnTo>
                  <a:lnTo>
                    <a:pt x="2306467" y="1323662"/>
                  </a:lnTo>
                  <a:lnTo>
                    <a:pt x="2292010" y="1361936"/>
                  </a:lnTo>
                  <a:lnTo>
                    <a:pt x="2276997" y="1399418"/>
                  </a:lnTo>
                  <a:lnTo>
                    <a:pt x="2261462" y="1436083"/>
                  </a:lnTo>
                  <a:lnTo>
                    <a:pt x="2245439" y="1471903"/>
                  </a:lnTo>
                  <a:lnTo>
                    <a:pt x="2228963" y="1506854"/>
                  </a:lnTo>
                  <a:lnTo>
                    <a:pt x="2194786" y="1574039"/>
                  </a:lnTo>
                  <a:lnTo>
                    <a:pt x="2159206" y="1637428"/>
                  </a:lnTo>
                  <a:lnTo>
                    <a:pt x="2122495" y="1696813"/>
                  </a:lnTo>
                  <a:lnTo>
                    <a:pt x="2084928" y="1751982"/>
                  </a:lnTo>
                  <a:lnTo>
                    <a:pt x="2046777" y="1802727"/>
                  </a:lnTo>
                  <a:lnTo>
                    <a:pt x="2008317" y="1848837"/>
                  </a:lnTo>
                  <a:lnTo>
                    <a:pt x="1969821" y="1890102"/>
                  </a:lnTo>
                  <a:lnTo>
                    <a:pt x="1920996" y="1935577"/>
                  </a:lnTo>
                  <a:lnTo>
                    <a:pt x="1864981" y="1980909"/>
                  </a:lnTo>
                  <a:lnTo>
                    <a:pt x="1802243" y="2025913"/>
                  </a:lnTo>
                  <a:lnTo>
                    <a:pt x="1768500" y="2048234"/>
                  </a:lnTo>
                  <a:lnTo>
                    <a:pt x="1733251" y="2070404"/>
                  </a:lnTo>
                  <a:lnTo>
                    <a:pt x="1696557" y="2092398"/>
                  </a:lnTo>
                  <a:lnTo>
                    <a:pt x="1658474" y="2114195"/>
                  </a:lnTo>
                  <a:lnTo>
                    <a:pt x="1619062" y="2135770"/>
                  </a:lnTo>
                  <a:lnTo>
                    <a:pt x="1578380" y="2157101"/>
                  </a:lnTo>
                  <a:lnTo>
                    <a:pt x="1536485" y="2178165"/>
                  </a:lnTo>
                  <a:lnTo>
                    <a:pt x="1493437" y="2198938"/>
                  </a:lnTo>
                  <a:lnTo>
                    <a:pt x="1449293" y="2219397"/>
                  </a:lnTo>
                  <a:lnTo>
                    <a:pt x="1404113" y="2239519"/>
                  </a:lnTo>
                  <a:lnTo>
                    <a:pt x="1357955" y="2259281"/>
                  </a:lnTo>
                  <a:lnTo>
                    <a:pt x="1310878" y="2278659"/>
                  </a:lnTo>
                  <a:lnTo>
                    <a:pt x="1262939" y="2297631"/>
                  </a:lnTo>
                  <a:lnTo>
                    <a:pt x="1214199" y="2316173"/>
                  </a:lnTo>
                  <a:lnTo>
                    <a:pt x="1164714" y="2334262"/>
                  </a:lnTo>
                  <a:lnTo>
                    <a:pt x="1114544" y="2351876"/>
                  </a:lnTo>
                  <a:lnTo>
                    <a:pt x="1063747" y="2368989"/>
                  </a:lnTo>
                  <a:lnTo>
                    <a:pt x="1012383" y="2385581"/>
                  </a:lnTo>
                  <a:lnTo>
                    <a:pt x="960508" y="2401626"/>
                  </a:lnTo>
                  <a:lnTo>
                    <a:pt x="908183" y="2417103"/>
                  </a:lnTo>
                  <a:lnTo>
                    <a:pt x="855465" y="2431988"/>
                  </a:lnTo>
                  <a:lnTo>
                    <a:pt x="802412" y="2446257"/>
                  </a:lnTo>
                  <a:lnTo>
                    <a:pt x="749085" y="2459888"/>
                  </a:lnTo>
                  <a:lnTo>
                    <a:pt x="695541" y="2472858"/>
                  </a:lnTo>
                  <a:lnTo>
                    <a:pt x="641838" y="2485143"/>
                  </a:lnTo>
                  <a:lnTo>
                    <a:pt x="588035" y="2496720"/>
                  </a:lnTo>
                  <a:lnTo>
                    <a:pt x="534191" y="2507565"/>
                  </a:lnTo>
                  <a:lnTo>
                    <a:pt x="480365" y="2517657"/>
                  </a:lnTo>
                  <a:lnTo>
                    <a:pt x="426614" y="2526971"/>
                  </a:lnTo>
                  <a:lnTo>
                    <a:pt x="372998" y="2535484"/>
                  </a:lnTo>
                  <a:lnTo>
                    <a:pt x="319574" y="2543174"/>
                  </a:lnTo>
                  <a:lnTo>
                    <a:pt x="266402" y="2550016"/>
                  </a:lnTo>
                  <a:lnTo>
                    <a:pt x="213540" y="2555989"/>
                  </a:lnTo>
                  <a:lnTo>
                    <a:pt x="161047" y="2561068"/>
                  </a:lnTo>
                  <a:lnTo>
                    <a:pt x="108981" y="2565230"/>
                  </a:lnTo>
                  <a:lnTo>
                    <a:pt x="57400" y="2568453"/>
                  </a:lnTo>
                  <a:lnTo>
                    <a:pt x="6364" y="2570713"/>
                  </a:lnTo>
                  <a:lnTo>
                    <a:pt x="0" y="2570874"/>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19"/>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9" name="Google Shape;269;p19"/>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Google Shape;270;p19"/>
          <p:cNvSpPr/>
          <p:nvPr/>
        </p:nvSpPr>
        <p:spPr>
          <a:xfrm>
            <a:off x="5485089" y="2168194"/>
            <a:ext cx="7343759" cy="73532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Google Shape;271;p19"/>
          <p:cNvSpPr txBox="1">
            <a:spLocks noGrp="1"/>
          </p:cNvSpPr>
          <p:nvPr>
            <p:ph type="title"/>
          </p:nvPr>
        </p:nvSpPr>
        <p:spPr>
          <a:xfrm>
            <a:off x="6509094" y="773779"/>
            <a:ext cx="5299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a:t>
            </a:r>
            <a:endParaRPr sz="5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2"/>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4" name="Google Shape;64;p2"/>
          <p:cNvGrpSpPr/>
          <p:nvPr/>
        </p:nvGrpSpPr>
        <p:grpSpPr>
          <a:xfrm>
            <a:off x="0" y="877564"/>
            <a:ext cx="8667733" cy="9409830"/>
            <a:chOff x="0" y="877564"/>
            <a:chExt cx="8667733" cy="9409830"/>
          </a:xfrm>
        </p:grpSpPr>
        <p:sp>
          <p:nvSpPr>
            <p:cNvPr id="65" name="Google Shape;65;p2"/>
            <p:cNvSpPr/>
            <p:nvPr/>
          </p:nvSpPr>
          <p:spPr>
            <a:xfrm>
              <a:off x="1038224" y="877564"/>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2"/>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7" name="Google Shape;67;p2"/>
          <p:cNvGrpSpPr/>
          <p:nvPr/>
        </p:nvGrpSpPr>
        <p:grpSpPr>
          <a:xfrm>
            <a:off x="13455511" y="1"/>
            <a:ext cx="4832973" cy="3456304"/>
            <a:chOff x="13455511" y="1"/>
            <a:chExt cx="4832973" cy="3456304"/>
          </a:xfrm>
        </p:grpSpPr>
        <p:sp>
          <p:nvSpPr>
            <p:cNvPr id="68" name="Google Shape;68;p2"/>
            <p:cNvSpPr/>
            <p:nvPr/>
          </p:nvSpPr>
          <p:spPr>
            <a:xfrm>
              <a:off x="14758519" y="1"/>
              <a:ext cx="3529965" cy="3456304"/>
            </a:xfrm>
            <a:custGeom>
              <a:avLst/>
              <a:gdLst/>
              <a:ahLst/>
              <a:cxnLst/>
              <a:rect l="l" t="t" r="r" b="b"/>
              <a:pathLst>
                <a:path w="3529965" h="3456304" extrusionOk="0">
                  <a:moveTo>
                    <a:pt x="143266" y="1667336"/>
                  </a:moveTo>
                  <a:lnTo>
                    <a:pt x="75831" y="1658221"/>
                  </a:lnTo>
                  <a:lnTo>
                    <a:pt x="27493" y="1631133"/>
                  </a:lnTo>
                  <a:lnTo>
                    <a:pt x="2648" y="1582731"/>
                  </a:lnTo>
                  <a:lnTo>
                    <a:pt x="0" y="1554665"/>
                  </a:lnTo>
                  <a:lnTo>
                    <a:pt x="2947" y="1527604"/>
                  </a:lnTo>
                  <a:lnTo>
                    <a:pt x="24684" y="1476336"/>
                  </a:lnTo>
                  <a:lnTo>
                    <a:pt x="65968" y="1428610"/>
                  </a:lnTo>
                  <a:lnTo>
                    <a:pt x="124909" y="1384104"/>
                  </a:lnTo>
                  <a:lnTo>
                    <a:pt x="160409" y="1362959"/>
                  </a:lnTo>
                  <a:lnTo>
                    <a:pt x="199615" y="1342499"/>
                  </a:lnTo>
                  <a:lnTo>
                    <a:pt x="242289" y="1322685"/>
                  </a:lnTo>
                  <a:lnTo>
                    <a:pt x="288195" y="1303476"/>
                  </a:lnTo>
                  <a:lnTo>
                    <a:pt x="337098" y="1284833"/>
                  </a:lnTo>
                  <a:lnTo>
                    <a:pt x="388760" y="1266715"/>
                  </a:lnTo>
                  <a:lnTo>
                    <a:pt x="442945" y="1249083"/>
                  </a:lnTo>
                  <a:lnTo>
                    <a:pt x="499417" y="1231896"/>
                  </a:lnTo>
                  <a:lnTo>
                    <a:pt x="557940" y="1215116"/>
                  </a:lnTo>
                  <a:lnTo>
                    <a:pt x="618277" y="1198700"/>
                  </a:lnTo>
                  <a:lnTo>
                    <a:pt x="680191" y="1182611"/>
                  </a:lnTo>
                  <a:lnTo>
                    <a:pt x="998608" y="1105597"/>
                  </a:lnTo>
                  <a:lnTo>
                    <a:pt x="1188540" y="1068973"/>
                  </a:lnTo>
                  <a:lnTo>
                    <a:pt x="1407634" y="1042338"/>
                  </a:lnTo>
                  <a:lnTo>
                    <a:pt x="1750279" y="1011092"/>
                  </a:lnTo>
                  <a:lnTo>
                    <a:pt x="1660077" y="938517"/>
                  </a:lnTo>
                  <a:lnTo>
                    <a:pt x="1443062" y="768556"/>
                  </a:lnTo>
                  <a:lnTo>
                    <a:pt x="1179619" y="572855"/>
                  </a:lnTo>
                  <a:lnTo>
                    <a:pt x="950134" y="423063"/>
                  </a:lnTo>
                  <a:lnTo>
                    <a:pt x="908901" y="397702"/>
                  </a:lnTo>
                  <a:lnTo>
                    <a:pt x="867961" y="367771"/>
                  </a:lnTo>
                  <a:lnTo>
                    <a:pt x="827643" y="333860"/>
                  </a:lnTo>
                  <a:lnTo>
                    <a:pt x="788280" y="296560"/>
                  </a:lnTo>
                  <a:lnTo>
                    <a:pt x="750201" y="256461"/>
                  </a:lnTo>
                  <a:lnTo>
                    <a:pt x="713736" y="214152"/>
                  </a:lnTo>
                  <a:lnTo>
                    <a:pt x="679217" y="170225"/>
                  </a:lnTo>
                  <a:lnTo>
                    <a:pt x="646974" y="125269"/>
                  </a:lnTo>
                  <a:lnTo>
                    <a:pt x="617337" y="79875"/>
                  </a:lnTo>
                  <a:lnTo>
                    <a:pt x="590637" y="34632"/>
                  </a:lnTo>
                  <a:lnTo>
                    <a:pt x="572401" y="0"/>
                  </a:lnTo>
                  <a:lnTo>
                    <a:pt x="1259104" y="0"/>
                  </a:lnTo>
                  <a:lnTo>
                    <a:pt x="1458634" y="221792"/>
                  </a:lnTo>
                  <a:lnTo>
                    <a:pt x="1975383" y="822595"/>
                  </a:lnTo>
                  <a:lnTo>
                    <a:pt x="2703081" y="822595"/>
                  </a:lnTo>
                  <a:lnTo>
                    <a:pt x="2689579" y="871768"/>
                  </a:lnTo>
                  <a:lnTo>
                    <a:pt x="3188212" y="871768"/>
                  </a:lnTo>
                  <a:lnTo>
                    <a:pt x="2810317" y="1080754"/>
                  </a:lnTo>
                  <a:lnTo>
                    <a:pt x="3529480" y="1174870"/>
                  </a:lnTo>
                  <a:lnTo>
                    <a:pt x="3529480" y="1343011"/>
                  </a:lnTo>
                  <a:lnTo>
                    <a:pt x="1803485" y="1343011"/>
                  </a:lnTo>
                  <a:lnTo>
                    <a:pt x="1672675" y="1360171"/>
                  </a:lnTo>
                  <a:lnTo>
                    <a:pt x="1366322" y="1403454"/>
                  </a:lnTo>
                  <a:lnTo>
                    <a:pt x="1013541" y="1460566"/>
                  </a:lnTo>
                  <a:lnTo>
                    <a:pt x="743447" y="1519215"/>
                  </a:lnTo>
                  <a:lnTo>
                    <a:pt x="702707" y="1531678"/>
                  </a:lnTo>
                  <a:lnTo>
                    <a:pt x="516045" y="1590882"/>
                  </a:lnTo>
                  <a:lnTo>
                    <a:pt x="466202" y="1605934"/>
                  </a:lnTo>
                  <a:lnTo>
                    <a:pt x="416187" y="1620251"/>
                  </a:lnTo>
                  <a:lnTo>
                    <a:pt x="366550" y="1633415"/>
                  </a:lnTo>
                  <a:lnTo>
                    <a:pt x="317841" y="1645010"/>
                  </a:lnTo>
                  <a:lnTo>
                    <a:pt x="270608" y="1654617"/>
                  </a:lnTo>
                  <a:lnTo>
                    <a:pt x="225401" y="1661819"/>
                  </a:lnTo>
                  <a:lnTo>
                    <a:pt x="182771" y="1666197"/>
                  </a:lnTo>
                  <a:lnTo>
                    <a:pt x="143266" y="1667336"/>
                  </a:lnTo>
                  <a:close/>
                </a:path>
                <a:path w="3529965" h="3456304" extrusionOk="0">
                  <a:moveTo>
                    <a:pt x="2703081" y="822595"/>
                  </a:moveTo>
                  <a:lnTo>
                    <a:pt x="1975383" y="822595"/>
                  </a:lnTo>
                  <a:lnTo>
                    <a:pt x="1905806" y="580827"/>
                  </a:lnTo>
                  <a:lnTo>
                    <a:pt x="1900497" y="563311"/>
                  </a:lnTo>
                  <a:lnTo>
                    <a:pt x="1883536" y="511463"/>
                  </a:lnTo>
                  <a:lnTo>
                    <a:pt x="1859131" y="439945"/>
                  </a:lnTo>
                  <a:lnTo>
                    <a:pt x="1844469" y="397702"/>
                  </a:lnTo>
                  <a:lnTo>
                    <a:pt x="1828503" y="352063"/>
                  </a:lnTo>
                  <a:lnTo>
                    <a:pt x="1811236" y="303018"/>
                  </a:lnTo>
                  <a:lnTo>
                    <a:pt x="1792870" y="251120"/>
                  </a:lnTo>
                  <a:lnTo>
                    <a:pt x="1773559" y="196784"/>
                  </a:lnTo>
                  <a:lnTo>
                    <a:pt x="1753453" y="140422"/>
                  </a:lnTo>
                  <a:lnTo>
                    <a:pt x="1703099" y="0"/>
                  </a:lnTo>
                  <a:lnTo>
                    <a:pt x="2088546" y="0"/>
                  </a:lnTo>
                  <a:lnTo>
                    <a:pt x="2319180" y="580827"/>
                  </a:lnTo>
                  <a:lnTo>
                    <a:pt x="2769468" y="580827"/>
                  </a:lnTo>
                  <a:lnTo>
                    <a:pt x="2703081" y="822595"/>
                  </a:lnTo>
                  <a:close/>
                </a:path>
                <a:path w="3529965" h="3456304" extrusionOk="0">
                  <a:moveTo>
                    <a:pt x="2769468" y="580827"/>
                  </a:moveTo>
                  <a:lnTo>
                    <a:pt x="2319180" y="580827"/>
                  </a:lnTo>
                  <a:lnTo>
                    <a:pt x="2377822" y="410001"/>
                  </a:lnTo>
                  <a:lnTo>
                    <a:pt x="2512053" y="24043"/>
                  </a:lnTo>
                  <a:lnTo>
                    <a:pt x="2520662" y="0"/>
                  </a:lnTo>
                  <a:lnTo>
                    <a:pt x="2865117" y="232494"/>
                  </a:lnTo>
                  <a:lnTo>
                    <a:pt x="2769468" y="580827"/>
                  </a:lnTo>
                  <a:close/>
                </a:path>
                <a:path w="3529965" h="3456304" extrusionOk="0">
                  <a:moveTo>
                    <a:pt x="3219209" y="471493"/>
                  </a:moveTo>
                  <a:lnTo>
                    <a:pt x="2865117" y="232494"/>
                  </a:lnTo>
                  <a:lnTo>
                    <a:pt x="2866209" y="228515"/>
                  </a:lnTo>
                  <a:lnTo>
                    <a:pt x="2927602" y="0"/>
                  </a:lnTo>
                  <a:lnTo>
                    <a:pt x="3529480" y="241404"/>
                  </a:lnTo>
                  <a:lnTo>
                    <a:pt x="3219209" y="471493"/>
                  </a:lnTo>
                  <a:close/>
                </a:path>
                <a:path w="3529965" h="3456304" extrusionOk="0">
                  <a:moveTo>
                    <a:pt x="3188212" y="871768"/>
                  </a:moveTo>
                  <a:lnTo>
                    <a:pt x="2689579" y="871768"/>
                  </a:lnTo>
                  <a:lnTo>
                    <a:pt x="3186088" y="496054"/>
                  </a:lnTo>
                  <a:lnTo>
                    <a:pt x="3219209" y="471493"/>
                  </a:lnTo>
                  <a:lnTo>
                    <a:pt x="3529480" y="680915"/>
                  </a:lnTo>
                  <a:lnTo>
                    <a:pt x="3393543" y="758215"/>
                  </a:lnTo>
                  <a:lnTo>
                    <a:pt x="3188212" y="871768"/>
                  </a:lnTo>
                  <a:close/>
                </a:path>
                <a:path w="3529965" h="3456304" extrusionOk="0">
                  <a:moveTo>
                    <a:pt x="628848" y="2793621"/>
                  </a:moveTo>
                  <a:lnTo>
                    <a:pt x="607617" y="2758051"/>
                  </a:lnTo>
                  <a:lnTo>
                    <a:pt x="592752" y="2720584"/>
                  </a:lnTo>
                  <a:lnTo>
                    <a:pt x="583827" y="2681470"/>
                  </a:lnTo>
                  <a:lnTo>
                    <a:pt x="580415" y="2640958"/>
                  </a:lnTo>
                  <a:lnTo>
                    <a:pt x="582089" y="2599298"/>
                  </a:lnTo>
                  <a:lnTo>
                    <a:pt x="588421" y="2556739"/>
                  </a:lnTo>
                  <a:lnTo>
                    <a:pt x="598986" y="2513531"/>
                  </a:lnTo>
                  <a:lnTo>
                    <a:pt x="613356" y="2469924"/>
                  </a:lnTo>
                  <a:lnTo>
                    <a:pt x="631104" y="2426166"/>
                  </a:lnTo>
                  <a:lnTo>
                    <a:pt x="651803" y="2382508"/>
                  </a:lnTo>
                  <a:lnTo>
                    <a:pt x="675026" y="2339199"/>
                  </a:lnTo>
                  <a:lnTo>
                    <a:pt x="700347" y="2296489"/>
                  </a:lnTo>
                  <a:lnTo>
                    <a:pt x="727339" y="2254627"/>
                  </a:lnTo>
                  <a:lnTo>
                    <a:pt x="755574" y="2213863"/>
                  </a:lnTo>
                  <a:lnTo>
                    <a:pt x="784626" y="2174446"/>
                  </a:lnTo>
                  <a:lnTo>
                    <a:pt x="814067" y="2136626"/>
                  </a:lnTo>
                  <a:lnTo>
                    <a:pt x="843472" y="2100653"/>
                  </a:lnTo>
                  <a:lnTo>
                    <a:pt x="872412" y="2066775"/>
                  </a:lnTo>
                  <a:lnTo>
                    <a:pt x="900462" y="2035243"/>
                  </a:lnTo>
                  <a:lnTo>
                    <a:pt x="927194" y="2006306"/>
                  </a:lnTo>
                  <a:lnTo>
                    <a:pt x="1059873" y="1873448"/>
                  </a:lnTo>
                  <a:lnTo>
                    <a:pt x="1184447" y="1771484"/>
                  </a:lnTo>
                  <a:lnTo>
                    <a:pt x="1405715" y="1614585"/>
                  </a:lnTo>
                  <a:lnTo>
                    <a:pt x="1803485" y="1343011"/>
                  </a:lnTo>
                  <a:lnTo>
                    <a:pt x="2877848" y="1343011"/>
                  </a:lnTo>
                  <a:lnTo>
                    <a:pt x="3119358" y="1599122"/>
                  </a:lnTo>
                  <a:lnTo>
                    <a:pt x="2028590" y="1599122"/>
                  </a:lnTo>
                  <a:lnTo>
                    <a:pt x="1834053" y="1819761"/>
                  </a:lnTo>
                  <a:lnTo>
                    <a:pt x="1393181" y="2287035"/>
                  </a:lnTo>
                  <a:lnTo>
                    <a:pt x="920077" y="2708977"/>
                  </a:lnTo>
                  <a:lnTo>
                    <a:pt x="628848" y="2793621"/>
                  </a:lnTo>
                  <a:close/>
                </a:path>
                <a:path w="3529965" h="3456304" extrusionOk="0">
                  <a:moveTo>
                    <a:pt x="3529480" y="1455674"/>
                  </a:moveTo>
                  <a:lnTo>
                    <a:pt x="2877848" y="1343011"/>
                  </a:lnTo>
                  <a:lnTo>
                    <a:pt x="3529480" y="1343011"/>
                  </a:lnTo>
                  <a:lnTo>
                    <a:pt x="3529480" y="1455674"/>
                  </a:lnTo>
                  <a:close/>
                </a:path>
                <a:path w="3529965" h="3456304" extrusionOk="0">
                  <a:moveTo>
                    <a:pt x="1824026" y="3322018"/>
                  </a:moveTo>
                  <a:lnTo>
                    <a:pt x="1762124" y="3306082"/>
                  </a:lnTo>
                  <a:lnTo>
                    <a:pt x="1707638" y="3257082"/>
                  </a:lnTo>
                  <a:lnTo>
                    <a:pt x="1684399" y="3222444"/>
                  </a:lnTo>
                  <a:lnTo>
                    <a:pt x="1664480" y="3182256"/>
                  </a:lnTo>
                  <a:lnTo>
                    <a:pt x="1648372" y="3137423"/>
                  </a:lnTo>
                  <a:lnTo>
                    <a:pt x="1636562" y="3088848"/>
                  </a:lnTo>
                  <a:lnTo>
                    <a:pt x="1629541" y="3037438"/>
                  </a:lnTo>
                  <a:lnTo>
                    <a:pt x="1628544" y="2995462"/>
                  </a:lnTo>
                  <a:lnTo>
                    <a:pt x="1632094" y="2952138"/>
                  </a:lnTo>
                  <a:lnTo>
                    <a:pt x="1639474" y="2907559"/>
                  </a:lnTo>
                  <a:lnTo>
                    <a:pt x="1649969" y="2861820"/>
                  </a:lnTo>
                  <a:lnTo>
                    <a:pt x="1662862" y="2815014"/>
                  </a:lnTo>
                  <a:lnTo>
                    <a:pt x="1677437" y="2767237"/>
                  </a:lnTo>
                  <a:lnTo>
                    <a:pt x="1708772" y="2669141"/>
                  </a:lnTo>
                  <a:lnTo>
                    <a:pt x="1724099" y="2619011"/>
                  </a:lnTo>
                  <a:lnTo>
                    <a:pt x="1738245" y="2568286"/>
                  </a:lnTo>
                  <a:lnTo>
                    <a:pt x="1750493" y="2517059"/>
                  </a:lnTo>
                  <a:lnTo>
                    <a:pt x="1760129" y="2465424"/>
                  </a:lnTo>
                  <a:lnTo>
                    <a:pt x="1766435" y="2413475"/>
                  </a:lnTo>
                  <a:lnTo>
                    <a:pt x="1768696" y="2361307"/>
                  </a:lnTo>
                  <a:lnTo>
                    <a:pt x="1772757" y="2212250"/>
                  </a:lnTo>
                  <a:lnTo>
                    <a:pt x="1801183" y="2083171"/>
                  </a:lnTo>
                  <a:lnTo>
                    <a:pt x="1878339" y="1902613"/>
                  </a:lnTo>
                  <a:lnTo>
                    <a:pt x="2028590" y="1599122"/>
                  </a:lnTo>
                  <a:lnTo>
                    <a:pt x="3119358" y="1599122"/>
                  </a:lnTo>
                  <a:lnTo>
                    <a:pt x="3121283" y="1601171"/>
                  </a:lnTo>
                  <a:lnTo>
                    <a:pt x="2685486" y="1601171"/>
                  </a:lnTo>
                  <a:lnTo>
                    <a:pt x="2693662" y="1740495"/>
                  </a:lnTo>
                  <a:lnTo>
                    <a:pt x="2407175" y="1740495"/>
                  </a:lnTo>
                  <a:lnTo>
                    <a:pt x="2343257" y="1971699"/>
                  </a:lnTo>
                  <a:lnTo>
                    <a:pt x="2193581" y="2486801"/>
                  </a:lnTo>
                  <a:lnTo>
                    <a:pt x="2021268" y="3018038"/>
                  </a:lnTo>
                  <a:lnTo>
                    <a:pt x="1889434" y="3297647"/>
                  </a:lnTo>
                  <a:lnTo>
                    <a:pt x="1856536" y="3315323"/>
                  </a:lnTo>
                  <a:lnTo>
                    <a:pt x="1824026" y="3322018"/>
                  </a:lnTo>
                  <a:close/>
                </a:path>
                <a:path w="3529965" h="3456304" extrusionOk="0">
                  <a:moveTo>
                    <a:pt x="3529480" y="2642621"/>
                  </a:moveTo>
                  <a:lnTo>
                    <a:pt x="3516175" y="2626400"/>
                  </a:lnTo>
                  <a:lnTo>
                    <a:pt x="3481498" y="2581105"/>
                  </a:lnTo>
                  <a:lnTo>
                    <a:pt x="3356579" y="2409359"/>
                  </a:lnTo>
                  <a:lnTo>
                    <a:pt x="3247225" y="2270900"/>
                  </a:lnTo>
                  <a:lnTo>
                    <a:pt x="3047316" y="2030636"/>
                  </a:lnTo>
                  <a:lnTo>
                    <a:pt x="2685486" y="1601171"/>
                  </a:lnTo>
                  <a:lnTo>
                    <a:pt x="3121283" y="1601171"/>
                  </a:lnTo>
                  <a:lnTo>
                    <a:pt x="3221389" y="1707713"/>
                  </a:lnTo>
                  <a:lnTo>
                    <a:pt x="3483041" y="1991291"/>
                  </a:lnTo>
                  <a:lnTo>
                    <a:pt x="3529480" y="2044589"/>
                  </a:lnTo>
                  <a:lnTo>
                    <a:pt x="3529480" y="2642621"/>
                  </a:lnTo>
                  <a:close/>
                </a:path>
                <a:path w="3529965" h="3456304" extrusionOk="0">
                  <a:moveTo>
                    <a:pt x="2712892" y="3456100"/>
                  </a:moveTo>
                  <a:lnTo>
                    <a:pt x="2662049" y="3440122"/>
                  </a:lnTo>
                  <a:lnTo>
                    <a:pt x="2609121" y="3398441"/>
                  </a:lnTo>
                  <a:lnTo>
                    <a:pt x="2582758" y="3369049"/>
                  </a:lnTo>
                  <a:lnTo>
                    <a:pt x="2556935" y="3334538"/>
                  </a:lnTo>
                  <a:lnTo>
                    <a:pt x="2532006" y="3295342"/>
                  </a:lnTo>
                  <a:lnTo>
                    <a:pt x="2508323" y="3251895"/>
                  </a:lnTo>
                  <a:lnTo>
                    <a:pt x="2486241" y="3204635"/>
                  </a:lnTo>
                  <a:lnTo>
                    <a:pt x="2466114" y="3153994"/>
                  </a:lnTo>
                  <a:lnTo>
                    <a:pt x="2448295" y="3100410"/>
                  </a:lnTo>
                  <a:lnTo>
                    <a:pt x="2433138" y="3044316"/>
                  </a:lnTo>
                  <a:lnTo>
                    <a:pt x="2420996" y="2986148"/>
                  </a:lnTo>
                  <a:lnTo>
                    <a:pt x="2412224" y="2926342"/>
                  </a:lnTo>
                  <a:lnTo>
                    <a:pt x="2407175" y="2865332"/>
                  </a:lnTo>
                  <a:lnTo>
                    <a:pt x="2397966" y="2663357"/>
                  </a:lnTo>
                  <a:lnTo>
                    <a:pt x="2395029" y="2486801"/>
                  </a:lnTo>
                  <a:lnTo>
                    <a:pt x="2394997" y="2469924"/>
                  </a:lnTo>
                  <a:lnTo>
                    <a:pt x="2397966" y="2206392"/>
                  </a:lnTo>
                  <a:lnTo>
                    <a:pt x="2407175" y="1740495"/>
                  </a:lnTo>
                  <a:lnTo>
                    <a:pt x="2693662" y="1740495"/>
                  </a:lnTo>
                  <a:lnTo>
                    <a:pt x="2711066" y="2053462"/>
                  </a:lnTo>
                  <a:lnTo>
                    <a:pt x="2728653" y="2411953"/>
                  </a:lnTo>
                  <a:lnTo>
                    <a:pt x="2736646" y="2674786"/>
                  </a:lnTo>
                  <a:lnTo>
                    <a:pt x="2737846" y="2717442"/>
                  </a:lnTo>
                  <a:lnTo>
                    <a:pt x="2741145" y="2765232"/>
                  </a:lnTo>
                  <a:lnTo>
                    <a:pt x="2746093" y="2817209"/>
                  </a:lnTo>
                  <a:lnTo>
                    <a:pt x="2752241" y="2872423"/>
                  </a:lnTo>
                  <a:lnTo>
                    <a:pt x="2759139" y="2929927"/>
                  </a:lnTo>
                  <a:lnTo>
                    <a:pt x="2766336" y="2988772"/>
                  </a:lnTo>
                  <a:lnTo>
                    <a:pt x="2773384" y="3048010"/>
                  </a:lnTo>
                  <a:lnTo>
                    <a:pt x="2779832" y="3106692"/>
                  </a:lnTo>
                  <a:lnTo>
                    <a:pt x="2785230" y="3163871"/>
                  </a:lnTo>
                  <a:lnTo>
                    <a:pt x="2789129" y="3218597"/>
                  </a:lnTo>
                  <a:lnTo>
                    <a:pt x="2791078" y="3269923"/>
                  </a:lnTo>
                  <a:lnTo>
                    <a:pt x="2790628" y="3316900"/>
                  </a:lnTo>
                  <a:lnTo>
                    <a:pt x="2787330" y="3358580"/>
                  </a:lnTo>
                  <a:lnTo>
                    <a:pt x="2770370" y="3422276"/>
                  </a:lnTo>
                  <a:lnTo>
                    <a:pt x="2736646" y="3453362"/>
                  </a:lnTo>
                  <a:lnTo>
                    <a:pt x="2712892" y="345610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2"/>
            <p:cNvSpPr/>
            <p:nvPr/>
          </p:nvSpPr>
          <p:spPr>
            <a:xfrm>
              <a:off x="13455511" y="649985"/>
              <a:ext cx="4159885" cy="2358390"/>
            </a:xfrm>
            <a:custGeom>
              <a:avLst/>
              <a:gdLst/>
              <a:ahLst/>
              <a:cxnLst/>
              <a:rect l="l" t="t" r="r" b="b"/>
              <a:pathLst>
                <a:path w="4159884" h="2358390" extrusionOk="0">
                  <a:moveTo>
                    <a:pt x="3072371" y="2190991"/>
                  </a:moveTo>
                  <a:lnTo>
                    <a:pt x="3037128" y="2117496"/>
                  </a:lnTo>
                  <a:lnTo>
                    <a:pt x="2827236" y="2002929"/>
                  </a:lnTo>
                  <a:lnTo>
                    <a:pt x="2786227" y="1976183"/>
                  </a:lnTo>
                  <a:lnTo>
                    <a:pt x="2744305" y="1947494"/>
                  </a:lnTo>
                  <a:lnTo>
                    <a:pt x="2701544" y="1917090"/>
                  </a:lnTo>
                  <a:lnTo>
                    <a:pt x="2669514" y="1879663"/>
                  </a:lnTo>
                  <a:lnTo>
                    <a:pt x="2625407" y="1846427"/>
                  </a:lnTo>
                  <a:lnTo>
                    <a:pt x="2592209" y="1806587"/>
                  </a:lnTo>
                  <a:lnTo>
                    <a:pt x="2517787" y="1739531"/>
                  </a:lnTo>
                  <a:lnTo>
                    <a:pt x="2488171" y="1707146"/>
                  </a:lnTo>
                  <a:lnTo>
                    <a:pt x="2446883" y="1679803"/>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08"/>
                  </a:lnTo>
                  <a:lnTo>
                    <a:pt x="1633258" y="1334350"/>
                  </a:lnTo>
                  <a:lnTo>
                    <a:pt x="1589671" y="1331556"/>
                  </a:lnTo>
                  <a:lnTo>
                    <a:pt x="1535531" y="1336154"/>
                  </a:lnTo>
                  <a:lnTo>
                    <a:pt x="1493507" y="1336649"/>
                  </a:lnTo>
                  <a:lnTo>
                    <a:pt x="1451927" y="1338046"/>
                  </a:lnTo>
                  <a:lnTo>
                    <a:pt x="1398663" y="1344472"/>
                  </a:lnTo>
                  <a:lnTo>
                    <a:pt x="1356766" y="1345196"/>
                  </a:lnTo>
                  <a:lnTo>
                    <a:pt x="1314475" y="1345133"/>
                  </a:lnTo>
                  <a:lnTo>
                    <a:pt x="1271536" y="1343698"/>
                  </a:lnTo>
                  <a:lnTo>
                    <a:pt x="1227658" y="1340332"/>
                  </a:lnTo>
                  <a:lnTo>
                    <a:pt x="1182573" y="1334427"/>
                  </a:lnTo>
                  <a:lnTo>
                    <a:pt x="1136002" y="1325435"/>
                  </a:lnTo>
                  <a:lnTo>
                    <a:pt x="1087666" y="1312760"/>
                  </a:lnTo>
                  <a:lnTo>
                    <a:pt x="1037297" y="1295844"/>
                  </a:lnTo>
                  <a:lnTo>
                    <a:pt x="996061" y="1268590"/>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44"/>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50" y="1226286"/>
                  </a:lnTo>
                  <a:lnTo>
                    <a:pt x="261200" y="1204798"/>
                  </a:lnTo>
                  <a:lnTo>
                    <a:pt x="319722" y="1179995"/>
                  </a:lnTo>
                  <a:lnTo>
                    <a:pt x="368363" y="1163942"/>
                  </a:lnTo>
                  <a:lnTo>
                    <a:pt x="418325" y="1150632"/>
                  </a:lnTo>
                  <a:lnTo>
                    <a:pt x="481050" y="1134579"/>
                  </a:lnTo>
                  <a:lnTo>
                    <a:pt x="522185" y="1132255"/>
                  </a:lnTo>
                  <a:lnTo>
                    <a:pt x="576097" y="1127175"/>
                  </a:lnTo>
                  <a:lnTo>
                    <a:pt x="619848" y="1130312"/>
                  </a:lnTo>
                  <a:lnTo>
                    <a:pt x="664921" y="1136167"/>
                  </a:lnTo>
                  <a:lnTo>
                    <a:pt x="711288" y="1144739"/>
                  </a:lnTo>
                  <a:lnTo>
                    <a:pt x="758952" y="1156017"/>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388" y="1367536"/>
                  </a:lnTo>
                  <a:lnTo>
                    <a:pt x="1406906" y="1361655"/>
                  </a:lnTo>
                  <a:lnTo>
                    <a:pt x="1448866" y="1361033"/>
                  </a:lnTo>
                  <a:lnTo>
                    <a:pt x="1490357" y="1359446"/>
                  </a:lnTo>
                  <a:lnTo>
                    <a:pt x="1543748"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71" y="1469555"/>
                  </a:lnTo>
                  <a:lnTo>
                    <a:pt x="2173046" y="1490649"/>
                  </a:lnTo>
                  <a:lnTo>
                    <a:pt x="2296795" y="1572450"/>
                  </a:lnTo>
                  <a:lnTo>
                    <a:pt x="2326754" y="1605559"/>
                  </a:lnTo>
                  <a:lnTo>
                    <a:pt x="2409520" y="1660626"/>
                  </a:lnTo>
                  <a:lnTo>
                    <a:pt x="2498369" y="1757768"/>
                  </a:lnTo>
                  <a:lnTo>
                    <a:pt x="2538984" y="1783715"/>
                  </a:lnTo>
                  <a:lnTo>
                    <a:pt x="2572867" y="1824990"/>
                  </a:lnTo>
                  <a:lnTo>
                    <a:pt x="2617774" y="1859876"/>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41"/>
                  </a:lnTo>
                  <a:lnTo>
                    <a:pt x="2545727" y="2003336"/>
                  </a:lnTo>
                  <a:lnTo>
                    <a:pt x="2495689" y="1987118"/>
                  </a:lnTo>
                  <a:lnTo>
                    <a:pt x="2445347" y="1970265"/>
                  </a:lnTo>
                  <a:lnTo>
                    <a:pt x="2293328" y="1917623"/>
                  </a:lnTo>
                  <a:lnTo>
                    <a:pt x="2254046" y="1894459"/>
                  </a:lnTo>
                  <a:lnTo>
                    <a:pt x="2203424" y="1877021"/>
                  </a:lnTo>
                  <a:lnTo>
                    <a:pt x="2150719" y="1855216"/>
                  </a:lnTo>
                  <a:lnTo>
                    <a:pt x="2110765" y="1830666"/>
                  </a:lnTo>
                  <a:lnTo>
                    <a:pt x="2060575" y="1814118"/>
                  </a:lnTo>
                  <a:lnTo>
                    <a:pt x="2011451" y="1799805"/>
                  </a:lnTo>
                  <a:lnTo>
                    <a:pt x="1963280" y="1787461"/>
                  </a:lnTo>
                  <a:lnTo>
                    <a:pt x="1915922" y="1776831"/>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81" y="1743036"/>
                  </a:lnTo>
                  <a:lnTo>
                    <a:pt x="1406105" y="1741741"/>
                  </a:lnTo>
                  <a:lnTo>
                    <a:pt x="1362938" y="1739849"/>
                  </a:lnTo>
                  <a:lnTo>
                    <a:pt x="1307985" y="1742732"/>
                  </a:lnTo>
                  <a:lnTo>
                    <a:pt x="1264094" y="1739328"/>
                  </a:lnTo>
                  <a:lnTo>
                    <a:pt x="1219771" y="1735023"/>
                  </a:lnTo>
                  <a:lnTo>
                    <a:pt x="1163523" y="1735213"/>
                  </a:lnTo>
                  <a:lnTo>
                    <a:pt x="1106754" y="1734299"/>
                  </a:lnTo>
                  <a:lnTo>
                    <a:pt x="1060843" y="1726704"/>
                  </a:lnTo>
                  <a:lnTo>
                    <a:pt x="1002880" y="1723313"/>
                  </a:lnTo>
                  <a:lnTo>
                    <a:pt x="913955" y="1714106"/>
                  </a:lnTo>
                  <a:lnTo>
                    <a:pt x="824572" y="1703959"/>
                  </a:lnTo>
                  <a:lnTo>
                    <a:pt x="746379" y="1687779"/>
                  </a:lnTo>
                  <a:lnTo>
                    <a:pt x="612914" y="1644421"/>
                  </a:lnTo>
                  <a:lnTo>
                    <a:pt x="558012" y="1618068"/>
                  </a:lnTo>
                  <a:lnTo>
                    <a:pt x="503618" y="1592770"/>
                  </a:lnTo>
                  <a:lnTo>
                    <a:pt x="449948" y="1568958"/>
                  </a:lnTo>
                  <a:lnTo>
                    <a:pt x="408622" y="1541526"/>
                  </a:lnTo>
                  <a:lnTo>
                    <a:pt x="368388" y="1516380"/>
                  </a:lnTo>
                  <a:lnTo>
                    <a:pt x="329438" y="1493913"/>
                  </a:lnTo>
                  <a:lnTo>
                    <a:pt x="303415"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36"/>
                  </a:lnTo>
                  <a:lnTo>
                    <a:pt x="389089" y="1559547"/>
                  </a:lnTo>
                  <a:lnTo>
                    <a:pt x="423938" y="1573453"/>
                  </a:lnTo>
                  <a:lnTo>
                    <a:pt x="448043" y="1594370"/>
                  </a:lnTo>
                  <a:lnTo>
                    <a:pt x="484251" y="1611109"/>
                  </a:lnTo>
                  <a:lnTo>
                    <a:pt x="520992" y="1628978"/>
                  </a:lnTo>
                  <a:lnTo>
                    <a:pt x="558190" y="1647812"/>
                  </a:lnTo>
                  <a:lnTo>
                    <a:pt x="607225" y="1661922"/>
                  </a:lnTo>
                  <a:lnTo>
                    <a:pt x="656526" y="1676628"/>
                  </a:lnTo>
                  <a:lnTo>
                    <a:pt x="755637"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01"/>
                  </a:lnTo>
                  <a:lnTo>
                    <a:pt x="1402753" y="1764118"/>
                  </a:lnTo>
                  <a:lnTo>
                    <a:pt x="1502511" y="1766544"/>
                  </a:lnTo>
                  <a:lnTo>
                    <a:pt x="1559115" y="1767065"/>
                  </a:lnTo>
                  <a:lnTo>
                    <a:pt x="1615528" y="1767230"/>
                  </a:lnTo>
                  <a:lnTo>
                    <a:pt x="1671904" y="1767293"/>
                  </a:lnTo>
                  <a:lnTo>
                    <a:pt x="1716887" y="1772983"/>
                  </a:lnTo>
                  <a:lnTo>
                    <a:pt x="1762074" y="1779092"/>
                  </a:lnTo>
                  <a:lnTo>
                    <a:pt x="1819008" y="1780349"/>
                  </a:lnTo>
                  <a:lnTo>
                    <a:pt x="1864944" y="1788007"/>
                  </a:lnTo>
                  <a:lnTo>
                    <a:pt x="1911426" y="1796821"/>
                  </a:lnTo>
                  <a:lnTo>
                    <a:pt x="1958594" y="1807044"/>
                  </a:lnTo>
                  <a:lnTo>
                    <a:pt x="2006549" y="1818944"/>
                  </a:lnTo>
                  <a:lnTo>
                    <a:pt x="2055431" y="1832762"/>
                  </a:lnTo>
                  <a:lnTo>
                    <a:pt x="2105355" y="1848751"/>
                  </a:lnTo>
                  <a:lnTo>
                    <a:pt x="2145004" y="1872665"/>
                  </a:lnTo>
                  <a:lnTo>
                    <a:pt x="2197366" y="1893760"/>
                  </a:lnTo>
                  <a:lnTo>
                    <a:pt x="2236736" y="1917103"/>
                  </a:lnTo>
                  <a:lnTo>
                    <a:pt x="2440101" y="1988680"/>
                  </a:lnTo>
                  <a:lnTo>
                    <a:pt x="2490559" y="2005774"/>
                  </a:lnTo>
                  <a:lnTo>
                    <a:pt x="2540698" y="2022208"/>
                  </a:lnTo>
                  <a:lnTo>
                    <a:pt x="2590431" y="2037816"/>
                  </a:lnTo>
                  <a:lnTo>
                    <a:pt x="2628252" y="2057920"/>
                  </a:lnTo>
                  <a:lnTo>
                    <a:pt x="2676956" y="2071370"/>
                  </a:lnTo>
                  <a:lnTo>
                    <a:pt x="2725013" y="2083473"/>
                  </a:lnTo>
                  <a:lnTo>
                    <a:pt x="2772359" y="2094077"/>
                  </a:lnTo>
                  <a:lnTo>
                    <a:pt x="2818904" y="2103018"/>
                  </a:lnTo>
                  <a:lnTo>
                    <a:pt x="2868130" y="2117547"/>
                  </a:lnTo>
                  <a:lnTo>
                    <a:pt x="2916440" y="2130183"/>
                  </a:lnTo>
                  <a:lnTo>
                    <a:pt x="2963748" y="2140699"/>
                  </a:lnTo>
                  <a:lnTo>
                    <a:pt x="3009900" y="2148840"/>
                  </a:lnTo>
                  <a:lnTo>
                    <a:pt x="3026626" y="2154351"/>
                  </a:lnTo>
                  <a:lnTo>
                    <a:pt x="3043364" y="2159863"/>
                  </a:lnTo>
                  <a:lnTo>
                    <a:pt x="3050844" y="2175497"/>
                  </a:lnTo>
                  <a:lnTo>
                    <a:pt x="3043936" y="2190432"/>
                  </a:lnTo>
                  <a:lnTo>
                    <a:pt x="3047568" y="2198014"/>
                  </a:lnTo>
                  <a:lnTo>
                    <a:pt x="2985414" y="2244610"/>
                  </a:lnTo>
                  <a:lnTo>
                    <a:pt x="2939986" y="2267381"/>
                  </a:lnTo>
                  <a:lnTo>
                    <a:pt x="2892742" y="2286343"/>
                  </a:lnTo>
                  <a:lnTo>
                    <a:pt x="2843898" y="2301964"/>
                  </a:lnTo>
                  <a:lnTo>
                    <a:pt x="2793669" y="2314714"/>
                  </a:lnTo>
                  <a:lnTo>
                    <a:pt x="2753728" y="2319528"/>
                  </a:lnTo>
                  <a:lnTo>
                    <a:pt x="2701379" y="2327872"/>
                  </a:lnTo>
                  <a:lnTo>
                    <a:pt x="2648318" y="2334704"/>
                  </a:lnTo>
                  <a:lnTo>
                    <a:pt x="2606192" y="2334971"/>
                  </a:lnTo>
                  <a:lnTo>
                    <a:pt x="2552331" y="2340140"/>
                  </a:lnTo>
                  <a:lnTo>
                    <a:pt x="2509837" y="2339657"/>
                  </a:lnTo>
                  <a:lnTo>
                    <a:pt x="2450033" y="2332418"/>
                  </a:lnTo>
                  <a:lnTo>
                    <a:pt x="2389911" y="2324557"/>
                  </a:lnTo>
                  <a:lnTo>
                    <a:pt x="2329561" y="2316175"/>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24"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29"/>
                  </a:lnTo>
                  <a:lnTo>
                    <a:pt x="1105115" y="2053920"/>
                  </a:lnTo>
                  <a:lnTo>
                    <a:pt x="1048981" y="2054364"/>
                  </a:lnTo>
                  <a:lnTo>
                    <a:pt x="992581" y="2054237"/>
                  </a:lnTo>
                  <a:lnTo>
                    <a:pt x="935863" y="2053450"/>
                  </a:lnTo>
                  <a:lnTo>
                    <a:pt x="890257" y="2046478"/>
                  </a:lnTo>
                  <a:lnTo>
                    <a:pt x="832853" y="2044242"/>
                  </a:lnTo>
                  <a:lnTo>
                    <a:pt x="786485" y="2035683"/>
                  </a:lnTo>
                  <a:lnTo>
                    <a:pt x="739711" y="2026272"/>
                  </a:lnTo>
                  <a:lnTo>
                    <a:pt x="692492" y="2015921"/>
                  </a:lnTo>
                  <a:lnTo>
                    <a:pt x="644804" y="2004580"/>
                  </a:lnTo>
                  <a:lnTo>
                    <a:pt x="608050" y="1986699"/>
                  </a:lnTo>
                  <a:lnTo>
                    <a:pt x="570776" y="1967725"/>
                  </a:lnTo>
                  <a:lnTo>
                    <a:pt x="532955" y="1947583"/>
                  </a:lnTo>
                  <a:lnTo>
                    <a:pt x="494538" y="1926234"/>
                  </a:lnTo>
                  <a:lnTo>
                    <a:pt x="466966" y="1898103"/>
                  </a:lnTo>
                  <a:lnTo>
                    <a:pt x="428815" y="1847938"/>
                  </a:lnTo>
                  <a:lnTo>
                    <a:pt x="378714" y="1802206"/>
                  </a:lnTo>
                  <a:lnTo>
                    <a:pt x="225628" y="1600517"/>
                  </a:lnTo>
                  <a:lnTo>
                    <a:pt x="189395" y="1554340"/>
                  </a:lnTo>
                  <a:lnTo>
                    <a:pt x="154635" y="1511223"/>
                  </a:lnTo>
                  <a:lnTo>
                    <a:pt x="121666" y="1471866"/>
                  </a:lnTo>
                  <a:lnTo>
                    <a:pt x="90843" y="1436979"/>
                  </a:lnTo>
                  <a:lnTo>
                    <a:pt x="73926" y="1401699"/>
                  </a:lnTo>
                  <a:lnTo>
                    <a:pt x="48348" y="1377734"/>
                  </a:lnTo>
                  <a:lnTo>
                    <a:pt x="83616" y="1451267"/>
                  </a:lnTo>
                  <a:lnTo>
                    <a:pt x="116840" y="1491195"/>
                  </a:lnTo>
                  <a:lnTo>
                    <a:pt x="141135" y="1541830"/>
                  </a:lnTo>
                  <a:lnTo>
                    <a:pt x="178917" y="1591221"/>
                  </a:lnTo>
                  <a:lnTo>
                    <a:pt x="218300" y="1643964"/>
                  </a:lnTo>
                  <a:lnTo>
                    <a:pt x="270306" y="1693672"/>
                  </a:lnTo>
                  <a:lnTo>
                    <a:pt x="353225" y="1807794"/>
                  </a:lnTo>
                  <a:lnTo>
                    <a:pt x="458508" y="1909851"/>
                  </a:lnTo>
                  <a:lnTo>
                    <a:pt x="485838" y="1937461"/>
                  </a:lnTo>
                  <a:lnTo>
                    <a:pt x="550176" y="1983486"/>
                  </a:lnTo>
                  <a:lnTo>
                    <a:pt x="587222" y="2002002"/>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79"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46"/>
                  </a:lnTo>
                  <a:lnTo>
                    <a:pt x="1956460" y="2155012"/>
                  </a:lnTo>
                  <a:lnTo>
                    <a:pt x="1995652" y="2177973"/>
                  </a:lnTo>
                  <a:lnTo>
                    <a:pt x="2023630" y="2206942"/>
                  </a:lnTo>
                  <a:lnTo>
                    <a:pt x="2176792" y="2291346"/>
                  </a:lnTo>
                  <a:lnTo>
                    <a:pt x="2276056" y="2322106"/>
                  </a:lnTo>
                  <a:lnTo>
                    <a:pt x="2325484" y="2337054"/>
                  </a:lnTo>
                  <a:lnTo>
                    <a:pt x="2386177" y="2346109"/>
                  </a:lnTo>
                  <a:lnTo>
                    <a:pt x="2446617" y="2354669"/>
                  </a:lnTo>
                  <a:lnTo>
                    <a:pt x="2518232" y="2357158"/>
                  </a:lnTo>
                  <a:lnTo>
                    <a:pt x="2589111" y="2358098"/>
                  </a:lnTo>
                  <a:lnTo>
                    <a:pt x="2657614" y="2354084"/>
                  </a:lnTo>
                  <a:lnTo>
                    <a:pt x="2723921" y="2345486"/>
                  </a:lnTo>
                  <a:lnTo>
                    <a:pt x="2776766" y="2338209"/>
                  </a:lnTo>
                  <a:lnTo>
                    <a:pt x="2827807" y="2327135"/>
                  </a:lnTo>
                  <a:lnTo>
                    <a:pt x="2877210" y="2312682"/>
                  </a:lnTo>
                  <a:lnTo>
                    <a:pt x="2913735" y="2300732"/>
                  </a:lnTo>
                  <a:lnTo>
                    <a:pt x="2949003" y="2286177"/>
                  </a:lnTo>
                  <a:lnTo>
                    <a:pt x="2983217" y="2269413"/>
                  </a:lnTo>
                  <a:lnTo>
                    <a:pt x="3016567" y="2250833"/>
                  </a:lnTo>
                  <a:lnTo>
                    <a:pt x="3058604" y="2221001"/>
                  </a:lnTo>
                  <a:lnTo>
                    <a:pt x="3066211" y="2207514"/>
                  </a:lnTo>
                  <a:lnTo>
                    <a:pt x="3072371" y="2190991"/>
                  </a:lnTo>
                  <a:close/>
                </a:path>
                <a:path w="4159884" h="2358390" extrusionOk="0">
                  <a:moveTo>
                    <a:pt x="3165538" y="2179675"/>
                  </a:moveTo>
                  <a:lnTo>
                    <a:pt x="3158350" y="2164677"/>
                  </a:lnTo>
                  <a:lnTo>
                    <a:pt x="3139325" y="2154390"/>
                  </a:lnTo>
                  <a:lnTo>
                    <a:pt x="3107639" y="2147049"/>
                  </a:lnTo>
                  <a:lnTo>
                    <a:pt x="3061462" y="2138896"/>
                  </a:lnTo>
                  <a:lnTo>
                    <a:pt x="3058109" y="2131872"/>
                  </a:lnTo>
                  <a:lnTo>
                    <a:pt x="3043351" y="2130463"/>
                  </a:lnTo>
                  <a:lnTo>
                    <a:pt x="3065907" y="2177491"/>
                  </a:lnTo>
                  <a:lnTo>
                    <a:pt x="3074352" y="2165756"/>
                  </a:lnTo>
                  <a:lnTo>
                    <a:pt x="3068078" y="2152700"/>
                  </a:lnTo>
                  <a:lnTo>
                    <a:pt x="3072561" y="2162010"/>
                  </a:lnTo>
                  <a:lnTo>
                    <a:pt x="3105708" y="2172373"/>
                  </a:lnTo>
                  <a:lnTo>
                    <a:pt x="3136239" y="2177300"/>
                  </a:lnTo>
                  <a:lnTo>
                    <a:pt x="3152444" y="2181733"/>
                  </a:lnTo>
                  <a:lnTo>
                    <a:pt x="3165538"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0" name="Google Shape;70;p2"/>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2"/>
          <p:cNvSpPr txBox="1">
            <a:spLocks noGrp="1"/>
          </p:cNvSpPr>
          <p:nvPr>
            <p:ph type="title"/>
          </p:nvPr>
        </p:nvSpPr>
        <p:spPr>
          <a:xfrm>
            <a:off x="10007508" y="4899226"/>
            <a:ext cx="6455400" cy="1899300"/>
          </a:xfrm>
          <a:prstGeom prst="rect">
            <a:avLst/>
          </a:prstGeom>
          <a:noFill/>
          <a:ln>
            <a:noFill/>
          </a:ln>
        </p:spPr>
        <p:txBody>
          <a:bodyPr spcFirstLastPara="1" wrap="square" lIns="0" tIns="125725" rIns="0" bIns="0" anchor="t" anchorCtr="0">
            <a:spAutoFit/>
          </a:bodyPr>
          <a:lstStyle/>
          <a:p>
            <a:pPr marL="12700" marR="5080" lvl="0" indent="0" algn="l" rtl="0">
              <a:lnSpc>
                <a:spcPct val="109347"/>
              </a:lnSpc>
              <a:spcBef>
                <a:spcPts val="0"/>
              </a:spcBef>
              <a:spcAft>
                <a:spcPts val="0"/>
              </a:spcAft>
              <a:buSzPts val="1400"/>
              <a:buNone/>
            </a:pPr>
            <a:r>
              <a:rPr lang="en-US" sz="5500">
                <a:solidFill>
                  <a:srgbClr val="FEF1EB"/>
                </a:solidFill>
              </a:rPr>
              <a:t>BUSINESS  UNDERSTANDING</a:t>
            </a:r>
            <a:endParaRPr sz="5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20"/>
          <p:cNvSpPr/>
          <p:nvPr/>
        </p:nvSpPr>
        <p:spPr>
          <a:xfrm>
            <a:off x="0" y="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77" name="Google Shape;277;p20"/>
          <p:cNvGrpSpPr/>
          <p:nvPr/>
        </p:nvGrpSpPr>
        <p:grpSpPr>
          <a:xfrm>
            <a:off x="0" y="877567"/>
            <a:ext cx="8667733" cy="9409827"/>
            <a:chOff x="0" y="877567"/>
            <a:chExt cx="8667733" cy="9409827"/>
          </a:xfrm>
        </p:grpSpPr>
        <p:sp>
          <p:nvSpPr>
            <p:cNvPr id="278" name="Google Shape;278;p20"/>
            <p:cNvSpPr/>
            <p:nvPr/>
          </p:nvSpPr>
          <p:spPr>
            <a:xfrm>
              <a:off x="1038224" y="877567"/>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9" name="Google Shape;279;p20"/>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80" name="Google Shape;280;p20"/>
          <p:cNvGrpSpPr/>
          <p:nvPr/>
        </p:nvGrpSpPr>
        <p:grpSpPr>
          <a:xfrm>
            <a:off x="13455509" y="5"/>
            <a:ext cx="4832974" cy="3456304"/>
            <a:chOff x="13455509" y="5"/>
            <a:chExt cx="4832974" cy="3456304"/>
          </a:xfrm>
        </p:grpSpPr>
        <p:sp>
          <p:nvSpPr>
            <p:cNvPr id="281" name="Google Shape;281;p20"/>
            <p:cNvSpPr/>
            <p:nvPr/>
          </p:nvSpPr>
          <p:spPr>
            <a:xfrm>
              <a:off x="14758519" y="5"/>
              <a:ext cx="3529965" cy="3456304"/>
            </a:xfrm>
            <a:custGeom>
              <a:avLst/>
              <a:gdLst/>
              <a:ahLst/>
              <a:cxnLst/>
              <a:rect l="l" t="t" r="r" b="b"/>
              <a:pathLst>
                <a:path w="3529965" h="3456304" extrusionOk="0">
                  <a:moveTo>
                    <a:pt x="143266" y="1667337"/>
                  </a:moveTo>
                  <a:lnTo>
                    <a:pt x="75831" y="1658222"/>
                  </a:lnTo>
                  <a:lnTo>
                    <a:pt x="27493" y="1631134"/>
                  </a:lnTo>
                  <a:lnTo>
                    <a:pt x="2648" y="1582732"/>
                  </a:lnTo>
                  <a:lnTo>
                    <a:pt x="0" y="1554666"/>
                  </a:lnTo>
                  <a:lnTo>
                    <a:pt x="2947" y="1527605"/>
                  </a:lnTo>
                  <a:lnTo>
                    <a:pt x="24684" y="1476338"/>
                  </a:lnTo>
                  <a:lnTo>
                    <a:pt x="65968" y="1428611"/>
                  </a:lnTo>
                  <a:lnTo>
                    <a:pt x="124909" y="1384105"/>
                  </a:lnTo>
                  <a:lnTo>
                    <a:pt x="160409" y="1362960"/>
                  </a:lnTo>
                  <a:lnTo>
                    <a:pt x="199615" y="1342501"/>
                  </a:lnTo>
                  <a:lnTo>
                    <a:pt x="242289" y="1322687"/>
                  </a:lnTo>
                  <a:lnTo>
                    <a:pt x="288195" y="1303478"/>
                  </a:lnTo>
                  <a:lnTo>
                    <a:pt x="337098" y="1284834"/>
                  </a:lnTo>
                  <a:lnTo>
                    <a:pt x="388760" y="1266717"/>
                  </a:lnTo>
                  <a:lnTo>
                    <a:pt x="442945" y="1249084"/>
                  </a:lnTo>
                  <a:lnTo>
                    <a:pt x="499417" y="1231898"/>
                  </a:lnTo>
                  <a:lnTo>
                    <a:pt x="557940" y="1215117"/>
                  </a:lnTo>
                  <a:lnTo>
                    <a:pt x="618277" y="1198702"/>
                  </a:lnTo>
                  <a:lnTo>
                    <a:pt x="680191" y="1182613"/>
                  </a:lnTo>
                  <a:lnTo>
                    <a:pt x="998608" y="1105599"/>
                  </a:lnTo>
                  <a:lnTo>
                    <a:pt x="1188540" y="1068975"/>
                  </a:lnTo>
                  <a:lnTo>
                    <a:pt x="1407634" y="1042339"/>
                  </a:lnTo>
                  <a:lnTo>
                    <a:pt x="1750279" y="1011094"/>
                  </a:lnTo>
                  <a:lnTo>
                    <a:pt x="1660077" y="938519"/>
                  </a:lnTo>
                  <a:lnTo>
                    <a:pt x="1443062" y="768557"/>
                  </a:lnTo>
                  <a:lnTo>
                    <a:pt x="1179619" y="572857"/>
                  </a:lnTo>
                  <a:lnTo>
                    <a:pt x="950134" y="423064"/>
                  </a:lnTo>
                  <a:lnTo>
                    <a:pt x="908901" y="397703"/>
                  </a:lnTo>
                  <a:lnTo>
                    <a:pt x="867961" y="367772"/>
                  </a:lnTo>
                  <a:lnTo>
                    <a:pt x="827643" y="333862"/>
                  </a:lnTo>
                  <a:lnTo>
                    <a:pt x="788280" y="296562"/>
                  </a:lnTo>
                  <a:lnTo>
                    <a:pt x="750201" y="256462"/>
                  </a:lnTo>
                  <a:lnTo>
                    <a:pt x="713736" y="214154"/>
                  </a:lnTo>
                  <a:lnTo>
                    <a:pt x="679217" y="170227"/>
                  </a:lnTo>
                  <a:lnTo>
                    <a:pt x="646974" y="125271"/>
                  </a:lnTo>
                  <a:lnTo>
                    <a:pt x="617337" y="79876"/>
                  </a:lnTo>
                  <a:lnTo>
                    <a:pt x="590637" y="34633"/>
                  </a:lnTo>
                  <a:lnTo>
                    <a:pt x="572401" y="0"/>
                  </a:lnTo>
                  <a:lnTo>
                    <a:pt x="1259103" y="0"/>
                  </a:lnTo>
                  <a:lnTo>
                    <a:pt x="1458634" y="221793"/>
                  </a:lnTo>
                  <a:lnTo>
                    <a:pt x="1975383" y="822597"/>
                  </a:lnTo>
                  <a:lnTo>
                    <a:pt x="2703081" y="822597"/>
                  </a:lnTo>
                  <a:lnTo>
                    <a:pt x="2689579" y="871770"/>
                  </a:lnTo>
                  <a:lnTo>
                    <a:pt x="3188212" y="871770"/>
                  </a:lnTo>
                  <a:lnTo>
                    <a:pt x="2810317" y="1080756"/>
                  </a:lnTo>
                  <a:lnTo>
                    <a:pt x="3529480" y="1174872"/>
                  </a:lnTo>
                  <a:lnTo>
                    <a:pt x="3529480" y="1343013"/>
                  </a:lnTo>
                  <a:lnTo>
                    <a:pt x="1803485" y="1343013"/>
                  </a:lnTo>
                  <a:lnTo>
                    <a:pt x="1672675" y="1360172"/>
                  </a:lnTo>
                  <a:lnTo>
                    <a:pt x="1366322" y="1403455"/>
                  </a:lnTo>
                  <a:lnTo>
                    <a:pt x="1013541" y="1460568"/>
                  </a:lnTo>
                  <a:lnTo>
                    <a:pt x="743447" y="1519217"/>
                  </a:lnTo>
                  <a:lnTo>
                    <a:pt x="702707" y="1531679"/>
                  </a:lnTo>
                  <a:lnTo>
                    <a:pt x="516045" y="1590883"/>
                  </a:lnTo>
                  <a:lnTo>
                    <a:pt x="466202" y="1605935"/>
                  </a:lnTo>
                  <a:lnTo>
                    <a:pt x="416187" y="1620252"/>
                  </a:lnTo>
                  <a:lnTo>
                    <a:pt x="366550" y="1633417"/>
                  </a:lnTo>
                  <a:lnTo>
                    <a:pt x="317841" y="1645011"/>
                  </a:lnTo>
                  <a:lnTo>
                    <a:pt x="270608" y="1654618"/>
                  </a:lnTo>
                  <a:lnTo>
                    <a:pt x="225401" y="1661820"/>
                  </a:lnTo>
                  <a:lnTo>
                    <a:pt x="182771" y="1666199"/>
                  </a:lnTo>
                  <a:lnTo>
                    <a:pt x="143266" y="1667337"/>
                  </a:lnTo>
                  <a:close/>
                </a:path>
                <a:path w="3529965" h="3456304" extrusionOk="0">
                  <a:moveTo>
                    <a:pt x="2703081" y="822597"/>
                  </a:moveTo>
                  <a:lnTo>
                    <a:pt x="1975383" y="822597"/>
                  </a:lnTo>
                  <a:lnTo>
                    <a:pt x="1905806" y="580828"/>
                  </a:lnTo>
                  <a:lnTo>
                    <a:pt x="1900497" y="563313"/>
                  </a:lnTo>
                  <a:lnTo>
                    <a:pt x="1883536" y="511464"/>
                  </a:lnTo>
                  <a:lnTo>
                    <a:pt x="1859131" y="439947"/>
                  </a:lnTo>
                  <a:lnTo>
                    <a:pt x="1844469" y="397703"/>
                  </a:lnTo>
                  <a:lnTo>
                    <a:pt x="1828503" y="352065"/>
                  </a:lnTo>
                  <a:lnTo>
                    <a:pt x="1811236" y="303019"/>
                  </a:lnTo>
                  <a:lnTo>
                    <a:pt x="1792870" y="251122"/>
                  </a:lnTo>
                  <a:lnTo>
                    <a:pt x="1773559" y="196785"/>
                  </a:lnTo>
                  <a:lnTo>
                    <a:pt x="1753453" y="140423"/>
                  </a:lnTo>
                  <a:lnTo>
                    <a:pt x="1703099" y="0"/>
                  </a:lnTo>
                  <a:lnTo>
                    <a:pt x="2088546" y="0"/>
                  </a:lnTo>
                  <a:lnTo>
                    <a:pt x="2319180" y="580828"/>
                  </a:lnTo>
                  <a:lnTo>
                    <a:pt x="2769468" y="580828"/>
                  </a:lnTo>
                  <a:lnTo>
                    <a:pt x="2703081" y="822597"/>
                  </a:lnTo>
                  <a:close/>
                </a:path>
                <a:path w="3529965" h="3456304" extrusionOk="0">
                  <a:moveTo>
                    <a:pt x="2769468" y="580828"/>
                  </a:moveTo>
                  <a:lnTo>
                    <a:pt x="2319180" y="580828"/>
                  </a:lnTo>
                  <a:lnTo>
                    <a:pt x="2377822" y="410003"/>
                  </a:lnTo>
                  <a:lnTo>
                    <a:pt x="2512053" y="24044"/>
                  </a:lnTo>
                  <a:lnTo>
                    <a:pt x="2520663" y="0"/>
                  </a:lnTo>
                  <a:lnTo>
                    <a:pt x="2865117" y="232494"/>
                  </a:lnTo>
                  <a:lnTo>
                    <a:pt x="2769468" y="580828"/>
                  </a:lnTo>
                  <a:close/>
                </a:path>
                <a:path w="3529965" h="3456304" extrusionOk="0">
                  <a:moveTo>
                    <a:pt x="3219209" y="471494"/>
                  </a:moveTo>
                  <a:lnTo>
                    <a:pt x="2865117" y="232494"/>
                  </a:lnTo>
                  <a:lnTo>
                    <a:pt x="2866209" y="228516"/>
                  </a:lnTo>
                  <a:lnTo>
                    <a:pt x="2927603" y="0"/>
                  </a:lnTo>
                  <a:lnTo>
                    <a:pt x="3529480" y="241406"/>
                  </a:lnTo>
                  <a:lnTo>
                    <a:pt x="3219209" y="471494"/>
                  </a:lnTo>
                  <a:close/>
                </a:path>
                <a:path w="3529965" h="3456304" extrusionOk="0">
                  <a:moveTo>
                    <a:pt x="3188212" y="871770"/>
                  </a:moveTo>
                  <a:lnTo>
                    <a:pt x="2689579" y="871770"/>
                  </a:lnTo>
                  <a:lnTo>
                    <a:pt x="3186088" y="496056"/>
                  </a:lnTo>
                  <a:lnTo>
                    <a:pt x="3219209" y="471494"/>
                  </a:lnTo>
                  <a:lnTo>
                    <a:pt x="3529480" y="680916"/>
                  </a:lnTo>
                  <a:lnTo>
                    <a:pt x="3393543" y="758217"/>
                  </a:lnTo>
                  <a:lnTo>
                    <a:pt x="3188212" y="871770"/>
                  </a:lnTo>
                  <a:close/>
                </a:path>
                <a:path w="3529965" h="3456304" extrusionOk="0">
                  <a:moveTo>
                    <a:pt x="628848" y="2793623"/>
                  </a:moveTo>
                  <a:lnTo>
                    <a:pt x="607617" y="2758053"/>
                  </a:lnTo>
                  <a:lnTo>
                    <a:pt x="592752" y="2720586"/>
                  </a:lnTo>
                  <a:lnTo>
                    <a:pt x="583827" y="2681472"/>
                  </a:lnTo>
                  <a:lnTo>
                    <a:pt x="580415" y="2640960"/>
                  </a:lnTo>
                  <a:lnTo>
                    <a:pt x="582089" y="2599300"/>
                  </a:lnTo>
                  <a:lnTo>
                    <a:pt x="588421" y="2556741"/>
                  </a:lnTo>
                  <a:lnTo>
                    <a:pt x="598986" y="2513533"/>
                  </a:lnTo>
                  <a:lnTo>
                    <a:pt x="613356" y="2469925"/>
                  </a:lnTo>
                  <a:lnTo>
                    <a:pt x="631104" y="2426168"/>
                  </a:lnTo>
                  <a:lnTo>
                    <a:pt x="651803" y="2382510"/>
                  </a:lnTo>
                  <a:lnTo>
                    <a:pt x="675026" y="2339201"/>
                  </a:lnTo>
                  <a:lnTo>
                    <a:pt x="700347" y="2296491"/>
                  </a:lnTo>
                  <a:lnTo>
                    <a:pt x="727339" y="2254629"/>
                  </a:lnTo>
                  <a:lnTo>
                    <a:pt x="755574" y="2213865"/>
                  </a:lnTo>
                  <a:lnTo>
                    <a:pt x="784626" y="2174448"/>
                  </a:lnTo>
                  <a:lnTo>
                    <a:pt x="814067" y="2136628"/>
                  </a:lnTo>
                  <a:lnTo>
                    <a:pt x="843472" y="2100654"/>
                  </a:lnTo>
                  <a:lnTo>
                    <a:pt x="872412" y="2066777"/>
                  </a:lnTo>
                  <a:lnTo>
                    <a:pt x="900462" y="2035245"/>
                  </a:lnTo>
                  <a:lnTo>
                    <a:pt x="927194" y="2006308"/>
                  </a:lnTo>
                  <a:lnTo>
                    <a:pt x="1059873" y="1873450"/>
                  </a:lnTo>
                  <a:lnTo>
                    <a:pt x="1184447" y="1771486"/>
                  </a:lnTo>
                  <a:lnTo>
                    <a:pt x="1405715" y="1614586"/>
                  </a:lnTo>
                  <a:lnTo>
                    <a:pt x="1803485" y="1343013"/>
                  </a:lnTo>
                  <a:lnTo>
                    <a:pt x="2877848" y="1343013"/>
                  </a:lnTo>
                  <a:lnTo>
                    <a:pt x="3119358" y="1599123"/>
                  </a:lnTo>
                  <a:lnTo>
                    <a:pt x="2028590" y="1599123"/>
                  </a:lnTo>
                  <a:lnTo>
                    <a:pt x="1834053" y="1819763"/>
                  </a:lnTo>
                  <a:lnTo>
                    <a:pt x="1393181" y="2287036"/>
                  </a:lnTo>
                  <a:lnTo>
                    <a:pt x="920077" y="2708978"/>
                  </a:lnTo>
                  <a:lnTo>
                    <a:pt x="628848" y="2793623"/>
                  </a:lnTo>
                  <a:close/>
                </a:path>
                <a:path w="3529965" h="3456304" extrusionOk="0">
                  <a:moveTo>
                    <a:pt x="3529480" y="1455675"/>
                  </a:moveTo>
                  <a:lnTo>
                    <a:pt x="2877848" y="1343013"/>
                  </a:lnTo>
                  <a:lnTo>
                    <a:pt x="3529480" y="1343013"/>
                  </a:lnTo>
                  <a:lnTo>
                    <a:pt x="3529480" y="1455675"/>
                  </a:lnTo>
                  <a:close/>
                </a:path>
                <a:path w="3529965" h="3456304" extrusionOk="0">
                  <a:moveTo>
                    <a:pt x="1824026" y="3322019"/>
                  </a:moveTo>
                  <a:lnTo>
                    <a:pt x="1762124" y="3306084"/>
                  </a:lnTo>
                  <a:lnTo>
                    <a:pt x="1707638" y="3257083"/>
                  </a:lnTo>
                  <a:lnTo>
                    <a:pt x="1684399" y="3222446"/>
                  </a:lnTo>
                  <a:lnTo>
                    <a:pt x="1664480" y="3182258"/>
                  </a:lnTo>
                  <a:lnTo>
                    <a:pt x="1648372" y="3137424"/>
                  </a:lnTo>
                  <a:lnTo>
                    <a:pt x="1636562" y="3088850"/>
                  </a:lnTo>
                  <a:lnTo>
                    <a:pt x="1629541" y="3037440"/>
                  </a:lnTo>
                  <a:lnTo>
                    <a:pt x="1628544" y="2995464"/>
                  </a:lnTo>
                  <a:lnTo>
                    <a:pt x="1632094" y="2952139"/>
                  </a:lnTo>
                  <a:lnTo>
                    <a:pt x="1639474" y="2907561"/>
                  </a:lnTo>
                  <a:lnTo>
                    <a:pt x="1649969" y="2861821"/>
                  </a:lnTo>
                  <a:lnTo>
                    <a:pt x="1662862" y="2815016"/>
                  </a:lnTo>
                  <a:lnTo>
                    <a:pt x="1677437" y="2767238"/>
                  </a:lnTo>
                  <a:lnTo>
                    <a:pt x="1708772" y="2669143"/>
                  </a:lnTo>
                  <a:lnTo>
                    <a:pt x="1724099" y="2619013"/>
                  </a:lnTo>
                  <a:lnTo>
                    <a:pt x="1738245" y="2568287"/>
                  </a:lnTo>
                  <a:lnTo>
                    <a:pt x="1750493" y="2517060"/>
                  </a:lnTo>
                  <a:lnTo>
                    <a:pt x="1760129" y="2465425"/>
                  </a:lnTo>
                  <a:lnTo>
                    <a:pt x="1766435" y="2413476"/>
                  </a:lnTo>
                  <a:lnTo>
                    <a:pt x="1768696" y="2361308"/>
                  </a:lnTo>
                  <a:lnTo>
                    <a:pt x="1772757" y="2212252"/>
                  </a:lnTo>
                  <a:lnTo>
                    <a:pt x="1801183" y="2083172"/>
                  </a:lnTo>
                  <a:lnTo>
                    <a:pt x="1878339" y="1902614"/>
                  </a:lnTo>
                  <a:lnTo>
                    <a:pt x="2028590" y="1599123"/>
                  </a:lnTo>
                  <a:lnTo>
                    <a:pt x="3119358" y="1599123"/>
                  </a:lnTo>
                  <a:lnTo>
                    <a:pt x="3121283" y="1601172"/>
                  </a:lnTo>
                  <a:lnTo>
                    <a:pt x="2685486" y="1601172"/>
                  </a:lnTo>
                  <a:lnTo>
                    <a:pt x="2693662" y="1740496"/>
                  </a:lnTo>
                  <a:lnTo>
                    <a:pt x="2407175" y="1740496"/>
                  </a:lnTo>
                  <a:lnTo>
                    <a:pt x="2343257" y="1971700"/>
                  </a:lnTo>
                  <a:lnTo>
                    <a:pt x="2193581" y="2486802"/>
                  </a:lnTo>
                  <a:lnTo>
                    <a:pt x="2021268" y="3018040"/>
                  </a:lnTo>
                  <a:lnTo>
                    <a:pt x="1889434" y="3297648"/>
                  </a:lnTo>
                  <a:lnTo>
                    <a:pt x="1856536" y="3315325"/>
                  </a:lnTo>
                  <a:lnTo>
                    <a:pt x="1824026" y="3322019"/>
                  </a:lnTo>
                  <a:close/>
                </a:path>
                <a:path w="3529965" h="3456304" extrusionOk="0">
                  <a:moveTo>
                    <a:pt x="3529480" y="2642622"/>
                  </a:moveTo>
                  <a:lnTo>
                    <a:pt x="3516175" y="2626402"/>
                  </a:lnTo>
                  <a:lnTo>
                    <a:pt x="3481498" y="2581107"/>
                  </a:lnTo>
                  <a:lnTo>
                    <a:pt x="3356579" y="2409361"/>
                  </a:lnTo>
                  <a:lnTo>
                    <a:pt x="3247225" y="2270901"/>
                  </a:lnTo>
                  <a:lnTo>
                    <a:pt x="3047316" y="2030638"/>
                  </a:lnTo>
                  <a:lnTo>
                    <a:pt x="2685486" y="1601172"/>
                  </a:lnTo>
                  <a:lnTo>
                    <a:pt x="3121283" y="1601172"/>
                  </a:lnTo>
                  <a:lnTo>
                    <a:pt x="3221389" y="1707714"/>
                  </a:lnTo>
                  <a:lnTo>
                    <a:pt x="3483041" y="1991293"/>
                  </a:lnTo>
                  <a:lnTo>
                    <a:pt x="3529480" y="2044591"/>
                  </a:lnTo>
                  <a:lnTo>
                    <a:pt x="3529480" y="2642622"/>
                  </a:lnTo>
                  <a:close/>
                </a:path>
                <a:path w="3529965" h="3456304" extrusionOk="0">
                  <a:moveTo>
                    <a:pt x="2712892" y="3456101"/>
                  </a:moveTo>
                  <a:lnTo>
                    <a:pt x="2662049" y="3440123"/>
                  </a:lnTo>
                  <a:lnTo>
                    <a:pt x="2609121" y="3398442"/>
                  </a:lnTo>
                  <a:lnTo>
                    <a:pt x="2582758" y="3369051"/>
                  </a:lnTo>
                  <a:lnTo>
                    <a:pt x="2556935" y="3334540"/>
                  </a:lnTo>
                  <a:lnTo>
                    <a:pt x="2532006" y="3295343"/>
                  </a:lnTo>
                  <a:lnTo>
                    <a:pt x="2508323" y="3251897"/>
                  </a:lnTo>
                  <a:lnTo>
                    <a:pt x="2486241" y="3204636"/>
                  </a:lnTo>
                  <a:lnTo>
                    <a:pt x="2466114" y="3153996"/>
                  </a:lnTo>
                  <a:lnTo>
                    <a:pt x="2448295" y="3100411"/>
                  </a:lnTo>
                  <a:lnTo>
                    <a:pt x="2433138" y="3044317"/>
                  </a:lnTo>
                  <a:lnTo>
                    <a:pt x="2420996" y="2986150"/>
                  </a:lnTo>
                  <a:lnTo>
                    <a:pt x="2412224" y="2926344"/>
                  </a:lnTo>
                  <a:lnTo>
                    <a:pt x="2407175" y="2865334"/>
                  </a:lnTo>
                  <a:lnTo>
                    <a:pt x="2397966" y="2663359"/>
                  </a:lnTo>
                  <a:lnTo>
                    <a:pt x="2395029" y="2486802"/>
                  </a:lnTo>
                  <a:lnTo>
                    <a:pt x="2394997" y="2469925"/>
                  </a:lnTo>
                  <a:lnTo>
                    <a:pt x="2397966" y="2206393"/>
                  </a:lnTo>
                  <a:lnTo>
                    <a:pt x="2407175" y="1740496"/>
                  </a:lnTo>
                  <a:lnTo>
                    <a:pt x="2693662" y="1740496"/>
                  </a:lnTo>
                  <a:lnTo>
                    <a:pt x="2711066" y="2053463"/>
                  </a:lnTo>
                  <a:lnTo>
                    <a:pt x="2728653" y="2411954"/>
                  </a:lnTo>
                  <a:lnTo>
                    <a:pt x="2736646" y="2674788"/>
                  </a:lnTo>
                  <a:lnTo>
                    <a:pt x="2737846" y="2717443"/>
                  </a:lnTo>
                  <a:lnTo>
                    <a:pt x="2741145" y="2765234"/>
                  </a:lnTo>
                  <a:lnTo>
                    <a:pt x="2746093" y="2817210"/>
                  </a:lnTo>
                  <a:lnTo>
                    <a:pt x="2752241" y="2872425"/>
                  </a:lnTo>
                  <a:lnTo>
                    <a:pt x="2759139" y="2929928"/>
                  </a:lnTo>
                  <a:lnTo>
                    <a:pt x="2766336" y="2988773"/>
                  </a:lnTo>
                  <a:lnTo>
                    <a:pt x="2773384" y="3048011"/>
                  </a:lnTo>
                  <a:lnTo>
                    <a:pt x="2779832" y="3106694"/>
                  </a:lnTo>
                  <a:lnTo>
                    <a:pt x="2785230" y="3163872"/>
                  </a:lnTo>
                  <a:lnTo>
                    <a:pt x="2789129" y="3218599"/>
                  </a:lnTo>
                  <a:lnTo>
                    <a:pt x="2791078" y="3269925"/>
                  </a:lnTo>
                  <a:lnTo>
                    <a:pt x="2790628" y="3316902"/>
                  </a:lnTo>
                  <a:lnTo>
                    <a:pt x="2787330" y="3358582"/>
                  </a:lnTo>
                  <a:lnTo>
                    <a:pt x="2770370" y="3422278"/>
                  </a:lnTo>
                  <a:lnTo>
                    <a:pt x="2736646" y="3453363"/>
                  </a:lnTo>
                  <a:lnTo>
                    <a:pt x="2712892" y="3456101"/>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2" name="Google Shape;282;p20"/>
            <p:cNvSpPr/>
            <p:nvPr/>
          </p:nvSpPr>
          <p:spPr>
            <a:xfrm>
              <a:off x="13455509" y="649998"/>
              <a:ext cx="4159885" cy="2358390"/>
            </a:xfrm>
            <a:custGeom>
              <a:avLst/>
              <a:gdLst/>
              <a:ahLst/>
              <a:cxnLst/>
              <a:rect l="l" t="t" r="r" b="b"/>
              <a:pathLst>
                <a:path w="4159884" h="2358390" extrusionOk="0">
                  <a:moveTo>
                    <a:pt x="116865" y="1491208"/>
                  </a:moveTo>
                  <a:lnTo>
                    <a:pt x="73926" y="1401686"/>
                  </a:lnTo>
                  <a:lnTo>
                    <a:pt x="48348" y="1377721"/>
                  </a:lnTo>
                  <a:lnTo>
                    <a:pt x="83616" y="1451254"/>
                  </a:lnTo>
                  <a:lnTo>
                    <a:pt x="116865" y="1491208"/>
                  </a:lnTo>
                  <a:close/>
                </a:path>
                <a:path w="4159884" h="2358390" extrusionOk="0">
                  <a:moveTo>
                    <a:pt x="3072371" y="2190978"/>
                  </a:moveTo>
                  <a:lnTo>
                    <a:pt x="3037128" y="2117496"/>
                  </a:lnTo>
                  <a:lnTo>
                    <a:pt x="2827236" y="2002917"/>
                  </a:lnTo>
                  <a:lnTo>
                    <a:pt x="2786240" y="1976170"/>
                  </a:lnTo>
                  <a:lnTo>
                    <a:pt x="2744305" y="1947494"/>
                  </a:lnTo>
                  <a:lnTo>
                    <a:pt x="2701556" y="1917077"/>
                  </a:lnTo>
                  <a:lnTo>
                    <a:pt x="2669514" y="1879663"/>
                  </a:lnTo>
                  <a:lnTo>
                    <a:pt x="2625407" y="1846414"/>
                  </a:lnTo>
                  <a:lnTo>
                    <a:pt x="2592209" y="1806587"/>
                  </a:lnTo>
                  <a:lnTo>
                    <a:pt x="2517787" y="1739519"/>
                  </a:lnTo>
                  <a:lnTo>
                    <a:pt x="2488171" y="1707134"/>
                  </a:lnTo>
                  <a:lnTo>
                    <a:pt x="2446883" y="1679803"/>
                  </a:lnTo>
                  <a:lnTo>
                    <a:pt x="2386774" y="1613192"/>
                  </a:lnTo>
                  <a:lnTo>
                    <a:pt x="2179002" y="1473682"/>
                  </a:lnTo>
                  <a:lnTo>
                    <a:pt x="2137816" y="1446555"/>
                  </a:lnTo>
                  <a:lnTo>
                    <a:pt x="2085428" y="1425422"/>
                  </a:lnTo>
                  <a:lnTo>
                    <a:pt x="2033333" y="1404912"/>
                  </a:lnTo>
                  <a:lnTo>
                    <a:pt x="1981581" y="1385112"/>
                  </a:lnTo>
                  <a:lnTo>
                    <a:pt x="1918779" y="1371638"/>
                  </a:lnTo>
                  <a:lnTo>
                    <a:pt x="1855698" y="1357604"/>
                  </a:lnTo>
                  <a:lnTo>
                    <a:pt x="1806155" y="1342402"/>
                  </a:lnTo>
                  <a:lnTo>
                    <a:pt x="1746999" y="1336522"/>
                  </a:lnTo>
                  <a:lnTo>
                    <a:pt x="1689442" y="1334008"/>
                  </a:lnTo>
                  <a:lnTo>
                    <a:pt x="1633270" y="1334338"/>
                  </a:lnTo>
                  <a:lnTo>
                    <a:pt x="1589671" y="1331556"/>
                  </a:lnTo>
                  <a:lnTo>
                    <a:pt x="1535531" y="1336141"/>
                  </a:lnTo>
                  <a:lnTo>
                    <a:pt x="1493507" y="1336636"/>
                  </a:lnTo>
                  <a:lnTo>
                    <a:pt x="1451927" y="1338033"/>
                  </a:lnTo>
                  <a:lnTo>
                    <a:pt x="1398676" y="1344460"/>
                  </a:lnTo>
                  <a:lnTo>
                    <a:pt x="1356766" y="1345184"/>
                  </a:lnTo>
                  <a:lnTo>
                    <a:pt x="1314475" y="1345120"/>
                  </a:lnTo>
                  <a:lnTo>
                    <a:pt x="1271536" y="1343698"/>
                  </a:lnTo>
                  <a:lnTo>
                    <a:pt x="1227658" y="1340319"/>
                  </a:lnTo>
                  <a:lnTo>
                    <a:pt x="1182573" y="1334427"/>
                  </a:lnTo>
                  <a:lnTo>
                    <a:pt x="1136002" y="1325422"/>
                  </a:lnTo>
                  <a:lnTo>
                    <a:pt x="1087666" y="1312760"/>
                  </a:lnTo>
                  <a:lnTo>
                    <a:pt x="1037297" y="1295831"/>
                  </a:lnTo>
                  <a:lnTo>
                    <a:pt x="996061" y="1268590"/>
                  </a:lnTo>
                  <a:lnTo>
                    <a:pt x="940777" y="1241425"/>
                  </a:lnTo>
                  <a:lnTo>
                    <a:pt x="894067" y="1202778"/>
                  </a:lnTo>
                  <a:lnTo>
                    <a:pt x="854760" y="1179550"/>
                  </a:lnTo>
                  <a:lnTo>
                    <a:pt x="816533" y="1158595"/>
                  </a:lnTo>
                  <a:lnTo>
                    <a:pt x="779411" y="1139926"/>
                  </a:lnTo>
                  <a:lnTo>
                    <a:pt x="731939" y="1129055"/>
                  </a:lnTo>
                  <a:lnTo>
                    <a:pt x="697039" y="1115034"/>
                  </a:lnTo>
                  <a:lnTo>
                    <a:pt x="651827" y="1108862"/>
                  </a:lnTo>
                  <a:lnTo>
                    <a:pt x="607758" y="1105077"/>
                  </a:lnTo>
                  <a:lnTo>
                    <a:pt x="553389" y="1109192"/>
                  </a:lnTo>
                  <a:lnTo>
                    <a:pt x="511644" y="1110246"/>
                  </a:lnTo>
                  <a:lnTo>
                    <a:pt x="459613" y="1119251"/>
                  </a:lnTo>
                  <a:lnTo>
                    <a:pt x="408787" y="1130744"/>
                  </a:lnTo>
                  <a:lnTo>
                    <a:pt x="359156" y="1144727"/>
                  </a:lnTo>
                  <a:lnTo>
                    <a:pt x="310730" y="1161237"/>
                  </a:lnTo>
                  <a:lnTo>
                    <a:pt x="263791" y="1180833"/>
                  </a:lnTo>
                  <a:lnTo>
                    <a:pt x="217652" y="1202118"/>
                  </a:lnTo>
                  <a:lnTo>
                    <a:pt x="172326" y="1225080"/>
                  </a:lnTo>
                  <a:lnTo>
                    <a:pt x="127812" y="1249730"/>
                  </a:lnTo>
                  <a:lnTo>
                    <a:pt x="84099" y="1276057"/>
                  </a:lnTo>
                  <a:lnTo>
                    <a:pt x="52641" y="1298587"/>
                  </a:lnTo>
                  <a:lnTo>
                    <a:pt x="10553" y="1328280"/>
                  </a:lnTo>
                  <a:lnTo>
                    <a:pt x="0" y="1335646"/>
                  </a:lnTo>
                  <a:lnTo>
                    <a:pt x="14566" y="1366037"/>
                  </a:lnTo>
                  <a:lnTo>
                    <a:pt x="37757" y="1385011"/>
                  </a:lnTo>
                  <a:lnTo>
                    <a:pt x="53289" y="1417383"/>
                  </a:lnTo>
                  <a:lnTo>
                    <a:pt x="83616" y="1451254"/>
                  </a:lnTo>
                  <a:lnTo>
                    <a:pt x="29794" y="1339037"/>
                  </a:lnTo>
                  <a:lnTo>
                    <a:pt x="71755" y="1309052"/>
                  </a:lnTo>
                  <a:lnTo>
                    <a:pt x="114719" y="1281163"/>
                  </a:lnTo>
                  <a:lnTo>
                    <a:pt x="170154" y="1249908"/>
                  </a:lnTo>
                  <a:lnTo>
                    <a:pt x="215163" y="1226273"/>
                  </a:lnTo>
                  <a:lnTo>
                    <a:pt x="261200" y="1204798"/>
                  </a:lnTo>
                  <a:lnTo>
                    <a:pt x="319722" y="1179995"/>
                  </a:lnTo>
                  <a:lnTo>
                    <a:pt x="368363" y="1163929"/>
                  </a:lnTo>
                  <a:lnTo>
                    <a:pt x="418325" y="1150620"/>
                  </a:lnTo>
                  <a:lnTo>
                    <a:pt x="481050" y="1134579"/>
                  </a:lnTo>
                  <a:lnTo>
                    <a:pt x="522185" y="1132243"/>
                  </a:lnTo>
                  <a:lnTo>
                    <a:pt x="576097" y="1127163"/>
                  </a:lnTo>
                  <a:lnTo>
                    <a:pt x="619861" y="1130300"/>
                  </a:lnTo>
                  <a:lnTo>
                    <a:pt x="664921" y="1136154"/>
                  </a:lnTo>
                  <a:lnTo>
                    <a:pt x="711288" y="1144727"/>
                  </a:lnTo>
                  <a:lnTo>
                    <a:pt x="758952" y="1156017"/>
                  </a:lnTo>
                  <a:lnTo>
                    <a:pt x="796467" y="1175486"/>
                  </a:lnTo>
                  <a:lnTo>
                    <a:pt x="835266" y="1197660"/>
                  </a:lnTo>
                  <a:lnTo>
                    <a:pt x="875360" y="1222514"/>
                  </a:lnTo>
                  <a:lnTo>
                    <a:pt x="934224" y="1257122"/>
                  </a:lnTo>
                  <a:lnTo>
                    <a:pt x="978662" y="1291043"/>
                  </a:lnTo>
                  <a:lnTo>
                    <a:pt x="1031875" y="1313903"/>
                  </a:lnTo>
                  <a:lnTo>
                    <a:pt x="1082700" y="1331760"/>
                  </a:lnTo>
                  <a:lnTo>
                    <a:pt x="1131417" y="1345234"/>
                  </a:lnTo>
                  <a:lnTo>
                    <a:pt x="1178318" y="1354912"/>
                  </a:lnTo>
                  <a:lnTo>
                    <a:pt x="1223683" y="1361389"/>
                  </a:lnTo>
                  <a:lnTo>
                    <a:pt x="1267790" y="1365250"/>
                  </a:lnTo>
                  <a:lnTo>
                    <a:pt x="1310932" y="1367104"/>
                  </a:lnTo>
                  <a:lnTo>
                    <a:pt x="1353400" y="1367536"/>
                  </a:lnTo>
                  <a:lnTo>
                    <a:pt x="1406918" y="1361643"/>
                  </a:lnTo>
                  <a:lnTo>
                    <a:pt x="1448866" y="1361020"/>
                  </a:lnTo>
                  <a:lnTo>
                    <a:pt x="1490370" y="1359433"/>
                  </a:lnTo>
                  <a:lnTo>
                    <a:pt x="1543761" y="1353286"/>
                  </a:lnTo>
                  <a:lnTo>
                    <a:pt x="1586357" y="1354010"/>
                  </a:lnTo>
                  <a:lnTo>
                    <a:pt x="1641309" y="1351102"/>
                  </a:lnTo>
                  <a:lnTo>
                    <a:pt x="1685912" y="1355991"/>
                  </a:lnTo>
                  <a:lnTo>
                    <a:pt x="1743290" y="1358176"/>
                  </a:lnTo>
                  <a:lnTo>
                    <a:pt x="1802231" y="1363599"/>
                  </a:lnTo>
                  <a:lnTo>
                    <a:pt x="1851507" y="1378216"/>
                  </a:lnTo>
                  <a:lnTo>
                    <a:pt x="1914220" y="1391500"/>
                  </a:lnTo>
                  <a:lnTo>
                    <a:pt x="1976729" y="1404366"/>
                  </a:lnTo>
                  <a:lnTo>
                    <a:pt x="2028190" y="1423555"/>
                  </a:lnTo>
                  <a:lnTo>
                    <a:pt x="2080006" y="1443494"/>
                  </a:lnTo>
                  <a:lnTo>
                    <a:pt x="2120684" y="1469555"/>
                  </a:lnTo>
                  <a:lnTo>
                    <a:pt x="2173046" y="1490637"/>
                  </a:lnTo>
                  <a:lnTo>
                    <a:pt x="2296795" y="1572450"/>
                  </a:lnTo>
                  <a:lnTo>
                    <a:pt x="2326754" y="1605546"/>
                  </a:lnTo>
                  <a:lnTo>
                    <a:pt x="2409520" y="1660613"/>
                  </a:lnTo>
                  <a:lnTo>
                    <a:pt x="2498369" y="1757768"/>
                  </a:lnTo>
                  <a:lnTo>
                    <a:pt x="2538984" y="1783715"/>
                  </a:lnTo>
                  <a:lnTo>
                    <a:pt x="2572867" y="1824977"/>
                  </a:lnTo>
                  <a:lnTo>
                    <a:pt x="2617774" y="1859876"/>
                  </a:lnTo>
                  <a:lnTo>
                    <a:pt x="2650706" y="1899170"/>
                  </a:lnTo>
                  <a:lnTo>
                    <a:pt x="2694482" y="1931708"/>
                  </a:lnTo>
                  <a:lnTo>
                    <a:pt x="2737548" y="1962759"/>
                  </a:lnTo>
                  <a:lnTo>
                    <a:pt x="2779814" y="1992147"/>
                  </a:lnTo>
                  <a:lnTo>
                    <a:pt x="2821178" y="2019655"/>
                  </a:lnTo>
                  <a:lnTo>
                    <a:pt x="3015424" y="2130971"/>
                  </a:lnTo>
                  <a:lnTo>
                    <a:pt x="2969171" y="2122652"/>
                  </a:lnTo>
                  <a:lnTo>
                    <a:pt x="2921685" y="2111743"/>
                  </a:lnTo>
                  <a:lnTo>
                    <a:pt x="2873083" y="2098497"/>
                  </a:lnTo>
                  <a:lnTo>
                    <a:pt x="2823451" y="2083142"/>
                  </a:lnTo>
                  <a:lnTo>
                    <a:pt x="2776982" y="2074354"/>
                  </a:lnTo>
                  <a:lnTo>
                    <a:pt x="2729712" y="2063889"/>
                  </a:lnTo>
                  <a:lnTo>
                    <a:pt x="2681719" y="2051939"/>
                  </a:lnTo>
                  <a:lnTo>
                    <a:pt x="2644546" y="2033168"/>
                  </a:lnTo>
                  <a:lnTo>
                    <a:pt x="2595372" y="2018741"/>
                  </a:lnTo>
                  <a:lnTo>
                    <a:pt x="2545727" y="2003323"/>
                  </a:lnTo>
                  <a:lnTo>
                    <a:pt x="2495689" y="1987105"/>
                  </a:lnTo>
                  <a:lnTo>
                    <a:pt x="2445347" y="1970252"/>
                  </a:lnTo>
                  <a:lnTo>
                    <a:pt x="2293328" y="1917611"/>
                  </a:lnTo>
                  <a:lnTo>
                    <a:pt x="2254046" y="1894446"/>
                  </a:lnTo>
                  <a:lnTo>
                    <a:pt x="2203424" y="1877009"/>
                  </a:lnTo>
                  <a:lnTo>
                    <a:pt x="2150719" y="1855203"/>
                  </a:lnTo>
                  <a:lnTo>
                    <a:pt x="2110778" y="1830654"/>
                  </a:lnTo>
                  <a:lnTo>
                    <a:pt x="2060575" y="1814106"/>
                  </a:lnTo>
                  <a:lnTo>
                    <a:pt x="2011451" y="1799793"/>
                  </a:lnTo>
                  <a:lnTo>
                    <a:pt x="1963280" y="1787448"/>
                  </a:lnTo>
                  <a:lnTo>
                    <a:pt x="1915934" y="1776831"/>
                  </a:lnTo>
                  <a:lnTo>
                    <a:pt x="1869274" y="1767662"/>
                  </a:lnTo>
                  <a:lnTo>
                    <a:pt x="1823199" y="1759686"/>
                  </a:lnTo>
                  <a:lnTo>
                    <a:pt x="1766112" y="1758149"/>
                  </a:lnTo>
                  <a:lnTo>
                    <a:pt x="1720811" y="1751787"/>
                  </a:lnTo>
                  <a:lnTo>
                    <a:pt x="1664258" y="1751342"/>
                  </a:lnTo>
                  <a:lnTo>
                    <a:pt x="1619224" y="1745564"/>
                  </a:lnTo>
                  <a:lnTo>
                    <a:pt x="1562696" y="1745170"/>
                  </a:lnTo>
                  <a:lnTo>
                    <a:pt x="1505991" y="1744408"/>
                  </a:lnTo>
                  <a:lnTo>
                    <a:pt x="1448993" y="1743024"/>
                  </a:lnTo>
                  <a:lnTo>
                    <a:pt x="1406118" y="1741741"/>
                  </a:lnTo>
                  <a:lnTo>
                    <a:pt x="1362951" y="1739836"/>
                  </a:lnTo>
                  <a:lnTo>
                    <a:pt x="1307985" y="1742719"/>
                  </a:lnTo>
                  <a:lnTo>
                    <a:pt x="1264094" y="1739315"/>
                  </a:lnTo>
                  <a:lnTo>
                    <a:pt x="1219771" y="1735010"/>
                  </a:lnTo>
                  <a:lnTo>
                    <a:pt x="1163523" y="1735201"/>
                  </a:lnTo>
                  <a:lnTo>
                    <a:pt x="1106754" y="1734286"/>
                  </a:lnTo>
                  <a:lnTo>
                    <a:pt x="1060856" y="1726692"/>
                  </a:lnTo>
                  <a:lnTo>
                    <a:pt x="1002880" y="1723301"/>
                  </a:lnTo>
                  <a:lnTo>
                    <a:pt x="913955" y="1714093"/>
                  </a:lnTo>
                  <a:lnTo>
                    <a:pt x="824572" y="1703946"/>
                  </a:lnTo>
                  <a:lnTo>
                    <a:pt x="746391" y="1687766"/>
                  </a:lnTo>
                  <a:lnTo>
                    <a:pt x="612914" y="1644421"/>
                  </a:lnTo>
                  <a:lnTo>
                    <a:pt x="558012" y="1618056"/>
                  </a:lnTo>
                  <a:lnTo>
                    <a:pt x="503631" y="1592770"/>
                  </a:lnTo>
                  <a:lnTo>
                    <a:pt x="449948" y="1568945"/>
                  </a:lnTo>
                  <a:lnTo>
                    <a:pt x="408622" y="1541526"/>
                  </a:lnTo>
                  <a:lnTo>
                    <a:pt x="368388" y="1516367"/>
                  </a:lnTo>
                  <a:lnTo>
                    <a:pt x="329438" y="1493901"/>
                  </a:lnTo>
                  <a:lnTo>
                    <a:pt x="303428" y="1469021"/>
                  </a:lnTo>
                  <a:lnTo>
                    <a:pt x="279082" y="1447634"/>
                  </a:lnTo>
                  <a:lnTo>
                    <a:pt x="256603" y="1430147"/>
                  </a:lnTo>
                  <a:lnTo>
                    <a:pt x="236181" y="1416939"/>
                  </a:lnTo>
                  <a:lnTo>
                    <a:pt x="223558" y="1390624"/>
                  </a:lnTo>
                  <a:lnTo>
                    <a:pt x="202463" y="1405356"/>
                  </a:lnTo>
                  <a:lnTo>
                    <a:pt x="207683" y="1416240"/>
                  </a:lnTo>
                  <a:lnTo>
                    <a:pt x="232295" y="1438198"/>
                  </a:lnTo>
                  <a:lnTo>
                    <a:pt x="275247" y="1469021"/>
                  </a:lnTo>
                  <a:lnTo>
                    <a:pt x="324053" y="1512036"/>
                  </a:lnTo>
                  <a:lnTo>
                    <a:pt x="389089" y="1559534"/>
                  </a:lnTo>
                  <a:lnTo>
                    <a:pt x="423938" y="1573453"/>
                  </a:lnTo>
                  <a:lnTo>
                    <a:pt x="448043" y="1594358"/>
                  </a:lnTo>
                  <a:lnTo>
                    <a:pt x="484251" y="1611096"/>
                  </a:lnTo>
                  <a:lnTo>
                    <a:pt x="520992" y="1628978"/>
                  </a:lnTo>
                  <a:lnTo>
                    <a:pt x="558190" y="1647799"/>
                  </a:lnTo>
                  <a:lnTo>
                    <a:pt x="607225" y="1661922"/>
                  </a:lnTo>
                  <a:lnTo>
                    <a:pt x="656526" y="1676615"/>
                  </a:lnTo>
                  <a:lnTo>
                    <a:pt x="755650" y="1707070"/>
                  </a:lnTo>
                  <a:lnTo>
                    <a:pt x="816724" y="1716951"/>
                  </a:lnTo>
                  <a:lnTo>
                    <a:pt x="866292" y="1732191"/>
                  </a:lnTo>
                  <a:lnTo>
                    <a:pt x="938606" y="1736128"/>
                  </a:lnTo>
                  <a:lnTo>
                    <a:pt x="999223" y="1745043"/>
                  </a:lnTo>
                  <a:lnTo>
                    <a:pt x="1057287" y="1748624"/>
                  </a:lnTo>
                  <a:lnTo>
                    <a:pt x="1114704" y="1750872"/>
                  </a:lnTo>
                  <a:lnTo>
                    <a:pt x="1160081" y="1757375"/>
                  </a:lnTo>
                  <a:lnTo>
                    <a:pt x="1216367" y="1757273"/>
                  </a:lnTo>
                  <a:lnTo>
                    <a:pt x="1260716" y="1761629"/>
                  </a:lnTo>
                  <a:lnTo>
                    <a:pt x="1316075" y="1759572"/>
                  </a:lnTo>
                  <a:lnTo>
                    <a:pt x="1359585" y="1762201"/>
                  </a:lnTo>
                  <a:lnTo>
                    <a:pt x="1402753" y="1764106"/>
                  </a:lnTo>
                  <a:lnTo>
                    <a:pt x="1502524" y="1766531"/>
                  </a:lnTo>
                  <a:lnTo>
                    <a:pt x="1559115" y="1767065"/>
                  </a:lnTo>
                  <a:lnTo>
                    <a:pt x="1615528" y="1767230"/>
                  </a:lnTo>
                  <a:lnTo>
                    <a:pt x="1671904" y="1767281"/>
                  </a:lnTo>
                  <a:lnTo>
                    <a:pt x="1716887" y="1772983"/>
                  </a:lnTo>
                  <a:lnTo>
                    <a:pt x="1762074" y="1779079"/>
                  </a:lnTo>
                  <a:lnTo>
                    <a:pt x="1819008" y="1780336"/>
                  </a:lnTo>
                  <a:lnTo>
                    <a:pt x="1864944" y="1787994"/>
                  </a:lnTo>
                  <a:lnTo>
                    <a:pt x="1911426" y="1796808"/>
                  </a:lnTo>
                  <a:lnTo>
                    <a:pt x="1958594" y="1807044"/>
                  </a:lnTo>
                  <a:lnTo>
                    <a:pt x="2006549" y="1818932"/>
                  </a:lnTo>
                  <a:lnTo>
                    <a:pt x="2055431" y="1832749"/>
                  </a:lnTo>
                  <a:lnTo>
                    <a:pt x="2105355" y="1848739"/>
                  </a:lnTo>
                  <a:lnTo>
                    <a:pt x="2145004" y="1872653"/>
                  </a:lnTo>
                  <a:lnTo>
                    <a:pt x="2197379" y="1893747"/>
                  </a:lnTo>
                  <a:lnTo>
                    <a:pt x="2236736" y="1917090"/>
                  </a:lnTo>
                  <a:lnTo>
                    <a:pt x="2440101" y="1988680"/>
                  </a:lnTo>
                  <a:lnTo>
                    <a:pt x="2490559" y="2005774"/>
                  </a:lnTo>
                  <a:lnTo>
                    <a:pt x="2540698" y="2022208"/>
                  </a:lnTo>
                  <a:lnTo>
                    <a:pt x="2590431" y="2037816"/>
                  </a:lnTo>
                  <a:lnTo>
                    <a:pt x="2628252" y="2057908"/>
                  </a:lnTo>
                  <a:lnTo>
                    <a:pt x="2676956" y="2071357"/>
                  </a:lnTo>
                  <a:lnTo>
                    <a:pt x="2725013" y="2083473"/>
                  </a:lnTo>
                  <a:lnTo>
                    <a:pt x="2772359" y="2094077"/>
                  </a:lnTo>
                  <a:lnTo>
                    <a:pt x="2818904" y="2103005"/>
                  </a:lnTo>
                  <a:lnTo>
                    <a:pt x="2868130" y="2117534"/>
                  </a:lnTo>
                  <a:lnTo>
                    <a:pt x="2916440" y="2130183"/>
                  </a:lnTo>
                  <a:lnTo>
                    <a:pt x="2963748" y="2140686"/>
                  </a:lnTo>
                  <a:lnTo>
                    <a:pt x="3009900" y="2148827"/>
                  </a:lnTo>
                  <a:lnTo>
                    <a:pt x="3026638" y="2154339"/>
                  </a:lnTo>
                  <a:lnTo>
                    <a:pt x="3043364" y="2159851"/>
                  </a:lnTo>
                  <a:lnTo>
                    <a:pt x="3050857" y="2175484"/>
                  </a:lnTo>
                  <a:lnTo>
                    <a:pt x="3043936" y="2190419"/>
                  </a:lnTo>
                  <a:lnTo>
                    <a:pt x="3047568" y="2198001"/>
                  </a:lnTo>
                  <a:lnTo>
                    <a:pt x="2985414" y="2244598"/>
                  </a:lnTo>
                  <a:lnTo>
                    <a:pt x="2939986" y="2267369"/>
                  </a:lnTo>
                  <a:lnTo>
                    <a:pt x="2892742" y="2286330"/>
                  </a:lnTo>
                  <a:lnTo>
                    <a:pt x="2843898" y="2301964"/>
                  </a:lnTo>
                  <a:lnTo>
                    <a:pt x="2793669" y="2314702"/>
                  </a:lnTo>
                  <a:lnTo>
                    <a:pt x="2753728" y="2319528"/>
                  </a:lnTo>
                  <a:lnTo>
                    <a:pt x="2701391" y="2327859"/>
                  </a:lnTo>
                  <a:lnTo>
                    <a:pt x="2648318" y="2334691"/>
                  </a:lnTo>
                  <a:lnTo>
                    <a:pt x="2606192" y="2334958"/>
                  </a:lnTo>
                  <a:lnTo>
                    <a:pt x="2552331" y="2340127"/>
                  </a:lnTo>
                  <a:lnTo>
                    <a:pt x="2509850" y="2339644"/>
                  </a:lnTo>
                  <a:lnTo>
                    <a:pt x="2450033" y="2332405"/>
                  </a:lnTo>
                  <a:lnTo>
                    <a:pt x="2389924" y="2324544"/>
                  </a:lnTo>
                  <a:lnTo>
                    <a:pt x="2329561" y="2316175"/>
                  </a:lnTo>
                  <a:lnTo>
                    <a:pt x="2280450" y="2301875"/>
                  </a:lnTo>
                  <a:lnTo>
                    <a:pt x="2231186" y="2287270"/>
                  </a:lnTo>
                  <a:lnTo>
                    <a:pt x="2193264" y="2266937"/>
                  </a:lnTo>
                  <a:lnTo>
                    <a:pt x="2143836" y="2251976"/>
                  </a:lnTo>
                  <a:lnTo>
                    <a:pt x="2105837" y="2231491"/>
                  </a:lnTo>
                  <a:lnTo>
                    <a:pt x="2079320" y="2205583"/>
                  </a:lnTo>
                  <a:lnTo>
                    <a:pt x="2041436" y="2185327"/>
                  </a:lnTo>
                  <a:lnTo>
                    <a:pt x="2001583" y="2160968"/>
                  </a:lnTo>
                  <a:lnTo>
                    <a:pt x="1962010" y="2137206"/>
                  </a:lnTo>
                  <a:lnTo>
                    <a:pt x="1911311" y="2119604"/>
                  </a:lnTo>
                  <a:lnTo>
                    <a:pt x="1872437" y="2097265"/>
                  </a:lnTo>
                  <a:lnTo>
                    <a:pt x="1822488" y="2081237"/>
                  </a:lnTo>
                  <a:lnTo>
                    <a:pt x="1772970" y="2066099"/>
                  </a:lnTo>
                  <a:lnTo>
                    <a:pt x="1712468" y="2057425"/>
                  </a:lnTo>
                  <a:lnTo>
                    <a:pt x="1652460" y="2049792"/>
                  </a:lnTo>
                  <a:lnTo>
                    <a:pt x="1609280" y="2047849"/>
                  </a:lnTo>
                  <a:lnTo>
                    <a:pt x="1523022" y="2044217"/>
                  </a:lnTo>
                  <a:lnTo>
                    <a:pt x="1468450" y="2047913"/>
                  </a:lnTo>
                  <a:lnTo>
                    <a:pt x="1425295" y="2046033"/>
                  </a:lnTo>
                  <a:lnTo>
                    <a:pt x="1370634" y="2049538"/>
                  </a:lnTo>
                  <a:lnTo>
                    <a:pt x="1260614" y="2055088"/>
                  </a:lnTo>
                  <a:lnTo>
                    <a:pt x="1216621" y="2051469"/>
                  </a:lnTo>
                  <a:lnTo>
                    <a:pt x="1160983" y="2052929"/>
                  </a:lnTo>
                  <a:lnTo>
                    <a:pt x="1105115" y="2053907"/>
                  </a:lnTo>
                  <a:lnTo>
                    <a:pt x="1048981" y="2054352"/>
                  </a:lnTo>
                  <a:lnTo>
                    <a:pt x="992581" y="2054225"/>
                  </a:lnTo>
                  <a:lnTo>
                    <a:pt x="935863" y="2053437"/>
                  </a:lnTo>
                  <a:lnTo>
                    <a:pt x="890270" y="2046465"/>
                  </a:lnTo>
                  <a:lnTo>
                    <a:pt x="832853" y="2044230"/>
                  </a:lnTo>
                  <a:lnTo>
                    <a:pt x="786498" y="2035683"/>
                  </a:lnTo>
                  <a:lnTo>
                    <a:pt x="739724" y="2026259"/>
                  </a:lnTo>
                  <a:lnTo>
                    <a:pt x="692492" y="2015909"/>
                  </a:lnTo>
                  <a:lnTo>
                    <a:pt x="644804" y="2004568"/>
                  </a:lnTo>
                  <a:lnTo>
                    <a:pt x="608050" y="1986686"/>
                  </a:lnTo>
                  <a:lnTo>
                    <a:pt x="570788" y="1967712"/>
                  </a:lnTo>
                  <a:lnTo>
                    <a:pt x="532955" y="1947570"/>
                  </a:lnTo>
                  <a:lnTo>
                    <a:pt x="494538" y="1926221"/>
                  </a:lnTo>
                  <a:lnTo>
                    <a:pt x="466966" y="1898103"/>
                  </a:lnTo>
                  <a:lnTo>
                    <a:pt x="428815" y="1847926"/>
                  </a:lnTo>
                  <a:lnTo>
                    <a:pt x="378714" y="1802193"/>
                  </a:lnTo>
                  <a:lnTo>
                    <a:pt x="225628" y="1600504"/>
                  </a:lnTo>
                  <a:lnTo>
                    <a:pt x="189395" y="1554327"/>
                  </a:lnTo>
                  <a:lnTo>
                    <a:pt x="154635" y="1511211"/>
                  </a:lnTo>
                  <a:lnTo>
                    <a:pt x="121666" y="1471853"/>
                  </a:lnTo>
                  <a:lnTo>
                    <a:pt x="90843" y="1436954"/>
                  </a:lnTo>
                  <a:lnTo>
                    <a:pt x="116865" y="1491208"/>
                  </a:lnTo>
                  <a:lnTo>
                    <a:pt x="141147" y="1541818"/>
                  </a:lnTo>
                  <a:lnTo>
                    <a:pt x="178917" y="1591208"/>
                  </a:lnTo>
                  <a:lnTo>
                    <a:pt x="218300" y="1643951"/>
                  </a:lnTo>
                  <a:lnTo>
                    <a:pt x="270306" y="1693659"/>
                  </a:lnTo>
                  <a:lnTo>
                    <a:pt x="353225" y="1807781"/>
                  </a:lnTo>
                  <a:lnTo>
                    <a:pt x="458508" y="1909838"/>
                  </a:lnTo>
                  <a:lnTo>
                    <a:pt x="485838" y="1937448"/>
                  </a:lnTo>
                  <a:lnTo>
                    <a:pt x="550176" y="1983473"/>
                  </a:lnTo>
                  <a:lnTo>
                    <a:pt x="587222" y="2002002"/>
                  </a:lnTo>
                  <a:lnTo>
                    <a:pt x="623760" y="2019427"/>
                  </a:lnTo>
                  <a:lnTo>
                    <a:pt x="671245" y="2030336"/>
                  </a:lnTo>
                  <a:lnTo>
                    <a:pt x="706818" y="2045766"/>
                  </a:lnTo>
                  <a:lnTo>
                    <a:pt x="753402" y="2054771"/>
                  </a:lnTo>
                  <a:lnTo>
                    <a:pt x="811009" y="2057425"/>
                  </a:lnTo>
                  <a:lnTo>
                    <a:pt x="856780" y="2064753"/>
                  </a:lnTo>
                  <a:lnTo>
                    <a:pt x="902195" y="2071331"/>
                  </a:lnTo>
                  <a:lnTo>
                    <a:pt x="958710" y="2071712"/>
                  </a:lnTo>
                  <a:lnTo>
                    <a:pt x="1003477" y="2076945"/>
                  </a:lnTo>
                  <a:lnTo>
                    <a:pt x="1059408" y="2076081"/>
                  </a:lnTo>
                  <a:lnTo>
                    <a:pt x="1115085" y="2074697"/>
                  </a:lnTo>
                  <a:lnTo>
                    <a:pt x="1170520" y="2072817"/>
                  </a:lnTo>
                  <a:lnTo>
                    <a:pt x="1214310" y="2076018"/>
                  </a:lnTo>
                  <a:lnTo>
                    <a:pt x="1269377" y="2073351"/>
                  </a:lnTo>
                  <a:lnTo>
                    <a:pt x="1324292" y="2070366"/>
                  </a:lnTo>
                  <a:lnTo>
                    <a:pt x="1367561" y="2072500"/>
                  </a:lnTo>
                  <a:lnTo>
                    <a:pt x="1422184" y="2068906"/>
                  </a:lnTo>
                  <a:lnTo>
                    <a:pt x="1476730" y="2065159"/>
                  </a:lnTo>
                  <a:lnTo>
                    <a:pt x="1605940" y="2070252"/>
                  </a:lnTo>
                  <a:lnTo>
                    <a:pt x="1649107" y="2072157"/>
                  </a:lnTo>
                  <a:lnTo>
                    <a:pt x="1720138" y="2073414"/>
                  </a:lnTo>
                  <a:lnTo>
                    <a:pt x="1768805" y="2086787"/>
                  </a:lnTo>
                  <a:lnTo>
                    <a:pt x="1817966" y="2101189"/>
                  </a:lnTo>
                  <a:lnTo>
                    <a:pt x="1867573" y="2116505"/>
                  </a:lnTo>
                  <a:lnTo>
                    <a:pt x="1906117" y="2138146"/>
                  </a:lnTo>
                  <a:lnTo>
                    <a:pt x="1956460" y="2154999"/>
                  </a:lnTo>
                  <a:lnTo>
                    <a:pt x="1995652" y="2177961"/>
                  </a:lnTo>
                  <a:lnTo>
                    <a:pt x="2023630" y="2206942"/>
                  </a:lnTo>
                  <a:lnTo>
                    <a:pt x="2176792" y="2291334"/>
                  </a:lnTo>
                  <a:lnTo>
                    <a:pt x="2276056" y="2322093"/>
                  </a:lnTo>
                  <a:lnTo>
                    <a:pt x="2325484" y="2337041"/>
                  </a:lnTo>
                  <a:lnTo>
                    <a:pt x="2386177" y="2346096"/>
                  </a:lnTo>
                  <a:lnTo>
                    <a:pt x="2446617" y="2354669"/>
                  </a:lnTo>
                  <a:lnTo>
                    <a:pt x="2518232" y="2357145"/>
                  </a:lnTo>
                  <a:lnTo>
                    <a:pt x="2589123" y="2358098"/>
                  </a:lnTo>
                  <a:lnTo>
                    <a:pt x="2657614" y="2354072"/>
                  </a:lnTo>
                  <a:lnTo>
                    <a:pt x="2723921" y="2345474"/>
                  </a:lnTo>
                  <a:lnTo>
                    <a:pt x="2776766" y="2338197"/>
                  </a:lnTo>
                  <a:lnTo>
                    <a:pt x="2827807" y="2327135"/>
                  </a:lnTo>
                  <a:lnTo>
                    <a:pt x="2877210" y="2312670"/>
                  </a:lnTo>
                  <a:lnTo>
                    <a:pt x="2913735" y="2300719"/>
                  </a:lnTo>
                  <a:lnTo>
                    <a:pt x="2949003" y="2286165"/>
                  </a:lnTo>
                  <a:lnTo>
                    <a:pt x="2983217" y="2269401"/>
                  </a:lnTo>
                  <a:lnTo>
                    <a:pt x="3016567" y="2250833"/>
                  </a:lnTo>
                  <a:lnTo>
                    <a:pt x="3058604" y="2220988"/>
                  </a:lnTo>
                  <a:lnTo>
                    <a:pt x="3066224" y="2207514"/>
                  </a:lnTo>
                  <a:lnTo>
                    <a:pt x="3072371" y="2190978"/>
                  </a:lnTo>
                  <a:close/>
                </a:path>
                <a:path w="4159884" h="2358390" extrusionOk="0">
                  <a:moveTo>
                    <a:pt x="3165551" y="2179663"/>
                  </a:moveTo>
                  <a:lnTo>
                    <a:pt x="3158350" y="2164664"/>
                  </a:lnTo>
                  <a:lnTo>
                    <a:pt x="3139325" y="2154377"/>
                  </a:lnTo>
                  <a:lnTo>
                    <a:pt x="3107639" y="2147036"/>
                  </a:lnTo>
                  <a:lnTo>
                    <a:pt x="3061462" y="2138883"/>
                  </a:lnTo>
                  <a:lnTo>
                    <a:pt x="3058109" y="2131860"/>
                  </a:lnTo>
                  <a:lnTo>
                    <a:pt x="3043351" y="2130463"/>
                  </a:lnTo>
                  <a:lnTo>
                    <a:pt x="3065907" y="2177491"/>
                  </a:lnTo>
                  <a:lnTo>
                    <a:pt x="3074352" y="2165743"/>
                  </a:lnTo>
                  <a:lnTo>
                    <a:pt x="3068078" y="2152688"/>
                  </a:lnTo>
                  <a:lnTo>
                    <a:pt x="3072561" y="2161997"/>
                  </a:lnTo>
                  <a:lnTo>
                    <a:pt x="3105708" y="2172373"/>
                  </a:lnTo>
                  <a:lnTo>
                    <a:pt x="3136239" y="2177288"/>
                  </a:lnTo>
                  <a:lnTo>
                    <a:pt x="3152444" y="2181733"/>
                  </a:lnTo>
                  <a:lnTo>
                    <a:pt x="3165551" y="2179663"/>
                  </a:lnTo>
                  <a:close/>
                </a:path>
                <a:path w="4159884" h="2358390" extrusionOk="0">
                  <a:moveTo>
                    <a:pt x="4159516" y="534479"/>
                  </a:moveTo>
                  <a:lnTo>
                    <a:pt x="4158513" y="486486"/>
                  </a:lnTo>
                  <a:lnTo>
                    <a:pt x="4152760" y="437502"/>
                  </a:lnTo>
                  <a:lnTo>
                    <a:pt x="4141774" y="387908"/>
                  </a:lnTo>
                  <a:lnTo>
                    <a:pt x="4125061" y="338074"/>
                  </a:lnTo>
                  <a:lnTo>
                    <a:pt x="4102125" y="288404"/>
                  </a:lnTo>
                  <a:lnTo>
                    <a:pt x="4072445" y="239268"/>
                  </a:lnTo>
                  <a:lnTo>
                    <a:pt x="4035552" y="191046"/>
                  </a:lnTo>
                  <a:lnTo>
                    <a:pt x="4007955" y="160451"/>
                  </a:lnTo>
                  <a:lnTo>
                    <a:pt x="3979380" y="132219"/>
                  </a:lnTo>
                  <a:lnTo>
                    <a:pt x="3949827" y="106464"/>
                  </a:lnTo>
                  <a:lnTo>
                    <a:pt x="3919321" y="83261"/>
                  </a:lnTo>
                  <a:lnTo>
                    <a:pt x="3855440" y="44881"/>
                  </a:lnTo>
                  <a:lnTo>
                    <a:pt x="3787787" y="17805"/>
                  </a:lnTo>
                  <a:lnTo>
                    <a:pt x="3716413" y="2768"/>
                  </a:lnTo>
                  <a:lnTo>
                    <a:pt x="3679342" y="0"/>
                  </a:lnTo>
                  <a:lnTo>
                    <a:pt x="3641369" y="508"/>
                  </a:lnTo>
                  <a:lnTo>
                    <a:pt x="3602482" y="4381"/>
                  </a:lnTo>
                  <a:lnTo>
                    <a:pt x="3562693" y="11722"/>
                  </a:lnTo>
                  <a:lnTo>
                    <a:pt x="3522014" y="22618"/>
                  </a:lnTo>
                  <a:lnTo>
                    <a:pt x="3480447" y="37160"/>
                  </a:lnTo>
                  <a:lnTo>
                    <a:pt x="3438004" y="55435"/>
                  </a:lnTo>
                  <a:lnTo>
                    <a:pt x="3394684" y="77533"/>
                  </a:lnTo>
                  <a:lnTo>
                    <a:pt x="3350488" y="103543"/>
                  </a:lnTo>
                  <a:lnTo>
                    <a:pt x="3305429" y="133565"/>
                  </a:lnTo>
                  <a:lnTo>
                    <a:pt x="3259531" y="167690"/>
                  </a:lnTo>
                  <a:lnTo>
                    <a:pt x="3212769" y="205994"/>
                  </a:lnTo>
                  <a:lnTo>
                    <a:pt x="3165157" y="248589"/>
                  </a:lnTo>
                  <a:lnTo>
                    <a:pt x="3116719" y="295541"/>
                  </a:lnTo>
                  <a:lnTo>
                    <a:pt x="3049193" y="434809"/>
                  </a:lnTo>
                  <a:lnTo>
                    <a:pt x="3021558" y="518363"/>
                  </a:lnTo>
                  <a:lnTo>
                    <a:pt x="3029242" y="579640"/>
                  </a:lnTo>
                  <a:lnTo>
                    <a:pt x="3067608" y="652043"/>
                  </a:lnTo>
                  <a:lnTo>
                    <a:pt x="3086824" y="686828"/>
                  </a:lnTo>
                  <a:lnTo>
                    <a:pt x="3128226" y="766699"/>
                  </a:lnTo>
                  <a:lnTo>
                    <a:pt x="3151454" y="809155"/>
                  </a:lnTo>
                  <a:lnTo>
                    <a:pt x="3177057" y="851547"/>
                  </a:lnTo>
                  <a:lnTo>
                    <a:pt x="3205543" y="892556"/>
                  </a:lnTo>
                  <a:lnTo>
                    <a:pt x="3237433" y="930884"/>
                  </a:lnTo>
                  <a:lnTo>
                    <a:pt x="3273234" y="965212"/>
                  </a:lnTo>
                  <a:lnTo>
                    <a:pt x="3313480" y="994232"/>
                  </a:lnTo>
                  <a:lnTo>
                    <a:pt x="3358680" y="1016635"/>
                  </a:lnTo>
                  <a:lnTo>
                    <a:pt x="3409353" y="1031087"/>
                  </a:lnTo>
                  <a:lnTo>
                    <a:pt x="3453358" y="1036878"/>
                  </a:lnTo>
                  <a:lnTo>
                    <a:pt x="3500640" y="1038656"/>
                  </a:lnTo>
                  <a:lnTo>
                    <a:pt x="3550424" y="1036713"/>
                  </a:lnTo>
                  <a:lnTo>
                    <a:pt x="3601923" y="1031379"/>
                  </a:lnTo>
                  <a:lnTo>
                    <a:pt x="3654336" y="1022946"/>
                  </a:lnTo>
                  <a:lnTo>
                    <a:pt x="3706888" y="1011745"/>
                  </a:lnTo>
                  <a:lnTo>
                    <a:pt x="3758781" y="998054"/>
                  </a:lnTo>
                  <a:lnTo>
                    <a:pt x="3809238" y="982205"/>
                  </a:lnTo>
                  <a:lnTo>
                    <a:pt x="3857460" y="964501"/>
                  </a:lnTo>
                  <a:lnTo>
                    <a:pt x="3902672" y="945261"/>
                  </a:lnTo>
                  <a:lnTo>
                    <a:pt x="3944074" y="924775"/>
                  </a:lnTo>
                  <a:lnTo>
                    <a:pt x="3980891" y="903363"/>
                  </a:lnTo>
                  <a:lnTo>
                    <a:pt x="4012336" y="881329"/>
                  </a:lnTo>
                  <a:lnTo>
                    <a:pt x="4056824" y="837057"/>
                  </a:lnTo>
                  <a:lnTo>
                    <a:pt x="4093997" y="780313"/>
                  </a:lnTo>
                  <a:lnTo>
                    <a:pt x="4126153" y="708939"/>
                  </a:lnTo>
                  <a:lnTo>
                    <a:pt x="4139120" y="668718"/>
                  </a:lnTo>
                  <a:lnTo>
                    <a:pt x="4149331" y="625983"/>
                  </a:lnTo>
                  <a:lnTo>
                    <a:pt x="4156291" y="581101"/>
                  </a:lnTo>
                  <a:lnTo>
                    <a:pt x="4159516" y="534479"/>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3" name="Google Shape;283;p20"/>
          <p:cNvSpPr/>
          <p:nvPr/>
        </p:nvSpPr>
        <p:spPr>
          <a:xfrm>
            <a:off x="0" y="9277765"/>
            <a:ext cx="1379855" cy="1009650"/>
          </a:xfrm>
          <a:custGeom>
            <a:avLst/>
            <a:gdLst/>
            <a:ahLst/>
            <a:cxnLst/>
            <a:rect l="l" t="t" r="r" b="b"/>
            <a:pathLst>
              <a:path w="1379855" h="1009650" extrusionOk="0">
                <a:moveTo>
                  <a:pt x="9089" y="1009234"/>
                </a:moveTo>
                <a:lnTo>
                  <a:pt x="0" y="1009234"/>
                </a:lnTo>
                <a:lnTo>
                  <a:pt x="0" y="964899"/>
                </a:lnTo>
                <a:lnTo>
                  <a:pt x="9089" y="1009234"/>
                </a:lnTo>
                <a:close/>
              </a:path>
              <a:path w="1379855" h="1009650" extrusionOk="0">
                <a:moveTo>
                  <a:pt x="49457" y="1009234"/>
                </a:moveTo>
                <a:lnTo>
                  <a:pt x="21369" y="100923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7" y="1009234"/>
                </a:lnTo>
                <a:close/>
              </a:path>
              <a:path w="1379855" h="1009650" extrusionOk="0">
                <a:moveTo>
                  <a:pt x="221020" y="1009234"/>
                </a:moveTo>
                <a:lnTo>
                  <a:pt x="164700" y="100923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20" y="100923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94" y="1009234"/>
                </a:moveTo>
                <a:lnTo>
                  <a:pt x="428195" y="100923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94" y="100923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20"/>
          <p:cNvSpPr txBox="1">
            <a:spLocks noGrp="1"/>
          </p:cNvSpPr>
          <p:nvPr>
            <p:ph type="title"/>
          </p:nvPr>
        </p:nvSpPr>
        <p:spPr>
          <a:xfrm>
            <a:off x="10007508" y="5141128"/>
            <a:ext cx="68001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DATA MODELLING</a:t>
            </a:r>
            <a:endParaRPr sz="55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90" name="Google Shape;290;p21"/>
          <p:cNvGrpSpPr/>
          <p:nvPr/>
        </p:nvGrpSpPr>
        <p:grpSpPr>
          <a:xfrm>
            <a:off x="15170413" y="0"/>
            <a:ext cx="3117850" cy="2908300"/>
            <a:chOff x="15170413" y="0"/>
            <a:chExt cx="3117850" cy="2908300"/>
          </a:xfrm>
        </p:grpSpPr>
        <p:sp>
          <p:nvSpPr>
            <p:cNvPr id="291" name="Google Shape;291;p21"/>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21"/>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93" name="Google Shape;293;p21"/>
          <p:cNvGrpSpPr/>
          <p:nvPr/>
        </p:nvGrpSpPr>
        <p:grpSpPr>
          <a:xfrm>
            <a:off x="2522790" y="3254471"/>
            <a:ext cx="13611239" cy="7033000"/>
            <a:chOff x="2522790" y="3254471"/>
            <a:chExt cx="13611239" cy="7033000"/>
          </a:xfrm>
        </p:grpSpPr>
        <p:sp>
          <p:nvSpPr>
            <p:cNvPr id="294" name="Google Shape;294;p21"/>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1" y="1617580"/>
                  </a:lnTo>
                  <a:lnTo>
                    <a:pt x="19486" y="1617580"/>
                  </a:lnTo>
                  <a:close/>
                </a:path>
                <a:path w="2422525" h="1617979" extrusionOk="0">
                  <a:moveTo>
                    <a:pt x="1384251"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1"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5" name="Google Shape;295;p21"/>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1"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3"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3"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6" name="Google Shape;296;p21"/>
            <p:cNvSpPr/>
            <p:nvPr/>
          </p:nvSpPr>
          <p:spPr>
            <a:xfrm>
              <a:off x="2522790" y="3254471"/>
              <a:ext cx="13611239" cy="54959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p21"/>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3"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7"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8" name="Google Shape;298;p21"/>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9" name="Google Shape;299;p21"/>
          <p:cNvSpPr txBox="1">
            <a:spLocks noGrp="1"/>
          </p:cNvSpPr>
          <p:nvPr>
            <p:ph type="title"/>
          </p:nvPr>
        </p:nvSpPr>
        <p:spPr>
          <a:xfrm>
            <a:off x="3484396" y="1884128"/>
            <a:ext cx="11319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Normalization using Min-Max</a:t>
            </a:r>
            <a:endParaRPr sz="5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2"/>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05" name="Google Shape;305;p22"/>
          <p:cNvGrpSpPr/>
          <p:nvPr/>
        </p:nvGrpSpPr>
        <p:grpSpPr>
          <a:xfrm>
            <a:off x="15170413" y="1"/>
            <a:ext cx="3117850" cy="2908300"/>
            <a:chOff x="15170413" y="1"/>
            <a:chExt cx="3117850" cy="2908300"/>
          </a:xfrm>
        </p:grpSpPr>
        <p:sp>
          <p:nvSpPr>
            <p:cNvPr id="306" name="Google Shape;306;p22"/>
            <p:cNvSpPr/>
            <p:nvPr/>
          </p:nvSpPr>
          <p:spPr>
            <a:xfrm>
              <a:off x="15170413" y="1"/>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1" y="0"/>
                  </a:lnTo>
                  <a:lnTo>
                    <a:pt x="1679452"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28" y="0"/>
                  </a:lnTo>
                  <a:lnTo>
                    <a:pt x="2140843" y="0"/>
                  </a:lnTo>
                  <a:lnTo>
                    <a:pt x="2164097" y="76199"/>
                  </a:lnTo>
                  <a:close/>
                </a:path>
                <a:path w="3117850" h="2908300" extrusionOk="0">
                  <a:moveTo>
                    <a:pt x="2819310" y="101599"/>
                  </a:moveTo>
                  <a:lnTo>
                    <a:pt x="2838348" y="25399"/>
                  </a:lnTo>
                  <a:lnTo>
                    <a:pt x="2847573" y="0"/>
                  </a:lnTo>
                  <a:lnTo>
                    <a:pt x="2952940"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7" name="Google Shape;307;p22"/>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08" name="Google Shape;308;p22"/>
          <p:cNvGrpSpPr/>
          <p:nvPr/>
        </p:nvGrpSpPr>
        <p:grpSpPr>
          <a:xfrm>
            <a:off x="1769934" y="4046189"/>
            <a:ext cx="8842867" cy="6241282"/>
            <a:chOff x="1769934" y="4046189"/>
            <a:chExt cx="8842867" cy="6241282"/>
          </a:xfrm>
        </p:grpSpPr>
        <p:sp>
          <p:nvSpPr>
            <p:cNvPr id="309" name="Google Shape;309;p22"/>
            <p:cNvSpPr/>
            <p:nvPr/>
          </p:nvSpPr>
          <p:spPr>
            <a:xfrm>
              <a:off x="6860657"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2" y="1617580"/>
                  </a:lnTo>
                  <a:lnTo>
                    <a:pt x="19486" y="1617580"/>
                  </a:lnTo>
                  <a:close/>
                </a:path>
                <a:path w="2422525" h="1617979" extrusionOk="0">
                  <a:moveTo>
                    <a:pt x="1384252"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2"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0" name="Google Shape;310;p22"/>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2"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4"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4"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22"/>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4"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8"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22"/>
            <p:cNvSpPr/>
            <p:nvPr/>
          </p:nvSpPr>
          <p:spPr>
            <a:xfrm>
              <a:off x="1769934" y="4046189"/>
              <a:ext cx="7553309" cy="52673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3" name="Google Shape;313;p22"/>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Google Shape;314;p22"/>
          <p:cNvSpPr/>
          <p:nvPr/>
        </p:nvSpPr>
        <p:spPr>
          <a:xfrm>
            <a:off x="3054095" y="2254535"/>
            <a:ext cx="12182459" cy="13239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22"/>
          <p:cNvSpPr txBox="1">
            <a:spLocks noGrp="1"/>
          </p:cNvSpPr>
          <p:nvPr>
            <p:ph type="title"/>
          </p:nvPr>
        </p:nvSpPr>
        <p:spPr>
          <a:xfrm>
            <a:off x="6938550" y="900483"/>
            <a:ext cx="4410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Metode Elbow</a:t>
            </a:r>
            <a:endParaRPr sz="5500"/>
          </a:p>
        </p:txBody>
      </p:sp>
      <p:sp>
        <p:nvSpPr>
          <p:cNvPr id="316" name="Google Shape;316;p22"/>
          <p:cNvSpPr txBox="1"/>
          <p:nvPr/>
        </p:nvSpPr>
        <p:spPr>
          <a:xfrm>
            <a:off x="9674423" y="5703945"/>
            <a:ext cx="6976109" cy="1187450"/>
          </a:xfrm>
          <a:prstGeom prst="rect">
            <a:avLst/>
          </a:prstGeom>
          <a:noFill/>
          <a:ln>
            <a:noFill/>
          </a:ln>
        </p:spPr>
        <p:txBody>
          <a:bodyPr spcFirstLastPara="1" wrap="square" lIns="0" tIns="12700" rIns="0" bIns="0" anchor="t" anchorCtr="0">
            <a:spAutoFit/>
          </a:bodyPr>
          <a:lstStyle/>
          <a:p>
            <a:pPr marL="12700" marR="5080" lvl="0" indent="0" algn="l"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hasil dari metode elbow  akan digunakan cluster=3.</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3"/>
          <p:cNvSpPr/>
          <p:nvPr/>
        </p:nvSpPr>
        <p:spPr>
          <a:xfrm>
            <a:off x="0" y="2148494"/>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22" name="Google Shape;322;p23"/>
          <p:cNvGrpSpPr/>
          <p:nvPr/>
        </p:nvGrpSpPr>
        <p:grpSpPr>
          <a:xfrm>
            <a:off x="15170413" y="1"/>
            <a:ext cx="3117850" cy="2908300"/>
            <a:chOff x="15170413" y="1"/>
            <a:chExt cx="3117850" cy="2908300"/>
          </a:xfrm>
        </p:grpSpPr>
        <p:sp>
          <p:nvSpPr>
            <p:cNvPr id="323" name="Google Shape;323;p23"/>
            <p:cNvSpPr/>
            <p:nvPr/>
          </p:nvSpPr>
          <p:spPr>
            <a:xfrm>
              <a:off x="15170413" y="1"/>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2" y="0"/>
                  </a:lnTo>
                  <a:lnTo>
                    <a:pt x="1679453"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29" y="0"/>
                  </a:lnTo>
                  <a:lnTo>
                    <a:pt x="2140843" y="0"/>
                  </a:lnTo>
                  <a:lnTo>
                    <a:pt x="2164097" y="76199"/>
                  </a:lnTo>
                  <a:close/>
                </a:path>
                <a:path w="3117850" h="2908300" extrusionOk="0">
                  <a:moveTo>
                    <a:pt x="2819310" y="101599"/>
                  </a:moveTo>
                  <a:lnTo>
                    <a:pt x="2838348" y="25399"/>
                  </a:lnTo>
                  <a:lnTo>
                    <a:pt x="2847573" y="0"/>
                  </a:lnTo>
                  <a:lnTo>
                    <a:pt x="2952939"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23"/>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25" name="Google Shape;325;p23"/>
          <p:cNvGrpSpPr/>
          <p:nvPr/>
        </p:nvGrpSpPr>
        <p:grpSpPr>
          <a:xfrm>
            <a:off x="2361136" y="3361212"/>
            <a:ext cx="14497049" cy="6926259"/>
            <a:chOff x="2361136" y="3361212"/>
            <a:chExt cx="14497049" cy="6926259"/>
          </a:xfrm>
        </p:grpSpPr>
        <p:sp>
          <p:nvSpPr>
            <p:cNvPr id="326" name="Google Shape;326;p23"/>
            <p:cNvSpPr/>
            <p:nvPr/>
          </p:nvSpPr>
          <p:spPr>
            <a:xfrm>
              <a:off x="2361136" y="3361212"/>
              <a:ext cx="14497049" cy="53054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23"/>
            <p:cNvSpPr/>
            <p:nvPr/>
          </p:nvSpPr>
          <p:spPr>
            <a:xfrm>
              <a:off x="6860657"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2" y="1617580"/>
                  </a:lnTo>
                  <a:lnTo>
                    <a:pt x="19486" y="1617580"/>
                  </a:lnTo>
                  <a:close/>
                </a:path>
                <a:path w="2422525" h="1617979" extrusionOk="0">
                  <a:moveTo>
                    <a:pt x="1384252"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2"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23"/>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2"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4"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4"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23"/>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4"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8"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30" name="Google Shape;330;p23"/>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1" name="Google Shape;331;p23"/>
          <p:cNvSpPr txBox="1">
            <a:spLocks noGrp="1"/>
          </p:cNvSpPr>
          <p:nvPr>
            <p:ph type="title"/>
          </p:nvPr>
        </p:nvSpPr>
        <p:spPr>
          <a:xfrm>
            <a:off x="6519897" y="1884128"/>
            <a:ext cx="5248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Metode K-Means</a:t>
            </a:r>
            <a:endParaRPr sz="5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4"/>
          <p:cNvSpPr/>
          <p:nvPr/>
        </p:nvSpPr>
        <p:spPr>
          <a:xfrm>
            <a:off x="1903997" y="3625474"/>
            <a:ext cx="14963759" cy="38671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7" name="Google Shape;337;p24"/>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38" name="Google Shape;338;p24"/>
          <p:cNvGrpSpPr/>
          <p:nvPr/>
        </p:nvGrpSpPr>
        <p:grpSpPr>
          <a:xfrm>
            <a:off x="15170413" y="0"/>
            <a:ext cx="3117850" cy="2908300"/>
            <a:chOff x="15170413" y="0"/>
            <a:chExt cx="3117850" cy="2908300"/>
          </a:xfrm>
        </p:grpSpPr>
        <p:sp>
          <p:nvSpPr>
            <p:cNvPr id="339" name="Google Shape;339;p24"/>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24"/>
            <p:cNvSpPr/>
            <p:nvPr/>
          </p:nvSpPr>
          <p:spPr>
            <a:xfrm>
              <a:off x="16882684" y="610815"/>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41" name="Google Shape;341;p24"/>
          <p:cNvGrpSpPr/>
          <p:nvPr/>
        </p:nvGrpSpPr>
        <p:grpSpPr>
          <a:xfrm>
            <a:off x="6860656" y="8669418"/>
            <a:ext cx="3752144" cy="1618053"/>
            <a:chOff x="6860656" y="8669418"/>
            <a:chExt cx="3752144" cy="1618053"/>
          </a:xfrm>
        </p:grpSpPr>
        <p:sp>
          <p:nvSpPr>
            <p:cNvPr id="342" name="Google Shape;342;p24"/>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1" y="1617580"/>
                  </a:lnTo>
                  <a:lnTo>
                    <a:pt x="19486" y="1617580"/>
                  </a:lnTo>
                  <a:close/>
                </a:path>
                <a:path w="2422525" h="1617979" extrusionOk="0">
                  <a:moveTo>
                    <a:pt x="1384251"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1"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Google Shape;343;p24"/>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1"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3"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3"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Google Shape;344;p24"/>
            <p:cNvSpPr/>
            <p:nvPr/>
          </p:nvSpPr>
          <p:spPr>
            <a:xfrm>
              <a:off x="8392840"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3"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7"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45" name="Google Shape;345;p24"/>
          <p:cNvSpPr/>
          <p:nvPr/>
        </p:nvSpPr>
        <p:spPr>
          <a:xfrm>
            <a:off x="1083186" y="2361962"/>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6" name="Google Shape;346;p24"/>
          <p:cNvSpPr txBox="1">
            <a:spLocks noGrp="1"/>
          </p:cNvSpPr>
          <p:nvPr>
            <p:ph type="title"/>
          </p:nvPr>
        </p:nvSpPr>
        <p:spPr>
          <a:xfrm>
            <a:off x="6341894" y="1884128"/>
            <a:ext cx="5604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52" name="Google Shape;352;p25"/>
          <p:cNvGrpSpPr/>
          <p:nvPr/>
        </p:nvGrpSpPr>
        <p:grpSpPr>
          <a:xfrm>
            <a:off x="15170413" y="3"/>
            <a:ext cx="3117850" cy="2908300"/>
            <a:chOff x="15170413" y="3"/>
            <a:chExt cx="3117850" cy="2908300"/>
          </a:xfrm>
        </p:grpSpPr>
        <p:sp>
          <p:nvSpPr>
            <p:cNvPr id="353" name="Google Shape;353;p25"/>
            <p:cNvSpPr/>
            <p:nvPr/>
          </p:nvSpPr>
          <p:spPr>
            <a:xfrm>
              <a:off x="15170413" y="3"/>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Google Shape;354;p25"/>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55" name="Google Shape;355;p25"/>
          <p:cNvGrpSpPr/>
          <p:nvPr/>
        </p:nvGrpSpPr>
        <p:grpSpPr>
          <a:xfrm>
            <a:off x="1393656" y="8521133"/>
            <a:ext cx="3756154" cy="1766423"/>
            <a:chOff x="1393656" y="8521133"/>
            <a:chExt cx="3756154" cy="1766423"/>
          </a:xfrm>
        </p:grpSpPr>
        <p:sp>
          <p:nvSpPr>
            <p:cNvPr id="356" name="Google Shape;356;p25"/>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3"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9"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40"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7" y="1765865"/>
                  </a:lnTo>
                  <a:lnTo>
                    <a:pt x="0" y="1765865"/>
                  </a:lnTo>
                  <a:close/>
                </a:path>
                <a:path w="2425700" h="1765934" extrusionOk="0">
                  <a:moveTo>
                    <a:pt x="1586123" y="1692785"/>
                  </a:moveTo>
                  <a:lnTo>
                    <a:pt x="680236" y="1350815"/>
                  </a:lnTo>
                  <a:lnTo>
                    <a:pt x="706615" y="1325025"/>
                  </a:lnTo>
                  <a:lnTo>
                    <a:pt x="733810" y="1300117"/>
                  </a:lnTo>
                  <a:lnTo>
                    <a:pt x="790392"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8" y="985989"/>
                  </a:lnTo>
                  <a:lnTo>
                    <a:pt x="1758139" y="994111"/>
                  </a:lnTo>
                  <a:lnTo>
                    <a:pt x="1809999" y="1005325"/>
                  </a:lnTo>
                  <a:lnTo>
                    <a:pt x="1861793" y="1019293"/>
                  </a:lnTo>
                  <a:lnTo>
                    <a:pt x="1913270" y="1035675"/>
                  </a:lnTo>
                  <a:lnTo>
                    <a:pt x="1964174" y="1054133"/>
                  </a:lnTo>
                  <a:lnTo>
                    <a:pt x="2014254" y="1074328"/>
                  </a:lnTo>
                  <a:lnTo>
                    <a:pt x="2063254" y="1095922"/>
                  </a:lnTo>
                  <a:lnTo>
                    <a:pt x="2110923"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70"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25"/>
            <p:cNvSpPr/>
            <p:nvPr/>
          </p:nvSpPr>
          <p:spPr>
            <a:xfrm>
              <a:off x="1617756" y="8692436"/>
              <a:ext cx="1967864" cy="1595120"/>
            </a:xfrm>
            <a:custGeom>
              <a:avLst/>
              <a:gdLst/>
              <a:ahLst/>
              <a:cxnLst/>
              <a:rect l="l" t="t" r="r" b="b"/>
              <a:pathLst>
                <a:path w="1967864" h="1595120" extrusionOk="0">
                  <a:moveTo>
                    <a:pt x="0" y="1594562"/>
                  </a:moveTo>
                  <a:lnTo>
                    <a:pt x="23883" y="1534140"/>
                  </a:lnTo>
                  <a:lnTo>
                    <a:pt x="41965"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9"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2"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5" y="1162188"/>
                  </a:lnTo>
                  <a:lnTo>
                    <a:pt x="930282" y="1137619"/>
                  </a:lnTo>
                  <a:lnTo>
                    <a:pt x="975876" y="1114963"/>
                  </a:lnTo>
                  <a:lnTo>
                    <a:pt x="1019417" y="1094440"/>
                  </a:lnTo>
                  <a:lnTo>
                    <a:pt x="1060630" y="1076269"/>
                  </a:lnTo>
                  <a:lnTo>
                    <a:pt x="1099238"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25"/>
            <p:cNvSpPr/>
            <p:nvPr/>
          </p:nvSpPr>
          <p:spPr>
            <a:xfrm>
              <a:off x="2911435" y="9133980"/>
              <a:ext cx="2238375" cy="1153160"/>
            </a:xfrm>
            <a:custGeom>
              <a:avLst/>
              <a:gdLst/>
              <a:ahLst/>
              <a:cxnLst/>
              <a:rect l="l" t="t" r="r" b="b"/>
              <a:pathLst>
                <a:path w="2238375" h="1153159" extrusionOk="0">
                  <a:moveTo>
                    <a:pt x="847686" y="1153018"/>
                  </a:moveTo>
                  <a:lnTo>
                    <a:pt x="701157" y="1153018"/>
                  </a:lnTo>
                  <a:lnTo>
                    <a:pt x="0" y="1043885"/>
                  </a:lnTo>
                  <a:lnTo>
                    <a:pt x="5368" y="1030854"/>
                  </a:lnTo>
                  <a:lnTo>
                    <a:pt x="25900" y="984987"/>
                  </a:lnTo>
                  <a:lnTo>
                    <a:pt x="30703" y="974772"/>
                  </a:lnTo>
                  <a:lnTo>
                    <a:pt x="31731" y="1025828"/>
                  </a:lnTo>
                  <a:lnTo>
                    <a:pt x="847686"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59" name="Google Shape;359;p25"/>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0" name="Google Shape;360;p25"/>
          <p:cNvSpPr/>
          <p:nvPr/>
        </p:nvSpPr>
        <p:spPr>
          <a:xfrm>
            <a:off x="798670" y="5006248"/>
            <a:ext cx="5619749" cy="24574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1" name="Google Shape;361;p25"/>
          <p:cNvSpPr/>
          <p:nvPr/>
        </p:nvSpPr>
        <p:spPr>
          <a:xfrm>
            <a:off x="6891771" y="3404768"/>
            <a:ext cx="10458449" cy="56578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2" name="Google Shape;362;p25"/>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p:nvPr/>
        </p:nvSpPr>
        <p:spPr>
          <a:xfrm>
            <a:off x="0" y="2148485"/>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68" name="Google Shape;368;p26"/>
          <p:cNvGrpSpPr/>
          <p:nvPr/>
        </p:nvGrpSpPr>
        <p:grpSpPr>
          <a:xfrm>
            <a:off x="15170413" y="0"/>
            <a:ext cx="3117850" cy="2908300"/>
            <a:chOff x="15170413" y="0"/>
            <a:chExt cx="3117850" cy="2908300"/>
          </a:xfrm>
        </p:grpSpPr>
        <p:sp>
          <p:nvSpPr>
            <p:cNvPr id="369" name="Google Shape;369;p26"/>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0" name="Google Shape;370;p26"/>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71" name="Google Shape;371;p26"/>
          <p:cNvGrpSpPr/>
          <p:nvPr/>
        </p:nvGrpSpPr>
        <p:grpSpPr>
          <a:xfrm>
            <a:off x="1393656" y="8521133"/>
            <a:ext cx="3756154" cy="1766423"/>
            <a:chOff x="1393656" y="8521133"/>
            <a:chExt cx="3756154" cy="1766423"/>
          </a:xfrm>
        </p:grpSpPr>
        <p:sp>
          <p:nvSpPr>
            <p:cNvPr id="372" name="Google Shape;372;p26"/>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2"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8"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39"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8" y="1765865"/>
                  </a:lnTo>
                  <a:lnTo>
                    <a:pt x="0" y="1765865"/>
                  </a:lnTo>
                  <a:close/>
                </a:path>
                <a:path w="2425700" h="1765934" extrusionOk="0">
                  <a:moveTo>
                    <a:pt x="1586123" y="1692785"/>
                  </a:moveTo>
                  <a:lnTo>
                    <a:pt x="680236" y="1350815"/>
                  </a:lnTo>
                  <a:lnTo>
                    <a:pt x="706615" y="1325025"/>
                  </a:lnTo>
                  <a:lnTo>
                    <a:pt x="733810" y="1300117"/>
                  </a:lnTo>
                  <a:lnTo>
                    <a:pt x="790391"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7" y="985989"/>
                  </a:lnTo>
                  <a:lnTo>
                    <a:pt x="1758139" y="994111"/>
                  </a:lnTo>
                  <a:lnTo>
                    <a:pt x="1809998" y="1005325"/>
                  </a:lnTo>
                  <a:lnTo>
                    <a:pt x="1861793" y="1019293"/>
                  </a:lnTo>
                  <a:lnTo>
                    <a:pt x="1913270" y="1035675"/>
                  </a:lnTo>
                  <a:lnTo>
                    <a:pt x="1964174" y="1054133"/>
                  </a:lnTo>
                  <a:lnTo>
                    <a:pt x="2014254" y="1074328"/>
                  </a:lnTo>
                  <a:lnTo>
                    <a:pt x="2063254" y="1095922"/>
                  </a:lnTo>
                  <a:lnTo>
                    <a:pt x="2110922"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69"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26"/>
            <p:cNvSpPr/>
            <p:nvPr/>
          </p:nvSpPr>
          <p:spPr>
            <a:xfrm>
              <a:off x="1617756" y="8692436"/>
              <a:ext cx="1967864" cy="1595120"/>
            </a:xfrm>
            <a:custGeom>
              <a:avLst/>
              <a:gdLst/>
              <a:ahLst/>
              <a:cxnLst/>
              <a:rect l="l" t="t" r="r" b="b"/>
              <a:pathLst>
                <a:path w="1967864" h="1595120" extrusionOk="0">
                  <a:moveTo>
                    <a:pt x="0" y="1594562"/>
                  </a:moveTo>
                  <a:lnTo>
                    <a:pt x="23883" y="1534140"/>
                  </a:lnTo>
                  <a:lnTo>
                    <a:pt x="41964"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8"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1"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4" y="1162188"/>
                  </a:lnTo>
                  <a:lnTo>
                    <a:pt x="930282" y="1137619"/>
                  </a:lnTo>
                  <a:lnTo>
                    <a:pt x="975875" y="1114963"/>
                  </a:lnTo>
                  <a:lnTo>
                    <a:pt x="1019417" y="1094440"/>
                  </a:lnTo>
                  <a:lnTo>
                    <a:pt x="1060630" y="1076269"/>
                  </a:lnTo>
                  <a:lnTo>
                    <a:pt x="1099237"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4" name="Google Shape;374;p26"/>
            <p:cNvSpPr/>
            <p:nvPr/>
          </p:nvSpPr>
          <p:spPr>
            <a:xfrm>
              <a:off x="2911435" y="9133980"/>
              <a:ext cx="2238375" cy="1153160"/>
            </a:xfrm>
            <a:custGeom>
              <a:avLst/>
              <a:gdLst/>
              <a:ahLst/>
              <a:cxnLst/>
              <a:rect l="l" t="t" r="r" b="b"/>
              <a:pathLst>
                <a:path w="2238375" h="1153159" extrusionOk="0">
                  <a:moveTo>
                    <a:pt x="847685" y="1153018"/>
                  </a:moveTo>
                  <a:lnTo>
                    <a:pt x="701157" y="1153018"/>
                  </a:lnTo>
                  <a:lnTo>
                    <a:pt x="0" y="1043885"/>
                  </a:lnTo>
                  <a:lnTo>
                    <a:pt x="5368" y="1030854"/>
                  </a:lnTo>
                  <a:lnTo>
                    <a:pt x="25900" y="984987"/>
                  </a:lnTo>
                  <a:lnTo>
                    <a:pt x="30703" y="974772"/>
                  </a:lnTo>
                  <a:lnTo>
                    <a:pt x="31731" y="1025828"/>
                  </a:lnTo>
                  <a:lnTo>
                    <a:pt x="847685"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75" name="Google Shape;375;p26"/>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6" name="Google Shape;376;p26"/>
          <p:cNvSpPr/>
          <p:nvPr/>
        </p:nvSpPr>
        <p:spPr>
          <a:xfrm>
            <a:off x="5331195" y="2764627"/>
            <a:ext cx="7943849" cy="68674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7" name="Google Shape;377;p26"/>
          <p:cNvSpPr txBox="1">
            <a:spLocks noGrp="1"/>
          </p:cNvSpPr>
          <p:nvPr>
            <p:ph type="title"/>
          </p:nvPr>
        </p:nvSpPr>
        <p:spPr>
          <a:xfrm>
            <a:off x="5054360" y="1397667"/>
            <a:ext cx="85737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Describing Data by Clusters</a:t>
            </a:r>
            <a:endParaRPr sz="5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7"/>
          <p:cNvSpPr/>
          <p:nvPr/>
        </p:nvSpPr>
        <p:spPr>
          <a:xfrm>
            <a:off x="0" y="2148485"/>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83" name="Google Shape;383;p27"/>
          <p:cNvGrpSpPr/>
          <p:nvPr/>
        </p:nvGrpSpPr>
        <p:grpSpPr>
          <a:xfrm>
            <a:off x="15170413" y="0"/>
            <a:ext cx="3117850" cy="2908300"/>
            <a:chOff x="15170413" y="0"/>
            <a:chExt cx="3117850" cy="2908300"/>
          </a:xfrm>
        </p:grpSpPr>
        <p:sp>
          <p:nvSpPr>
            <p:cNvPr id="384" name="Google Shape;384;p27"/>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p27"/>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86" name="Google Shape;386;p27"/>
          <p:cNvGrpSpPr/>
          <p:nvPr/>
        </p:nvGrpSpPr>
        <p:grpSpPr>
          <a:xfrm>
            <a:off x="1393656" y="8521133"/>
            <a:ext cx="3756154" cy="1766423"/>
            <a:chOff x="1393656" y="8521133"/>
            <a:chExt cx="3756154" cy="1766423"/>
          </a:xfrm>
        </p:grpSpPr>
        <p:sp>
          <p:nvSpPr>
            <p:cNvPr id="387" name="Google Shape;387;p27"/>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2"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8"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39"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8" y="1765865"/>
                  </a:lnTo>
                  <a:lnTo>
                    <a:pt x="0" y="1765865"/>
                  </a:lnTo>
                  <a:close/>
                </a:path>
                <a:path w="2425700" h="1765934" extrusionOk="0">
                  <a:moveTo>
                    <a:pt x="1586123" y="1692785"/>
                  </a:moveTo>
                  <a:lnTo>
                    <a:pt x="680236" y="1350815"/>
                  </a:lnTo>
                  <a:lnTo>
                    <a:pt x="706615" y="1325025"/>
                  </a:lnTo>
                  <a:lnTo>
                    <a:pt x="733810" y="1300117"/>
                  </a:lnTo>
                  <a:lnTo>
                    <a:pt x="790391"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7" y="985989"/>
                  </a:lnTo>
                  <a:lnTo>
                    <a:pt x="1758139" y="994111"/>
                  </a:lnTo>
                  <a:lnTo>
                    <a:pt x="1809998" y="1005325"/>
                  </a:lnTo>
                  <a:lnTo>
                    <a:pt x="1861793" y="1019293"/>
                  </a:lnTo>
                  <a:lnTo>
                    <a:pt x="1913270" y="1035675"/>
                  </a:lnTo>
                  <a:lnTo>
                    <a:pt x="1964174" y="1054133"/>
                  </a:lnTo>
                  <a:lnTo>
                    <a:pt x="2014254" y="1074328"/>
                  </a:lnTo>
                  <a:lnTo>
                    <a:pt x="2063254" y="1095922"/>
                  </a:lnTo>
                  <a:lnTo>
                    <a:pt x="2110922"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69"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27"/>
            <p:cNvSpPr/>
            <p:nvPr/>
          </p:nvSpPr>
          <p:spPr>
            <a:xfrm>
              <a:off x="1617756" y="8692436"/>
              <a:ext cx="1967864" cy="1595120"/>
            </a:xfrm>
            <a:custGeom>
              <a:avLst/>
              <a:gdLst/>
              <a:ahLst/>
              <a:cxnLst/>
              <a:rect l="l" t="t" r="r" b="b"/>
              <a:pathLst>
                <a:path w="1967864" h="1595120" extrusionOk="0">
                  <a:moveTo>
                    <a:pt x="0" y="1594562"/>
                  </a:moveTo>
                  <a:lnTo>
                    <a:pt x="23883" y="1534140"/>
                  </a:lnTo>
                  <a:lnTo>
                    <a:pt x="41964"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8"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1"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4" y="1162188"/>
                  </a:lnTo>
                  <a:lnTo>
                    <a:pt x="930282" y="1137619"/>
                  </a:lnTo>
                  <a:lnTo>
                    <a:pt x="975875" y="1114963"/>
                  </a:lnTo>
                  <a:lnTo>
                    <a:pt x="1019417" y="1094440"/>
                  </a:lnTo>
                  <a:lnTo>
                    <a:pt x="1060630" y="1076269"/>
                  </a:lnTo>
                  <a:lnTo>
                    <a:pt x="1099237"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Google Shape;389;p27"/>
            <p:cNvSpPr/>
            <p:nvPr/>
          </p:nvSpPr>
          <p:spPr>
            <a:xfrm>
              <a:off x="2911435" y="9133980"/>
              <a:ext cx="2238375" cy="1153160"/>
            </a:xfrm>
            <a:custGeom>
              <a:avLst/>
              <a:gdLst/>
              <a:ahLst/>
              <a:cxnLst/>
              <a:rect l="l" t="t" r="r" b="b"/>
              <a:pathLst>
                <a:path w="2238375" h="1153159" extrusionOk="0">
                  <a:moveTo>
                    <a:pt x="847685" y="1153018"/>
                  </a:moveTo>
                  <a:lnTo>
                    <a:pt x="701157" y="1153018"/>
                  </a:lnTo>
                  <a:lnTo>
                    <a:pt x="0" y="1043885"/>
                  </a:lnTo>
                  <a:lnTo>
                    <a:pt x="5368" y="1030854"/>
                  </a:lnTo>
                  <a:lnTo>
                    <a:pt x="25900" y="984987"/>
                  </a:lnTo>
                  <a:lnTo>
                    <a:pt x="30703" y="974772"/>
                  </a:lnTo>
                  <a:lnTo>
                    <a:pt x="31731" y="1025828"/>
                  </a:lnTo>
                  <a:lnTo>
                    <a:pt x="847685"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90" name="Google Shape;390;p27"/>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1" name="Google Shape;391;p27"/>
          <p:cNvSpPr/>
          <p:nvPr/>
        </p:nvSpPr>
        <p:spPr>
          <a:xfrm>
            <a:off x="2612644" y="2764599"/>
            <a:ext cx="8934449" cy="49910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2" name="Google Shape;392;p27"/>
          <p:cNvSpPr txBox="1">
            <a:spLocks noGrp="1"/>
          </p:cNvSpPr>
          <p:nvPr>
            <p:ph type="title"/>
          </p:nvPr>
        </p:nvSpPr>
        <p:spPr>
          <a:xfrm>
            <a:off x="6025635" y="1357680"/>
            <a:ext cx="62370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Clusters Correlation</a:t>
            </a:r>
            <a:endParaRPr sz="5500"/>
          </a:p>
        </p:txBody>
      </p:sp>
      <p:sp>
        <p:nvSpPr>
          <p:cNvPr id="393" name="Google Shape;393;p27"/>
          <p:cNvSpPr txBox="1"/>
          <p:nvPr/>
        </p:nvSpPr>
        <p:spPr>
          <a:xfrm>
            <a:off x="7447523" y="7931576"/>
            <a:ext cx="9678670" cy="1768475"/>
          </a:xfrm>
          <a:prstGeom prst="rect">
            <a:avLst/>
          </a:prstGeom>
          <a:noFill/>
          <a:ln>
            <a:noFill/>
          </a:ln>
        </p:spPr>
        <p:txBody>
          <a:bodyPr spcFirstLastPara="1" wrap="square" lIns="0" tIns="12700" rIns="0" bIns="0" anchor="t" anchorCtr="0">
            <a:spAutoFit/>
          </a:bodyPr>
          <a:lstStyle/>
          <a:p>
            <a:pPr marL="12700" marR="508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korelasi, didapatkan 3 teratas yang  memiliki dampak besar dalam pengelompokkan  negara yaitu life_expec, gdpp, dan income.</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p:nvPr/>
        </p:nvSpPr>
        <p:spPr>
          <a:xfrm>
            <a:off x="0" y="2148485"/>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99" name="Google Shape;399;p28"/>
          <p:cNvGrpSpPr/>
          <p:nvPr/>
        </p:nvGrpSpPr>
        <p:grpSpPr>
          <a:xfrm>
            <a:off x="1083183" y="0"/>
            <a:ext cx="17205079" cy="10287556"/>
            <a:chOff x="1083183" y="0"/>
            <a:chExt cx="17205079" cy="10287556"/>
          </a:xfrm>
        </p:grpSpPr>
        <p:sp>
          <p:nvSpPr>
            <p:cNvPr id="400" name="Google Shape;400;p28"/>
            <p:cNvSpPr/>
            <p:nvPr/>
          </p:nvSpPr>
          <p:spPr>
            <a:xfrm>
              <a:off x="2148178" y="2916691"/>
              <a:ext cx="14382749" cy="56578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28"/>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28"/>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3" name="Google Shape;403;p28"/>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2"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8"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39"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8" y="1765865"/>
                  </a:lnTo>
                  <a:lnTo>
                    <a:pt x="0" y="1765865"/>
                  </a:lnTo>
                  <a:close/>
                </a:path>
                <a:path w="2425700" h="1765934" extrusionOk="0">
                  <a:moveTo>
                    <a:pt x="1586123" y="1692785"/>
                  </a:moveTo>
                  <a:lnTo>
                    <a:pt x="680236" y="1350815"/>
                  </a:lnTo>
                  <a:lnTo>
                    <a:pt x="706615" y="1325025"/>
                  </a:lnTo>
                  <a:lnTo>
                    <a:pt x="733810" y="1300117"/>
                  </a:lnTo>
                  <a:lnTo>
                    <a:pt x="790391"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7" y="985989"/>
                  </a:lnTo>
                  <a:lnTo>
                    <a:pt x="1758139" y="994111"/>
                  </a:lnTo>
                  <a:lnTo>
                    <a:pt x="1809998" y="1005325"/>
                  </a:lnTo>
                  <a:lnTo>
                    <a:pt x="1861793" y="1019293"/>
                  </a:lnTo>
                  <a:lnTo>
                    <a:pt x="1913270" y="1035675"/>
                  </a:lnTo>
                  <a:lnTo>
                    <a:pt x="1964174" y="1054133"/>
                  </a:lnTo>
                  <a:lnTo>
                    <a:pt x="2014254" y="1074328"/>
                  </a:lnTo>
                  <a:lnTo>
                    <a:pt x="2063254" y="1095922"/>
                  </a:lnTo>
                  <a:lnTo>
                    <a:pt x="2110922"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69"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p28"/>
            <p:cNvSpPr/>
            <p:nvPr/>
          </p:nvSpPr>
          <p:spPr>
            <a:xfrm>
              <a:off x="1617756" y="8692436"/>
              <a:ext cx="1967864" cy="1595120"/>
            </a:xfrm>
            <a:custGeom>
              <a:avLst/>
              <a:gdLst/>
              <a:ahLst/>
              <a:cxnLst/>
              <a:rect l="l" t="t" r="r" b="b"/>
              <a:pathLst>
                <a:path w="1967864" h="1595120" extrusionOk="0">
                  <a:moveTo>
                    <a:pt x="0" y="1594562"/>
                  </a:moveTo>
                  <a:lnTo>
                    <a:pt x="23883" y="1534140"/>
                  </a:lnTo>
                  <a:lnTo>
                    <a:pt x="41964"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8"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1"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4" y="1162188"/>
                  </a:lnTo>
                  <a:lnTo>
                    <a:pt x="930282" y="1137619"/>
                  </a:lnTo>
                  <a:lnTo>
                    <a:pt x="975875" y="1114963"/>
                  </a:lnTo>
                  <a:lnTo>
                    <a:pt x="1019417" y="1094440"/>
                  </a:lnTo>
                  <a:lnTo>
                    <a:pt x="1060630" y="1076269"/>
                  </a:lnTo>
                  <a:lnTo>
                    <a:pt x="1099237"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28"/>
            <p:cNvSpPr/>
            <p:nvPr/>
          </p:nvSpPr>
          <p:spPr>
            <a:xfrm>
              <a:off x="1083183" y="2361970"/>
              <a:ext cx="4066540" cy="7925434"/>
            </a:xfrm>
            <a:custGeom>
              <a:avLst/>
              <a:gdLst/>
              <a:ahLst/>
              <a:cxnLst/>
              <a:rect l="l" t="t" r="r" b="b"/>
              <a:pathLst>
                <a:path w="4066540" h="7925434" extrusionOk="0">
                  <a:moveTo>
                    <a:pt x="819150" y="286562"/>
                  </a:moveTo>
                  <a:lnTo>
                    <a:pt x="781316" y="207581"/>
                  </a:lnTo>
                  <a:lnTo>
                    <a:pt x="761288" y="216179"/>
                  </a:lnTo>
                  <a:lnTo>
                    <a:pt x="742226" y="223964"/>
                  </a:lnTo>
                  <a:lnTo>
                    <a:pt x="712927" y="235343"/>
                  </a:lnTo>
                  <a:lnTo>
                    <a:pt x="662254" y="254762"/>
                  </a:lnTo>
                  <a:lnTo>
                    <a:pt x="620915" y="270408"/>
                  </a:lnTo>
                  <a:lnTo>
                    <a:pt x="580910" y="285864"/>
                  </a:lnTo>
                  <a:lnTo>
                    <a:pt x="540969" y="301840"/>
                  </a:lnTo>
                  <a:lnTo>
                    <a:pt x="499821" y="319062"/>
                  </a:lnTo>
                  <a:lnTo>
                    <a:pt x="531139" y="215455"/>
                  </a:lnTo>
                  <a:lnTo>
                    <a:pt x="561124" y="118694"/>
                  </a:lnTo>
                  <a:lnTo>
                    <a:pt x="583628" y="47155"/>
                  </a:lnTo>
                  <a:lnTo>
                    <a:pt x="592493" y="19227"/>
                  </a:lnTo>
                  <a:lnTo>
                    <a:pt x="503986" y="0"/>
                  </a:lnTo>
                  <a:lnTo>
                    <a:pt x="499605" y="20548"/>
                  </a:lnTo>
                  <a:lnTo>
                    <a:pt x="495046" y="39839"/>
                  </a:lnTo>
                  <a:lnTo>
                    <a:pt x="487489" y="69100"/>
                  </a:lnTo>
                  <a:lnTo>
                    <a:pt x="474129" y="119519"/>
                  </a:lnTo>
                  <a:lnTo>
                    <a:pt x="461225" y="169164"/>
                  </a:lnTo>
                  <a:lnTo>
                    <a:pt x="448970" y="217589"/>
                  </a:lnTo>
                  <a:lnTo>
                    <a:pt x="437235" y="267385"/>
                  </a:lnTo>
                  <a:lnTo>
                    <a:pt x="425881" y="321157"/>
                  </a:lnTo>
                  <a:lnTo>
                    <a:pt x="324040" y="257949"/>
                  </a:lnTo>
                  <a:lnTo>
                    <a:pt x="214020" y="187363"/>
                  </a:lnTo>
                  <a:lnTo>
                    <a:pt x="125945" y="129946"/>
                  </a:lnTo>
                  <a:lnTo>
                    <a:pt x="89890" y="106235"/>
                  </a:lnTo>
                  <a:lnTo>
                    <a:pt x="54140" y="157962"/>
                  </a:lnTo>
                  <a:lnTo>
                    <a:pt x="62826" y="165392"/>
                  </a:lnTo>
                  <a:lnTo>
                    <a:pt x="74104" y="172808"/>
                  </a:lnTo>
                  <a:lnTo>
                    <a:pt x="95529" y="184696"/>
                  </a:lnTo>
                  <a:lnTo>
                    <a:pt x="134670" y="205486"/>
                  </a:lnTo>
                  <a:lnTo>
                    <a:pt x="163842" y="221919"/>
                  </a:lnTo>
                  <a:lnTo>
                    <a:pt x="200888" y="244233"/>
                  </a:lnTo>
                  <a:lnTo>
                    <a:pt x="244005" y="271272"/>
                  </a:lnTo>
                  <a:lnTo>
                    <a:pt x="291401" y="301866"/>
                  </a:lnTo>
                  <a:lnTo>
                    <a:pt x="341287" y="334835"/>
                  </a:lnTo>
                  <a:lnTo>
                    <a:pt x="391871" y="369036"/>
                  </a:lnTo>
                  <a:lnTo>
                    <a:pt x="283629" y="416407"/>
                  </a:lnTo>
                  <a:lnTo>
                    <a:pt x="154152" y="470204"/>
                  </a:lnTo>
                  <a:lnTo>
                    <a:pt x="45554" y="514299"/>
                  </a:lnTo>
                  <a:lnTo>
                    <a:pt x="0" y="532587"/>
                  </a:lnTo>
                  <a:lnTo>
                    <a:pt x="27076" y="589546"/>
                  </a:lnTo>
                  <a:lnTo>
                    <a:pt x="38150" y="586587"/>
                  </a:lnTo>
                  <a:lnTo>
                    <a:pt x="50584" y="581596"/>
                  </a:lnTo>
                  <a:lnTo>
                    <a:pt x="72263" y="570966"/>
                  </a:lnTo>
                  <a:lnTo>
                    <a:pt x="111061" y="551103"/>
                  </a:lnTo>
                  <a:lnTo>
                    <a:pt x="142570" y="535851"/>
                  </a:lnTo>
                  <a:lnTo>
                    <a:pt x="184175" y="517271"/>
                  </a:lnTo>
                  <a:lnTo>
                    <a:pt x="233641" y="496277"/>
                  </a:lnTo>
                  <a:lnTo>
                    <a:pt x="288683" y="473811"/>
                  </a:lnTo>
                  <a:lnTo>
                    <a:pt x="347040" y="450773"/>
                  </a:lnTo>
                  <a:lnTo>
                    <a:pt x="406450" y="428091"/>
                  </a:lnTo>
                  <a:lnTo>
                    <a:pt x="382485" y="540131"/>
                  </a:lnTo>
                  <a:lnTo>
                    <a:pt x="354812" y="660184"/>
                  </a:lnTo>
                  <a:lnTo>
                    <a:pt x="331965" y="755929"/>
                  </a:lnTo>
                  <a:lnTo>
                    <a:pt x="322453" y="795032"/>
                  </a:lnTo>
                  <a:lnTo>
                    <a:pt x="386321" y="809002"/>
                  </a:lnTo>
                  <a:lnTo>
                    <a:pt x="390486" y="798601"/>
                  </a:lnTo>
                  <a:lnTo>
                    <a:pt x="393611" y="785990"/>
                  </a:lnTo>
                  <a:lnTo>
                    <a:pt x="397243" y="762965"/>
                  </a:lnTo>
                  <a:lnTo>
                    <a:pt x="402971" y="721296"/>
                  </a:lnTo>
                  <a:lnTo>
                    <a:pt x="408470" y="688263"/>
                  </a:lnTo>
                  <a:lnTo>
                    <a:pt x="416979" y="645579"/>
                  </a:lnTo>
                  <a:lnTo>
                    <a:pt x="427964" y="595490"/>
                  </a:lnTo>
                  <a:lnTo>
                    <a:pt x="440931" y="540270"/>
                  </a:lnTo>
                  <a:lnTo>
                    <a:pt x="455333" y="482206"/>
                  </a:lnTo>
                  <a:lnTo>
                    <a:pt x="470662" y="423557"/>
                  </a:lnTo>
                  <a:lnTo>
                    <a:pt x="494614" y="440677"/>
                  </a:lnTo>
                  <a:lnTo>
                    <a:pt x="585762" y="507517"/>
                  </a:lnTo>
                  <a:lnTo>
                    <a:pt x="670890" y="570763"/>
                  </a:lnTo>
                  <a:lnTo>
                    <a:pt x="733831" y="617880"/>
                  </a:lnTo>
                  <a:lnTo>
                    <a:pt x="758405" y="636371"/>
                  </a:lnTo>
                  <a:lnTo>
                    <a:pt x="807694" y="564730"/>
                  </a:lnTo>
                  <a:lnTo>
                    <a:pt x="771639" y="541718"/>
                  </a:lnTo>
                  <a:lnTo>
                    <a:pt x="700443" y="493788"/>
                  </a:lnTo>
                  <a:lnTo>
                    <a:pt x="658850" y="465277"/>
                  </a:lnTo>
                  <a:lnTo>
                    <a:pt x="618172" y="437883"/>
                  </a:lnTo>
                  <a:lnTo>
                    <a:pt x="576465" y="410743"/>
                  </a:lnTo>
                  <a:lnTo>
                    <a:pt x="531749" y="383019"/>
                  </a:lnTo>
                  <a:lnTo>
                    <a:pt x="632879" y="348488"/>
                  </a:lnTo>
                  <a:lnTo>
                    <a:pt x="725424" y="317487"/>
                  </a:lnTo>
                  <a:lnTo>
                    <a:pt x="792988" y="295148"/>
                  </a:lnTo>
                  <a:lnTo>
                    <a:pt x="819150" y="286562"/>
                  </a:lnTo>
                  <a:close/>
                </a:path>
                <a:path w="4066540" h="7925434" extrusionOk="0">
                  <a:moveTo>
                    <a:pt x="4066222" y="7861681"/>
                  </a:moveTo>
                  <a:lnTo>
                    <a:pt x="4065473" y="7794434"/>
                  </a:lnTo>
                  <a:lnTo>
                    <a:pt x="4064025" y="7741742"/>
                  </a:lnTo>
                  <a:lnTo>
                    <a:pt x="4061714" y="7687919"/>
                  </a:lnTo>
                  <a:lnTo>
                    <a:pt x="4058399" y="7633398"/>
                  </a:lnTo>
                  <a:lnTo>
                    <a:pt x="4053954" y="7578636"/>
                  </a:lnTo>
                  <a:lnTo>
                    <a:pt x="4048277" y="7524077"/>
                  </a:lnTo>
                  <a:lnTo>
                    <a:pt x="4041229" y="7470140"/>
                  </a:lnTo>
                  <a:lnTo>
                    <a:pt x="4032681" y="7417308"/>
                  </a:lnTo>
                  <a:lnTo>
                    <a:pt x="4022534" y="7366000"/>
                  </a:lnTo>
                  <a:lnTo>
                    <a:pt x="4010634" y="7316660"/>
                  </a:lnTo>
                  <a:lnTo>
                    <a:pt x="3996880" y="7269747"/>
                  </a:lnTo>
                  <a:lnTo>
                    <a:pt x="3981145" y="7225690"/>
                  </a:lnTo>
                  <a:lnTo>
                    <a:pt x="3963289" y="7184949"/>
                  </a:lnTo>
                  <a:lnTo>
                    <a:pt x="3943210" y="7147954"/>
                  </a:lnTo>
                  <a:lnTo>
                    <a:pt x="3900627" y="7078332"/>
                  </a:lnTo>
                  <a:lnTo>
                    <a:pt x="3873309" y="7038238"/>
                  </a:lnTo>
                  <a:lnTo>
                    <a:pt x="3842791" y="7001853"/>
                  </a:lnTo>
                  <a:lnTo>
                    <a:pt x="3806875" y="6970027"/>
                  </a:lnTo>
                  <a:lnTo>
                    <a:pt x="3763365" y="6943598"/>
                  </a:lnTo>
                  <a:lnTo>
                    <a:pt x="3710089" y="6923405"/>
                  </a:lnTo>
                  <a:lnTo>
                    <a:pt x="3690683" y="6917131"/>
                  </a:lnTo>
                  <a:lnTo>
                    <a:pt x="3670516" y="6908749"/>
                  </a:lnTo>
                  <a:lnTo>
                    <a:pt x="3649243" y="6898716"/>
                  </a:lnTo>
                  <a:lnTo>
                    <a:pt x="3602863" y="6875678"/>
                  </a:lnTo>
                  <a:lnTo>
                    <a:pt x="3577310" y="6863435"/>
                  </a:lnTo>
                  <a:lnTo>
                    <a:pt x="3519386" y="6838582"/>
                  </a:lnTo>
                  <a:lnTo>
                    <a:pt x="3450069" y="6814947"/>
                  </a:lnTo>
                  <a:lnTo>
                    <a:pt x="3410280" y="6804253"/>
                  </a:lnTo>
                  <a:lnTo>
                    <a:pt x="3366617" y="6794640"/>
                  </a:lnTo>
                  <a:lnTo>
                    <a:pt x="3318738" y="6786372"/>
                  </a:lnTo>
                  <a:lnTo>
                    <a:pt x="3266313" y="6779717"/>
                  </a:lnTo>
                  <a:lnTo>
                    <a:pt x="3208972" y="6774929"/>
                  </a:lnTo>
                  <a:lnTo>
                    <a:pt x="3146399" y="6772275"/>
                  </a:lnTo>
                  <a:lnTo>
                    <a:pt x="3078238" y="6772021"/>
                  </a:lnTo>
                  <a:lnTo>
                    <a:pt x="3004159" y="6774408"/>
                  </a:lnTo>
                  <a:lnTo>
                    <a:pt x="2923806" y="6779704"/>
                  </a:lnTo>
                  <a:lnTo>
                    <a:pt x="2836849" y="6788175"/>
                  </a:lnTo>
                  <a:lnTo>
                    <a:pt x="2790025" y="6795186"/>
                  </a:lnTo>
                  <a:lnTo>
                    <a:pt x="2743238" y="6805727"/>
                  </a:lnTo>
                  <a:lnTo>
                    <a:pt x="2696502" y="6819773"/>
                  </a:lnTo>
                  <a:lnTo>
                    <a:pt x="2649867" y="6837324"/>
                  </a:lnTo>
                  <a:lnTo>
                    <a:pt x="2603373" y="6858343"/>
                  </a:lnTo>
                  <a:lnTo>
                    <a:pt x="2557043" y="6882828"/>
                  </a:lnTo>
                  <a:lnTo>
                    <a:pt x="2510929" y="6910768"/>
                  </a:lnTo>
                  <a:lnTo>
                    <a:pt x="2465057" y="6942137"/>
                  </a:lnTo>
                  <a:lnTo>
                    <a:pt x="2419464" y="6976935"/>
                  </a:lnTo>
                  <a:lnTo>
                    <a:pt x="2383523" y="7007187"/>
                  </a:lnTo>
                  <a:lnTo>
                    <a:pt x="2347734" y="7039534"/>
                  </a:lnTo>
                  <a:lnTo>
                    <a:pt x="2312149" y="7073951"/>
                  </a:lnTo>
                  <a:lnTo>
                    <a:pt x="2276767" y="7110412"/>
                  </a:lnTo>
                  <a:lnTo>
                    <a:pt x="2241651" y="7148906"/>
                  </a:lnTo>
                  <a:lnTo>
                    <a:pt x="2206815" y="7189394"/>
                  </a:lnTo>
                  <a:lnTo>
                    <a:pt x="2172297" y="7231875"/>
                  </a:lnTo>
                  <a:lnTo>
                    <a:pt x="2138134" y="7276287"/>
                  </a:lnTo>
                  <a:lnTo>
                    <a:pt x="2104351" y="7322642"/>
                  </a:lnTo>
                  <a:lnTo>
                    <a:pt x="2075764" y="7363942"/>
                  </a:lnTo>
                  <a:lnTo>
                    <a:pt x="2047963" y="7405738"/>
                  </a:lnTo>
                  <a:lnTo>
                    <a:pt x="2020925" y="7448029"/>
                  </a:lnTo>
                  <a:lnTo>
                    <a:pt x="1994687" y="7490803"/>
                  </a:lnTo>
                  <a:lnTo>
                    <a:pt x="1969236" y="7534046"/>
                  </a:lnTo>
                  <a:lnTo>
                    <a:pt x="1944585" y="7577747"/>
                  </a:lnTo>
                  <a:lnTo>
                    <a:pt x="1920748" y="7621918"/>
                  </a:lnTo>
                  <a:lnTo>
                    <a:pt x="1897722" y="7666520"/>
                  </a:lnTo>
                  <a:lnTo>
                    <a:pt x="1875510" y="7711554"/>
                  </a:lnTo>
                  <a:lnTo>
                    <a:pt x="1858949" y="7746784"/>
                  </a:lnTo>
                  <a:lnTo>
                    <a:pt x="1833613" y="7802867"/>
                  </a:lnTo>
                  <a:lnTo>
                    <a:pt x="1828241" y="7815897"/>
                  </a:lnTo>
                  <a:lnTo>
                    <a:pt x="2529408" y="7925028"/>
                  </a:lnTo>
                  <a:lnTo>
                    <a:pt x="2675928" y="7925028"/>
                  </a:lnTo>
                  <a:lnTo>
                    <a:pt x="1859978" y="7797851"/>
                  </a:lnTo>
                  <a:lnTo>
                    <a:pt x="1880184" y="7753794"/>
                  </a:lnTo>
                  <a:lnTo>
                    <a:pt x="1901126" y="7710106"/>
                  </a:lnTo>
                  <a:lnTo>
                    <a:pt x="1922792" y="7666787"/>
                  </a:lnTo>
                  <a:lnTo>
                    <a:pt x="1945208" y="7623861"/>
                  </a:lnTo>
                  <a:lnTo>
                    <a:pt x="1968347" y="7581328"/>
                  </a:lnTo>
                  <a:lnTo>
                    <a:pt x="1992223" y="7539202"/>
                  </a:lnTo>
                  <a:lnTo>
                    <a:pt x="2016836" y="7497508"/>
                  </a:lnTo>
                  <a:lnTo>
                    <a:pt x="2042172" y="7456246"/>
                  </a:lnTo>
                  <a:lnTo>
                    <a:pt x="2068258" y="7415428"/>
                  </a:lnTo>
                  <a:lnTo>
                    <a:pt x="2095068" y="7375080"/>
                  </a:lnTo>
                  <a:lnTo>
                    <a:pt x="2122627" y="7335202"/>
                  </a:lnTo>
                  <a:lnTo>
                    <a:pt x="2156028" y="7289393"/>
                  </a:lnTo>
                  <a:lnTo>
                    <a:pt x="2189772" y="7245490"/>
                  </a:lnTo>
                  <a:lnTo>
                    <a:pt x="2223820" y="7203516"/>
                  </a:lnTo>
                  <a:lnTo>
                    <a:pt x="2258174" y="7163511"/>
                  </a:lnTo>
                  <a:lnTo>
                    <a:pt x="2292794" y="7125500"/>
                  </a:lnTo>
                  <a:lnTo>
                    <a:pt x="2327643" y="7089508"/>
                  </a:lnTo>
                  <a:lnTo>
                    <a:pt x="2362695" y="7055599"/>
                  </a:lnTo>
                  <a:lnTo>
                    <a:pt x="2397937" y="7023773"/>
                  </a:lnTo>
                  <a:lnTo>
                    <a:pt x="2433320" y="6994080"/>
                  </a:lnTo>
                  <a:lnTo>
                    <a:pt x="2477770" y="6960184"/>
                  </a:lnTo>
                  <a:lnTo>
                    <a:pt x="2522423" y="6929590"/>
                  </a:lnTo>
                  <a:lnTo>
                    <a:pt x="2567267" y="6902336"/>
                  </a:lnTo>
                  <a:lnTo>
                    <a:pt x="2612263" y="6878434"/>
                  </a:lnTo>
                  <a:lnTo>
                    <a:pt x="2657411" y="6857898"/>
                  </a:lnTo>
                  <a:lnTo>
                    <a:pt x="2702687" y="6840779"/>
                  </a:lnTo>
                  <a:lnTo>
                    <a:pt x="2748051" y="6827075"/>
                  </a:lnTo>
                  <a:lnTo>
                    <a:pt x="2793479" y="6816826"/>
                  </a:lnTo>
                  <a:lnTo>
                    <a:pt x="2838970" y="6810045"/>
                  </a:lnTo>
                  <a:lnTo>
                    <a:pt x="2924708" y="6801675"/>
                  </a:lnTo>
                  <a:lnTo>
                    <a:pt x="3003905" y="6796430"/>
                  </a:lnTo>
                  <a:lnTo>
                    <a:pt x="3076918" y="6794055"/>
                  </a:lnTo>
                  <a:lnTo>
                    <a:pt x="3144062" y="6794284"/>
                  </a:lnTo>
                  <a:lnTo>
                    <a:pt x="3205696" y="6796862"/>
                  </a:lnTo>
                  <a:lnTo>
                    <a:pt x="3262147" y="6801548"/>
                  </a:lnTo>
                  <a:lnTo>
                    <a:pt x="3313747" y="6808063"/>
                  </a:lnTo>
                  <a:lnTo>
                    <a:pt x="3360851" y="6816179"/>
                  </a:lnTo>
                  <a:lnTo>
                    <a:pt x="3403803" y="6825615"/>
                  </a:lnTo>
                  <a:lnTo>
                    <a:pt x="3442919" y="6836118"/>
                  </a:lnTo>
                  <a:lnTo>
                    <a:pt x="3511042" y="6859321"/>
                  </a:lnTo>
                  <a:lnTo>
                    <a:pt x="3567925" y="6883730"/>
                  </a:lnTo>
                  <a:lnTo>
                    <a:pt x="3639731" y="6918922"/>
                  </a:lnTo>
                  <a:lnTo>
                    <a:pt x="3661778" y="6929221"/>
                  </a:lnTo>
                  <a:lnTo>
                    <a:pt x="3682949" y="6937972"/>
                  </a:lnTo>
                  <a:lnTo>
                    <a:pt x="3703764" y="6944881"/>
                  </a:lnTo>
                  <a:lnTo>
                    <a:pt x="3753154" y="6963473"/>
                  </a:lnTo>
                  <a:lnTo>
                    <a:pt x="3793490" y="6987908"/>
                  </a:lnTo>
                  <a:lnTo>
                    <a:pt x="3826916" y="7017626"/>
                  </a:lnTo>
                  <a:lnTo>
                    <a:pt x="3855618" y="7052081"/>
                  </a:lnTo>
                  <a:lnTo>
                    <a:pt x="3881729" y="7090702"/>
                  </a:lnTo>
                  <a:lnTo>
                    <a:pt x="3923754" y="7160146"/>
                  </a:lnTo>
                  <a:lnTo>
                    <a:pt x="3944188" y="7197915"/>
                  </a:lnTo>
                  <a:lnTo>
                    <a:pt x="3962247" y="7239800"/>
                  </a:lnTo>
                  <a:lnTo>
                    <a:pt x="3978071" y="7285304"/>
                  </a:lnTo>
                  <a:lnTo>
                    <a:pt x="3991800" y="7333894"/>
                  </a:lnTo>
                  <a:lnTo>
                    <a:pt x="4003560" y="7385088"/>
                  </a:lnTo>
                  <a:lnTo>
                    <a:pt x="4013504" y="7438377"/>
                  </a:lnTo>
                  <a:lnTo>
                    <a:pt x="4021759" y="7493254"/>
                  </a:lnTo>
                  <a:lnTo>
                    <a:pt x="4028452" y="7549197"/>
                  </a:lnTo>
                  <a:lnTo>
                    <a:pt x="4033748" y="7605725"/>
                  </a:lnTo>
                  <a:lnTo>
                    <a:pt x="4037761" y="7662329"/>
                  </a:lnTo>
                  <a:lnTo>
                    <a:pt x="4040632" y="7718488"/>
                  </a:lnTo>
                  <a:lnTo>
                    <a:pt x="4042295" y="7767942"/>
                  </a:lnTo>
                  <a:lnTo>
                    <a:pt x="4043489" y="7827467"/>
                  </a:lnTo>
                  <a:lnTo>
                    <a:pt x="4043756" y="7879283"/>
                  </a:lnTo>
                  <a:lnTo>
                    <a:pt x="4043464" y="7925028"/>
                  </a:lnTo>
                  <a:lnTo>
                    <a:pt x="4065917" y="7925028"/>
                  </a:lnTo>
                  <a:lnTo>
                    <a:pt x="4066222" y="7861681"/>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06" name="Google Shape;406;p28"/>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9"/>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12" name="Google Shape;412;p29"/>
          <p:cNvGrpSpPr/>
          <p:nvPr/>
        </p:nvGrpSpPr>
        <p:grpSpPr>
          <a:xfrm>
            <a:off x="2060478" y="5"/>
            <a:ext cx="16227785" cy="8471480"/>
            <a:chOff x="2060478" y="5"/>
            <a:chExt cx="16227785" cy="8471480"/>
          </a:xfrm>
        </p:grpSpPr>
        <p:sp>
          <p:nvSpPr>
            <p:cNvPr id="413" name="Google Shape;413;p29"/>
            <p:cNvSpPr/>
            <p:nvPr/>
          </p:nvSpPr>
          <p:spPr>
            <a:xfrm>
              <a:off x="2060478" y="2889839"/>
              <a:ext cx="14563738" cy="55816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29"/>
            <p:cNvSpPr/>
            <p:nvPr/>
          </p:nvSpPr>
          <p:spPr>
            <a:xfrm>
              <a:off x="15170413" y="5"/>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3" y="0"/>
                  </a:lnTo>
                  <a:lnTo>
                    <a:pt x="1679454"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9"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5" name="Google Shape;415;p29"/>
            <p:cNvSpPr/>
            <p:nvPr/>
          </p:nvSpPr>
          <p:spPr>
            <a:xfrm>
              <a:off x="16882684" y="610825"/>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16" name="Google Shape;416;p29"/>
          <p:cNvGrpSpPr/>
          <p:nvPr/>
        </p:nvGrpSpPr>
        <p:grpSpPr>
          <a:xfrm>
            <a:off x="1393656" y="8521133"/>
            <a:ext cx="3756154" cy="1766423"/>
            <a:chOff x="1393656" y="8521133"/>
            <a:chExt cx="3756154" cy="1766423"/>
          </a:xfrm>
        </p:grpSpPr>
        <p:sp>
          <p:nvSpPr>
            <p:cNvPr id="417" name="Google Shape;417;p29"/>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3"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9"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40"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7" y="1765865"/>
                  </a:lnTo>
                  <a:lnTo>
                    <a:pt x="0" y="1765865"/>
                  </a:lnTo>
                  <a:close/>
                </a:path>
                <a:path w="2425700" h="1765934" extrusionOk="0">
                  <a:moveTo>
                    <a:pt x="1586123" y="1692785"/>
                  </a:moveTo>
                  <a:lnTo>
                    <a:pt x="680236" y="1350815"/>
                  </a:lnTo>
                  <a:lnTo>
                    <a:pt x="706615" y="1325025"/>
                  </a:lnTo>
                  <a:lnTo>
                    <a:pt x="733810" y="1300117"/>
                  </a:lnTo>
                  <a:lnTo>
                    <a:pt x="790392"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8" y="985989"/>
                  </a:lnTo>
                  <a:lnTo>
                    <a:pt x="1758139" y="994111"/>
                  </a:lnTo>
                  <a:lnTo>
                    <a:pt x="1809999" y="1005325"/>
                  </a:lnTo>
                  <a:lnTo>
                    <a:pt x="1861793" y="1019293"/>
                  </a:lnTo>
                  <a:lnTo>
                    <a:pt x="1913270" y="1035675"/>
                  </a:lnTo>
                  <a:lnTo>
                    <a:pt x="1964174" y="1054133"/>
                  </a:lnTo>
                  <a:lnTo>
                    <a:pt x="2014254" y="1074328"/>
                  </a:lnTo>
                  <a:lnTo>
                    <a:pt x="2063254" y="1095922"/>
                  </a:lnTo>
                  <a:lnTo>
                    <a:pt x="2110923"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70"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29"/>
            <p:cNvSpPr/>
            <p:nvPr/>
          </p:nvSpPr>
          <p:spPr>
            <a:xfrm>
              <a:off x="1617756" y="8692436"/>
              <a:ext cx="1967864" cy="1595120"/>
            </a:xfrm>
            <a:custGeom>
              <a:avLst/>
              <a:gdLst/>
              <a:ahLst/>
              <a:cxnLst/>
              <a:rect l="l" t="t" r="r" b="b"/>
              <a:pathLst>
                <a:path w="1967864" h="1595120" extrusionOk="0">
                  <a:moveTo>
                    <a:pt x="0" y="1594562"/>
                  </a:moveTo>
                  <a:lnTo>
                    <a:pt x="23883" y="1534140"/>
                  </a:lnTo>
                  <a:lnTo>
                    <a:pt x="41965"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9"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2"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5" y="1162188"/>
                  </a:lnTo>
                  <a:lnTo>
                    <a:pt x="930282" y="1137619"/>
                  </a:lnTo>
                  <a:lnTo>
                    <a:pt x="975876" y="1114963"/>
                  </a:lnTo>
                  <a:lnTo>
                    <a:pt x="1019417" y="1094440"/>
                  </a:lnTo>
                  <a:lnTo>
                    <a:pt x="1060630" y="1076269"/>
                  </a:lnTo>
                  <a:lnTo>
                    <a:pt x="1099238"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Google Shape;419;p29"/>
            <p:cNvSpPr/>
            <p:nvPr/>
          </p:nvSpPr>
          <p:spPr>
            <a:xfrm>
              <a:off x="2911435" y="9133980"/>
              <a:ext cx="2238375" cy="1153160"/>
            </a:xfrm>
            <a:custGeom>
              <a:avLst/>
              <a:gdLst/>
              <a:ahLst/>
              <a:cxnLst/>
              <a:rect l="l" t="t" r="r" b="b"/>
              <a:pathLst>
                <a:path w="2238375" h="1153159" extrusionOk="0">
                  <a:moveTo>
                    <a:pt x="847686" y="1153018"/>
                  </a:moveTo>
                  <a:lnTo>
                    <a:pt x="701157" y="1153018"/>
                  </a:lnTo>
                  <a:lnTo>
                    <a:pt x="0" y="1043885"/>
                  </a:lnTo>
                  <a:lnTo>
                    <a:pt x="5368" y="1030854"/>
                  </a:lnTo>
                  <a:lnTo>
                    <a:pt x="25900" y="984987"/>
                  </a:lnTo>
                  <a:lnTo>
                    <a:pt x="30703" y="974772"/>
                  </a:lnTo>
                  <a:lnTo>
                    <a:pt x="31731" y="1025828"/>
                  </a:lnTo>
                  <a:lnTo>
                    <a:pt x="847686"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20" name="Google Shape;420;p29"/>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1" name="Google Shape;421;p29"/>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p:nvPr>
        </p:nvSpPr>
        <p:spPr>
          <a:xfrm>
            <a:off x="4348876" y="2734765"/>
            <a:ext cx="8797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Latar Belakang Permasalahan</a:t>
            </a:r>
            <a:endParaRPr sz="5500"/>
          </a:p>
        </p:txBody>
      </p:sp>
      <p:sp>
        <p:nvSpPr>
          <p:cNvPr id="77" name="Google Shape;77;p3"/>
          <p:cNvSpPr txBox="1"/>
          <p:nvPr/>
        </p:nvSpPr>
        <p:spPr>
          <a:xfrm>
            <a:off x="3085073" y="4350877"/>
            <a:ext cx="11902500" cy="37074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3000"/>
              <a:buFont typeface="Arial"/>
              <a:buNone/>
            </a:pPr>
            <a:r>
              <a:rPr lang="en-US" sz="3000" b="0" i="0" u="none" strike="noStrike" cap="none">
                <a:solidFill>
                  <a:srgbClr val="183C36"/>
                </a:solidFill>
                <a:latin typeface="Arial"/>
                <a:ea typeface="Arial"/>
                <a:cs typeface="Arial"/>
                <a:sym typeface="Arial"/>
              </a:rPr>
              <a:t>Kemiskinan masih menjadi masalah utama di berbagai negara  terutama di negara berkembang. Help International merupakan salah  satu lembaga kemanusiaan yang memiliki misi untuk memerangi  kemiskinan dengan menyediakan fasilitas dan bantuan dasar. HELP  International telah mampu mengumpulkan dana sekitar $10 juta  untuk membantu masyarakat di negara-negara terbelakang selama  masa bencana dan bencana alam.</a:t>
            </a:r>
            <a:endParaRPr sz="3000" b="0" i="0" u="none" strike="noStrike" cap="none">
              <a:solidFill>
                <a:schemeClr val="dk1"/>
              </a:solidFill>
              <a:latin typeface="Arial"/>
              <a:ea typeface="Arial"/>
              <a:cs typeface="Arial"/>
              <a:sym typeface="Arial"/>
            </a:endParaRPr>
          </a:p>
        </p:txBody>
      </p:sp>
      <p:sp>
        <p:nvSpPr>
          <p:cNvPr id="78" name="Google Shape;78;p3"/>
          <p:cNvSpPr/>
          <p:nvPr/>
        </p:nvSpPr>
        <p:spPr>
          <a:xfrm>
            <a:off x="0" y="1040129"/>
            <a:ext cx="3037164" cy="842418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79" name="Google Shape;79;p3"/>
          <p:cNvGrpSpPr/>
          <p:nvPr/>
        </p:nvGrpSpPr>
        <p:grpSpPr>
          <a:xfrm>
            <a:off x="14528883" y="2202112"/>
            <a:ext cx="2215131" cy="1776095"/>
            <a:chOff x="14528883" y="2202112"/>
            <a:chExt cx="2215131" cy="1776095"/>
          </a:xfrm>
        </p:grpSpPr>
        <p:sp>
          <p:nvSpPr>
            <p:cNvPr id="80" name="Google Shape;80;p3"/>
            <p:cNvSpPr/>
            <p:nvPr/>
          </p:nvSpPr>
          <p:spPr>
            <a:xfrm>
              <a:off x="14794564" y="2202112"/>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3"/>
            <p:cNvSpPr/>
            <p:nvPr/>
          </p:nvSpPr>
          <p:spPr>
            <a:xfrm>
              <a:off x="14528883" y="2552074"/>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0"/>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27" name="Google Shape;427;p30"/>
          <p:cNvGrpSpPr/>
          <p:nvPr/>
        </p:nvGrpSpPr>
        <p:grpSpPr>
          <a:xfrm>
            <a:off x="1083183" y="5"/>
            <a:ext cx="17205079" cy="10287552"/>
            <a:chOff x="1083183" y="5"/>
            <a:chExt cx="17205079" cy="10287552"/>
          </a:xfrm>
        </p:grpSpPr>
        <p:sp>
          <p:nvSpPr>
            <p:cNvPr id="428" name="Google Shape;428;p30"/>
            <p:cNvSpPr/>
            <p:nvPr/>
          </p:nvSpPr>
          <p:spPr>
            <a:xfrm>
              <a:off x="2060478" y="2781668"/>
              <a:ext cx="14563738" cy="58864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9" name="Google Shape;429;p30"/>
            <p:cNvSpPr/>
            <p:nvPr/>
          </p:nvSpPr>
          <p:spPr>
            <a:xfrm>
              <a:off x="15170413" y="5"/>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3" y="0"/>
                  </a:lnTo>
                  <a:lnTo>
                    <a:pt x="1679454"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9"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0" name="Google Shape;430;p30"/>
            <p:cNvSpPr/>
            <p:nvPr/>
          </p:nvSpPr>
          <p:spPr>
            <a:xfrm>
              <a:off x="16882684" y="610825"/>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1" name="Google Shape;431;p30"/>
            <p:cNvSpPr/>
            <p:nvPr/>
          </p:nvSpPr>
          <p:spPr>
            <a:xfrm>
              <a:off x="1393655"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3"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9"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40"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7" y="1765865"/>
                  </a:lnTo>
                  <a:lnTo>
                    <a:pt x="0" y="1765865"/>
                  </a:lnTo>
                  <a:close/>
                </a:path>
                <a:path w="2425700" h="1765934" extrusionOk="0">
                  <a:moveTo>
                    <a:pt x="1586123" y="1692785"/>
                  </a:moveTo>
                  <a:lnTo>
                    <a:pt x="680236" y="1350815"/>
                  </a:lnTo>
                  <a:lnTo>
                    <a:pt x="706615" y="1325025"/>
                  </a:lnTo>
                  <a:lnTo>
                    <a:pt x="733810" y="1300117"/>
                  </a:lnTo>
                  <a:lnTo>
                    <a:pt x="790392"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8" y="985989"/>
                  </a:lnTo>
                  <a:lnTo>
                    <a:pt x="1758139" y="994111"/>
                  </a:lnTo>
                  <a:lnTo>
                    <a:pt x="1809999" y="1005325"/>
                  </a:lnTo>
                  <a:lnTo>
                    <a:pt x="1861793" y="1019293"/>
                  </a:lnTo>
                  <a:lnTo>
                    <a:pt x="1913270" y="1035675"/>
                  </a:lnTo>
                  <a:lnTo>
                    <a:pt x="1964174" y="1054133"/>
                  </a:lnTo>
                  <a:lnTo>
                    <a:pt x="2014254" y="1074328"/>
                  </a:lnTo>
                  <a:lnTo>
                    <a:pt x="2063254" y="1095922"/>
                  </a:lnTo>
                  <a:lnTo>
                    <a:pt x="2110923"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70"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2" name="Google Shape;432;p30"/>
            <p:cNvSpPr/>
            <p:nvPr/>
          </p:nvSpPr>
          <p:spPr>
            <a:xfrm>
              <a:off x="1617756" y="8692437"/>
              <a:ext cx="1967864" cy="1595120"/>
            </a:xfrm>
            <a:custGeom>
              <a:avLst/>
              <a:gdLst/>
              <a:ahLst/>
              <a:cxnLst/>
              <a:rect l="l" t="t" r="r" b="b"/>
              <a:pathLst>
                <a:path w="1967864" h="1595120" extrusionOk="0">
                  <a:moveTo>
                    <a:pt x="0" y="1594562"/>
                  </a:moveTo>
                  <a:lnTo>
                    <a:pt x="23883" y="1534140"/>
                  </a:lnTo>
                  <a:lnTo>
                    <a:pt x="41965"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9"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2"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5" y="1162188"/>
                  </a:lnTo>
                  <a:lnTo>
                    <a:pt x="930282" y="1137619"/>
                  </a:lnTo>
                  <a:lnTo>
                    <a:pt x="975876" y="1114963"/>
                  </a:lnTo>
                  <a:lnTo>
                    <a:pt x="1019417" y="1094440"/>
                  </a:lnTo>
                  <a:lnTo>
                    <a:pt x="1060630" y="1076269"/>
                  </a:lnTo>
                  <a:lnTo>
                    <a:pt x="1099238"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3" name="Google Shape;433;p30"/>
            <p:cNvSpPr/>
            <p:nvPr/>
          </p:nvSpPr>
          <p:spPr>
            <a:xfrm>
              <a:off x="1083183" y="2361970"/>
              <a:ext cx="4066540" cy="7925434"/>
            </a:xfrm>
            <a:custGeom>
              <a:avLst/>
              <a:gdLst/>
              <a:ahLst/>
              <a:cxnLst/>
              <a:rect l="l" t="t" r="r" b="b"/>
              <a:pathLst>
                <a:path w="4066540" h="7925434" extrusionOk="0">
                  <a:moveTo>
                    <a:pt x="819150" y="286562"/>
                  </a:moveTo>
                  <a:lnTo>
                    <a:pt x="781316" y="207581"/>
                  </a:lnTo>
                  <a:lnTo>
                    <a:pt x="761288" y="216179"/>
                  </a:lnTo>
                  <a:lnTo>
                    <a:pt x="742226" y="223964"/>
                  </a:lnTo>
                  <a:lnTo>
                    <a:pt x="712927" y="235343"/>
                  </a:lnTo>
                  <a:lnTo>
                    <a:pt x="662254" y="254762"/>
                  </a:lnTo>
                  <a:lnTo>
                    <a:pt x="620915" y="270408"/>
                  </a:lnTo>
                  <a:lnTo>
                    <a:pt x="580910" y="285864"/>
                  </a:lnTo>
                  <a:lnTo>
                    <a:pt x="540969" y="301840"/>
                  </a:lnTo>
                  <a:lnTo>
                    <a:pt x="499821" y="319062"/>
                  </a:lnTo>
                  <a:lnTo>
                    <a:pt x="531139" y="215455"/>
                  </a:lnTo>
                  <a:lnTo>
                    <a:pt x="561124" y="118694"/>
                  </a:lnTo>
                  <a:lnTo>
                    <a:pt x="583628" y="47155"/>
                  </a:lnTo>
                  <a:lnTo>
                    <a:pt x="592493" y="19227"/>
                  </a:lnTo>
                  <a:lnTo>
                    <a:pt x="503986" y="0"/>
                  </a:lnTo>
                  <a:lnTo>
                    <a:pt x="499605" y="20548"/>
                  </a:lnTo>
                  <a:lnTo>
                    <a:pt x="495046" y="39839"/>
                  </a:lnTo>
                  <a:lnTo>
                    <a:pt x="487489" y="69100"/>
                  </a:lnTo>
                  <a:lnTo>
                    <a:pt x="474129" y="119519"/>
                  </a:lnTo>
                  <a:lnTo>
                    <a:pt x="461225" y="169164"/>
                  </a:lnTo>
                  <a:lnTo>
                    <a:pt x="448970" y="217589"/>
                  </a:lnTo>
                  <a:lnTo>
                    <a:pt x="437235" y="267385"/>
                  </a:lnTo>
                  <a:lnTo>
                    <a:pt x="425881" y="321157"/>
                  </a:lnTo>
                  <a:lnTo>
                    <a:pt x="324040" y="257949"/>
                  </a:lnTo>
                  <a:lnTo>
                    <a:pt x="214020" y="187363"/>
                  </a:lnTo>
                  <a:lnTo>
                    <a:pt x="125945" y="129946"/>
                  </a:lnTo>
                  <a:lnTo>
                    <a:pt x="89890" y="106235"/>
                  </a:lnTo>
                  <a:lnTo>
                    <a:pt x="54140" y="157962"/>
                  </a:lnTo>
                  <a:lnTo>
                    <a:pt x="62826" y="165392"/>
                  </a:lnTo>
                  <a:lnTo>
                    <a:pt x="74104" y="172808"/>
                  </a:lnTo>
                  <a:lnTo>
                    <a:pt x="95529" y="184696"/>
                  </a:lnTo>
                  <a:lnTo>
                    <a:pt x="134670" y="205486"/>
                  </a:lnTo>
                  <a:lnTo>
                    <a:pt x="163842" y="221919"/>
                  </a:lnTo>
                  <a:lnTo>
                    <a:pt x="200888" y="244233"/>
                  </a:lnTo>
                  <a:lnTo>
                    <a:pt x="244005" y="271272"/>
                  </a:lnTo>
                  <a:lnTo>
                    <a:pt x="291401" y="301866"/>
                  </a:lnTo>
                  <a:lnTo>
                    <a:pt x="341287" y="334835"/>
                  </a:lnTo>
                  <a:lnTo>
                    <a:pt x="391871" y="369036"/>
                  </a:lnTo>
                  <a:lnTo>
                    <a:pt x="283629" y="416407"/>
                  </a:lnTo>
                  <a:lnTo>
                    <a:pt x="154152" y="470204"/>
                  </a:lnTo>
                  <a:lnTo>
                    <a:pt x="45554" y="514299"/>
                  </a:lnTo>
                  <a:lnTo>
                    <a:pt x="0" y="532587"/>
                  </a:lnTo>
                  <a:lnTo>
                    <a:pt x="27076" y="589546"/>
                  </a:lnTo>
                  <a:lnTo>
                    <a:pt x="38150" y="586587"/>
                  </a:lnTo>
                  <a:lnTo>
                    <a:pt x="50584" y="581596"/>
                  </a:lnTo>
                  <a:lnTo>
                    <a:pt x="72263" y="570966"/>
                  </a:lnTo>
                  <a:lnTo>
                    <a:pt x="111061" y="551103"/>
                  </a:lnTo>
                  <a:lnTo>
                    <a:pt x="142570" y="535851"/>
                  </a:lnTo>
                  <a:lnTo>
                    <a:pt x="184175" y="517271"/>
                  </a:lnTo>
                  <a:lnTo>
                    <a:pt x="233641" y="496277"/>
                  </a:lnTo>
                  <a:lnTo>
                    <a:pt x="288683" y="473811"/>
                  </a:lnTo>
                  <a:lnTo>
                    <a:pt x="347040" y="450773"/>
                  </a:lnTo>
                  <a:lnTo>
                    <a:pt x="406450" y="428091"/>
                  </a:lnTo>
                  <a:lnTo>
                    <a:pt x="382485" y="540131"/>
                  </a:lnTo>
                  <a:lnTo>
                    <a:pt x="354812" y="660184"/>
                  </a:lnTo>
                  <a:lnTo>
                    <a:pt x="331965" y="755929"/>
                  </a:lnTo>
                  <a:lnTo>
                    <a:pt x="322453" y="795032"/>
                  </a:lnTo>
                  <a:lnTo>
                    <a:pt x="386321" y="809002"/>
                  </a:lnTo>
                  <a:lnTo>
                    <a:pt x="390486" y="798601"/>
                  </a:lnTo>
                  <a:lnTo>
                    <a:pt x="393611" y="785990"/>
                  </a:lnTo>
                  <a:lnTo>
                    <a:pt x="397243" y="762965"/>
                  </a:lnTo>
                  <a:lnTo>
                    <a:pt x="402971" y="721296"/>
                  </a:lnTo>
                  <a:lnTo>
                    <a:pt x="408470" y="688263"/>
                  </a:lnTo>
                  <a:lnTo>
                    <a:pt x="416979" y="645579"/>
                  </a:lnTo>
                  <a:lnTo>
                    <a:pt x="427964" y="595490"/>
                  </a:lnTo>
                  <a:lnTo>
                    <a:pt x="440931" y="540270"/>
                  </a:lnTo>
                  <a:lnTo>
                    <a:pt x="455333" y="482206"/>
                  </a:lnTo>
                  <a:lnTo>
                    <a:pt x="470662" y="423557"/>
                  </a:lnTo>
                  <a:lnTo>
                    <a:pt x="494614" y="440677"/>
                  </a:lnTo>
                  <a:lnTo>
                    <a:pt x="585762" y="507517"/>
                  </a:lnTo>
                  <a:lnTo>
                    <a:pt x="670890" y="570763"/>
                  </a:lnTo>
                  <a:lnTo>
                    <a:pt x="733831" y="617880"/>
                  </a:lnTo>
                  <a:lnTo>
                    <a:pt x="758405" y="636371"/>
                  </a:lnTo>
                  <a:lnTo>
                    <a:pt x="807694" y="564730"/>
                  </a:lnTo>
                  <a:lnTo>
                    <a:pt x="771639" y="541718"/>
                  </a:lnTo>
                  <a:lnTo>
                    <a:pt x="700443" y="493788"/>
                  </a:lnTo>
                  <a:lnTo>
                    <a:pt x="658850" y="465277"/>
                  </a:lnTo>
                  <a:lnTo>
                    <a:pt x="618172" y="437883"/>
                  </a:lnTo>
                  <a:lnTo>
                    <a:pt x="576465" y="410743"/>
                  </a:lnTo>
                  <a:lnTo>
                    <a:pt x="531749" y="383019"/>
                  </a:lnTo>
                  <a:lnTo>
                    <a:pt x="632879" y="348488"/>
                  </a:lnTo>
                  <a:lnTo>
                    <a:pt x="725424" y="317487"/>
                  </a:lnTo>
                  <a:lnTo>
                    <a:pt x="792988" y="295148"/>
                  </a:lnTo>
                  <a:lnTo>
                    <a:pt x="819150" y="286562"/>
                  </a:lnTo>
                  <a:close/>
                </a:path>
                <a:path w="4066540" h="7925434" extrusionOk="0">
                  <a:moveTo>
                    <a:pt x="4066222" y="7861681"/>
                  </a:moveTo>
                  <a:lnTo>
                    <a:pt x="4065473" y="7794434"/>
                  </a:lnTo>
                  <a:lnTo>
                    <a:pt x="4064025" y="7741742"/>
                  </a:lnTo>
                  <a:lnTo>
                    <a:pt x="4061714" y="7687919"/>
                  </a:lnTo>
                  <a:lnTo>
                    <a:pt x="4058399" y="7633398"/>
                  </a:lnTo>
                  <a:lnTo>
                    <a:pt x="4053954" y="7578636"/>
                  </a:lnTo>
                  <a:lnTo>
                    <a:pt x="4048277" y="7524077"/>
                  </a:lnTo>
                  <a:lnTo>
                    <a:pt x="4041229" y="7470140"/>
                  </a:lnTo>
                  <a:lnTo>
                    <a:pt x="4032681" y="7417308"/>
                  </a:lnTo>
                  <a:lnTo>
                    <a:pt x="4022534" y="7366000"/>
                  </a:lnTo>
                  <a:lnTo>
                    <a:pt x="4010634" y="7316660"/>
                  </a:lnTo>
                  <a:lnTo>
                    <a:pt x="3996880" y="7269747"/>
                  </a:lnTo>
                  <a:lnTo>
                    <a:pt x="3981145" y="7225690"/>
                  </a:lnTo>
                  <a:lnTo>
                    <a:pt x="3963289" y="7184949"/>
                  </a:lnTo>
                  <a:lnTo>
                    <a:pt x="3943210" y="7147954"/>
                  </a:lnTo>
                  <a:lnTo>
                    <a:pt x="3900627" y="7078332"/>
                  </a:lnTo>
                  <a:lnTo>
                    <a:pt x="3873309" y="7038238"/>
                  </a:lnTo>
                  <a:lnTo>
                    <a:pt x="3842791" y="7001853"/>
                  </a:lnTo>
                  <a:lnTo>
                    <a:pt x="3806875" y="6970027"/>
                  </a:lnTo>
                  <a:lnTo>
                    <a:pt x="3763365" y="6943598"/>
                  </a:lnTo>
                  <a:lnTo>
                    <a:pt x="3710089" y="6923405"/>
                  </a:lnTo>
                  <a:lnTo>
                    <a:pt x="3690683" y="6917131"/>
                  </a:lnTo>
                  <a:lnTo>
                    <a:pt x="3670516" y="6908749"/>
                  </a:lnTo>
                  <a:lnTo>
                    <a:pt x="3649243" y="6898716"/>
                  </a:lnTo>
                  <a:lnTo>
                    <a:pt x="3602863" y="6875678"/>
                  </a:lnTo>
                  <a:lnTo>
                    <a:pt x="3577310" y="6863435"/>
                  </a:lnTo>
                  <a:lnTo>
                    <a:pt x="3519386" y="6838582"/>
                  </a:lnTo>
                  <a:lnTo>
                    <a:pt x="3450069" y="6814947"/>
                  </a:lnTo>
                  <a:lnTo>
                    <a:pt x="3410280" y="6804253"/>
                  </a:lnTo>
                  <a:lnTo>
                    <a:pt x="3366617" y="6794640"/>
                  </a:lnTo>
                  <a:lnTo>
                    <a:pt x="3318738" y="6786372"/>
                  </a:lnTo>
                  <a:lnTo>
                    <a:pt x="3266313" y="6779717"/>
                  </a:lnTo>
                  <a:lnTo>
                    <a:pt x="3208972" y="6774929"/>
                  </a:lnTo>
                  <a:lnTo>
                    <a:pt x="3146399" y="6772275"/>
                  </a:lnTo>
                  <a:lnTo>
                    <a:pt x="3078238" y="6772021"/>
                  </a:lnTo>
                  <a:lnTo>
                    <a:pt x="3004159" y="6774408"/>
                  </a:lnTo>
                  <a:lnTo>
                    <a:pt x="2923806" y="6779704"/>
                  </a:lnTo>
                  <a:lnTo>
                    <a:pt x="2836849" y="6788175"/>
                  </a:lnTo>
                  <a:lnTo>
                    <a:pt x="2790025" y="6795186"/>
                  </a:lnTo>
                  <a:lnTo>
                    <a:pt x="2743238" y="6805727"/>
                  </a:lnTo>
                  <a:lnTo>
                    <a:pt x="2696502" y="6819773"/>
                  </a:lnTo>
                  <a:lnTo>
                    <a:pt x="2649867" y="6837324"/>
                  </a:lnTo>
                  <a:lnTo>
                    <a:pt x="2603373" y="6858343"/>
                  </a:lnTo>
                  <a:lnTo>
                    <a:pt x="2557043" y="6882828"/>
                  </a:lnTo>
                  <a:lnTo>
                    <a:pt x="2510929" y="6910768"/>
                  </a:lnTo>
                  <a:lnTo>
                    <a:pt x="2465057" y="6942137"/>
                  </a:lnTo>
                  <a:lnTo>
                    <a:pt x="2419464" y="6976935"/>
                  </a:lnTo>
                  <a:lnTo>
                    <a:pt x="2383523" y="7007187"/>
                  </a:lnTo>
                  <a:lnTo>
                    <a:pt x="2347734" y="7039534"/>
                  </a:lnTo>
                  <a:lnTo>
                    <a:pt x="2312149" y="7073951"/>
                  </a:lnTo>
                  <a:lnTo>
                    <a:pt x="2276767" y="7110412"/>
                  </a:lnTo>
                  <a:lnTo>
                    <a:pt x="2241651" y="7148906"/>
                  </a:lnTo>
                  <a:lnTo>
                    <a:pt x="2206815" y="7189394"/>
                  </a:lnTo>
                  <a:lnTo>
                    <a:pt x="2172297" y="7231875"/>
                  </a:lnTo>
                  <a:lnTo>
                    <a:pt x="2138134" y="7276287"/>
                  </a:lnTo>
                  <a:lnTo>
                    <a:pt x="2104351" y="7322642"/>
                  </a:lnTo>
                  <a:lnTo>
                    <a:pt x="2075764" y="7363942"/>
                  </a:lnTo>
                  <a:lnTo>
                    <a:pt x="2047963" y="7405738"/>
                  </a:lnTo>
                  <a:lnTo>
                    <a:pt x="2020925" y="7448029"/>
                  </a:lnTo>
                  <a:lnTo>
                    <a:pt x="1994687" y="7490803"/>
                  </a:lnTo>
                  <a:lnTo>
                    <a:pt x="1969236" y="7534046"/>
                  </a:lnTo>
                  <a:lnTo>
                    <a:pt x="1944585" y="7577747"/>
                  </a:lnTo>
                  <a:lnTo>
                    <a:pt x="1920748" y="7621918"/>
                  </a:lnTo>
                  <a:lnTo>
                    <a:pt x="1897722" y="7666520"/>
                  </a:lnTo>
                  <a:lnTo>
                    <a:pt x="1875510" y="7711554"/>
                  </a:lnTo>
                  <a:lnTo>
                    <a:pt x="1858949" y="7746784"/>
                  </a:lnTo>
                  <a:lnTo>
                    <a:pt x="1833613" y="7802867"/>
                  </a:lnTo>
                  <a:lnTo>
                    <a:pt x="1828241" y="7815897"/>
                  </a:lnTo>
                  <a:lnTo>
                    <a:pt x="2529408" y="7925028"/>
                  </a:lnTo>
                  <a:lnTo>
                    <a:pt x="2675928" y="7925028"/>
                  </a:lnTo>
                  <a:lnTo>
                    <a:pt x="1859978" y="7797851"/>
                  </a:lnTo>
                  <a:lnTo>
                    <a:pt x="1880184" y="7753794"/>
                  </a:lnTo>
                  <a:lnTo>
                    <a:pt x="1901126" y="7710106"/>
                  </a:lnTo>
                  <a:lnTo>
                    <a:pt x="1922792" y="7666787"/>
                  </a:lnTo>
                  <a:lnTo>
                    <a:pt x="1945208" y="7623861"/>
                  </a:lnTo>
                  <a:lnTo>
                    <a:pt x="1968347" y="7581328"/>
                  </a:lnTo>
                  <a:lnTo>
                    <a:pt x="1992223" y="7539202"/>
                  </a:lnTo>
                  <a:lnTo>
                    <a:pt x="2016836" y="7497508"/>
                  </a:lnTo>
                  <a:lnTo>
                    <a:pt x="2042172" y="7456246"/>
                  </a:lnTo>
                  <a:lnTo>
                    <a:pt x="2068258" y="7415428"/>
                  </a:lnTo>
                  <a:lnTo>
                    <a:pt x="2095068" y="7375080"/>
                  </a:lnTo>
                  <a:lnTo>
                    <a:pt x="2122627" y="7335202"/>
                  </a:lnTo>
                  <a:lnTo>
                    <a:pt x="2156028" y="7289393"/>
                  </a:lnTo>
                  <a:lnTo>
                    <a:pt x="2189772" y="7245490"/>
                  </a:lnTo>
                  <a:lnTo>
                    <a:pt x="2223820" y="7203516"/>
                  </a:lnTo>
                  <a:lnTo>
                    <a:pt x="2258174" y="7163511"/>
                  </a:lnTo>
                  <a:lnTo>
                    <a:pt x="2292794" y="7125500"/>
                  </a:lnTo>
                  <a:lnTo>
                    <a:pt x="2327643" y="7089508"/>
                  </a:lnTo>
                  <a:lnTo>
                    <a:pt x="2362695" y="7055599"/>
                  </a:lnTo>
                  <a:lnTo>
                    <a:pt x="2397937" y="7023773"/>
                  </a:lnTo>
                  <a:lnTo>
                    <a:pt x="2433320" y="6994080"/>
                  </a:lnTo>
                  <a:lnTo>
                    <a:pt x="2477770" y="6960184"/>
                  </a:lnTo>
                  <a:lnTo>
                    <a:pt x="2522423" y="6929590"/>
                  </a:lnTo>
                  <a:lnTo>
                    <a:pt x="2567267" y="6902336"/>
                  </a:lnTo>
                  <a:lnTo>
                    <a:pt x="2612263" y="6878434"/>
                  </a:lnTo>
                  <a:lnTo>
                    <a:pt x="2657411" y="6857898"/>
                  </a:lnTo>
                  <a:lnTo>
                    <a:pt x="2702687" y="6840779"/>
                  </a:lnTo>
                  <a:lnTo>
                    <a:pt x="2748051" y="6827075"/>
                  </a:lnTo>
                  <a:lnTo>
                    <a:pt x="2793479" y="6816826"/>
                  </a:lnTo>
                  <a:lnTo>
                    <a:pt x="2838970" y="6810045"/>
                  </a:lnTo>
                  <a:lnTo>
                    <a:pt x="2924708" y="6801675"/>
                  </a:lnTo>
                  <a:lnTo>
                    <a:pt x="3003905" y="6796430"/>
                  </a:lnTo>
                  <a:lnTo>
                    <a:pt x="3076918" y="6794055"/>
                  </a:lnTo>
                  <a:lnTo>
                    <a:pt x="3144062" y="6794284"/>
                  </a:lnTo>
                  <a:lnTo>
                    <a:pt x="3205696" y="6796862"/>
                  </a:lnTo>
                  <a:lnTo>
                    <a:pt x="3262147" y="6801548"/>
                  </a:lnTo>
                  <a:lnTo>
                    <a:pt x="3313747" y="6808063"/>
                  </a:lnTo>
                  <a:lnTo>
                    <a:pt x="3360851" y="6816179"/>
                  </a:lnTo>
                  <a:lnTo>
                    <a:pt x="3403803" y="6825615"/>
                  </a:lnTo>
                  <a:lnTo>
                    <a:pt x="3442919" y="6836118"/>
                  </a:lnTo>
                  <a:lnTo>
                    <a:pt x="3511042" y="6859321"/>
                  </a:lnTo>
                  <a:lnTo>
                    <a:pt x="3567925" y="6883730"/>
                  </a:lnTo>
                  <a:lnTo>
                    <a:pt x="3639731" y="6918922"/>
                  </a:lnTo>
                  <a:lnTo>
                    <a:pt x="3661778" y="6929221"/>
                  </a:lnTo>
                  <a:lnTo>
                    <a:pt x="3682949" y="6937972"/>
                  </a:lnTo>
                  <a:lnTo>
                    <a:pt x="3703764" y="6944881"/>
                  </a:lnTo>
                  <a:lnTo>
                    <a:pt x="3753154" y="6963473"/>
                  </a:lnTo>
                  <a:lnTo>
                    <a:pt x="3793490" y="6987908"/>
                  </a:lnTo>
                  <a:lnTo>
                    <a:pt x="3826916" y="7017626"/>
                  </a:lnTo>
                  <a:lnTo>
                    <a:pt x="3855618" y="7052081"/>
                  </a:lnTo>
                  <a:lnTo>
                    <a:pt x="3881729" y="7090702"/>
                  </a:lnTo>
                  <a:lnTo>
                    <a:pt x="3923754" y="7160146"/>
                  </a:lnTo>
                  <a:lnTo>
                    <a:pt x="3944188" y="7197915"/>
                  </a:lnTo>
                  <a:lnTo>
                    <a:pt x="3962247" y="7239800"/>
                  </a:lnTo>
                  <a:lnTo>
                    <a:pt x="3978071" y="7285304"/>
                  </a:lnTo>
                  <a:lnTo>
                    <a:pt x="3991800" y="7333894"/>
                  </a:lnTo>
                  <a:lnTo>
                    <a:pt x="4003560" y="7385088"/>
                  </a:lnTo>
                  <a:lnTo>
                    <a:pt x="4013504" y="7438377"/>
                  </a:lnTo>
                  <a:lnTo>
                    <a:pt x="4021759" y="7493254"/>
                  </a:lnTo>
                  <a:lnTo>
                    <a:pt x="4028452" y="7549197"/>
                  </a:lnTo>
                  <a:lnTo>
                    <a:pt x="4033748" y="7605725"/>
                  </a:lnTo>
                  <a:lnTo>
                    <a:pt x="4037761" y="7662329"/>
                  </a:lnTo>
                  <a:lnTo>
                    <a:pt x="4040632" y="7718488"/>
                  </a:lnTo>
                  <a:lnTo>
                    <a:pt x="4042295" y="7767942"/>
                  </a:lnTo>
                  <a:lnTo>
                    <a:pt x="4043489" y="7827467"/>
                  </a:lnTo>
                  <a:lnTo>
                    <a:pt x="4043756" y="7879283"/>
                  </a:lnTo>
                  <a:lnTo>
                    <a:pt x="4043464" y="7925028"/>
                  </a:lnTo>
                  <a:lnTo>
                    <a:pt x="4065917" y="7925028"/>
                  </a:lnTo>
                  <a:lnTo>
                    <a:pt x="4066222" y="7861681"/>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34" name="Google Shape;434;p30"/>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1"/>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40" name="Google Shape;440;p31"/>
          <p:cNvGrpSpPr/>
          <p:nvPr/>
        </p:nvGrpSpPr>
        <p:grpSpPr>
          <a:xfrm>
            <a:off x="15170413" y="0"/>
            <a:ext cx="3117850" cy="2908300"/>
            <a:chOff x="15170413" y="0"/>
            <a:chExt cx="3117850" cy="2908300"/>
          </a:xfrm>
        </p:grpSpPr>
        <p:sp>
          <p:nvSpPr>
            <p:cNvPr id="441" name="Google Shape;441;p31"/>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2" name="Google Shape;442;p31"/>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43" name="Google Shape;443;p31"/>
          <p:cNvGrpSpPr/>
          <p:nvPr/>
        </p:nvGrpSpPr>
        <p:grpSpPr>
          <a:xfrm>
            <a:off x="6860656" y="8669418"/>
            <a:ext cx="3752144" cy="1618053"/>
            <a:chOff x="6860656" y="8669418"/>
            <a:chExt cx="3752144" cy="1618053"/>
          </a:xfrm>
        </p:grpSpPr>
        <p:sp>
          <p:nvSpPr>
            <p:cNvPr id="444" name="Google Shape;444;p31"/>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1" y="1617580"/>
                  </a:lnTo>
                  <a:lnTo>
                    <a:pt x="19486" y="1617580"/>
                  </a:lnTo>
                  <a:close/>
                </a:path>
                <a:path w="2422525" h="1617979" extrusionOk="0">
                  <a:moveTo>
                    <a:pt x="1384251"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1"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31"/>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1"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3"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3"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6" name="Google Shape;446;p31"/>
            <p:cNvSpPr/>
            <p:nvPr/>
          </p:nvSpPr>
          <p:spPr>
            <a:xfrm>
              <a:off x="8392840"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3"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7"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7" name="Google Shape;447;p31"/>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8" name="Google Shape;448;p31"/>
          <p:cNvSpPr/>
          <p:nvPr/>
        </p:nvSpPr>
        <p:spPr>
          <a:xfrm>
            <a:off x="1978999" y="2145237"/>
            <a:ext cx="4629149" cy="30003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9" name="Google Shape;449;p31"/>
          <p:cNvSpPr/>
          <p:nvPr/>
        </p:nvSpPr>
        <p:spPr>
          <a:xfrm>
            <a:off x="6916948" y="2145243"/>
            <a:ext cx="4495799" cy="295274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0" name="Google Shape;450;p31"/>
          <p:cNvSpPr/>
          <p:nvPr/>
        </p:nvSpPr>
        <p:spPr>
          <a:xfrm>
            <a:off x="11748729" y="2145243"/>
            <a:ext cx="4562459" cy="295274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1" name="Google Shape;451;p31"/>
          <p:cNvSpPr txBox="1">
            <a:spLocks noGrp="1"/>
          </p:cNvSpPr>
          <p:nvPr>
            <p:ph type="title"/>
          </p:nvPr>
        </p:nvSpPr>
        <p:spPr>
          <a:xfrm>
            <a:off x="6090824" y="900480"/>
            <a:ext cx="6106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 Model</a:t>
            </a:r>
            <a:endParaRPr sz="5500"/>
          </a:p>
        </p:txBody>
      </p:sp>
      <p:sp>
        <p:nvSpPr>
          <p:cNvPr id="452" name="Google Shape;452;p31"/>
          <p:cNvSpPr txBox="1"/>
          <p:nvPr/>
        </p:nvSpPr>
        <p:spPr>
          <a:xfrm>
            <a:off x="2307407" y="5379181"/>
            <a:ext cx="13606144" cy="4092575"/>
          </a:xfrm>
          <a:prstGeom prst="rect">
            <a:avLst/>
          </a:prstGeom>
          <a:noFill/>
          <a:ln>
            <a:noFill/>
          </a:ln>
        </p:spPr>
        <p:txBody>
          <a:bodyPr spcFirstLastPara="1" wrap="square" lIns="0" tIns="90800" rIns="0" bIns="0" anchor="t" anchorCtr="0">
            <a:spAutoFit/>
          </a:bodyPr>
          <a:lstStyle/>
          <a:p>
            <a:pPr marL="1270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plot diatas didapatkan bahwa:</a:t>
            </a:r>
            <a:endParaRPr sz="3300" b="0" i="0" u="none" strike="noStrike" cap="none">
              <a:solidFill>
                <a:schemeClr val="dk1"/>
              </a:solidFill>
              <a:latin typeface="Arial"/>
              <a:ea typeface="Arial"/>
              <a:cs typeface="Arial"/>
              <a:sym typeface="Arial"/>
            </a:endParaRPr>
          </a:p>
          <a:p>
            <a:pPr marL="724535" marR="5080" lvl="0" indent="-280669" algn="l" rtl="0">
              <a:lnSpc>
                <a:spcPct val="115500"/>
              </a:lnSpc>
              <a:spcBef>
                <a:spcPts val="0"/>
              </a:spcBef>
              <a:spcAft>
                <a:spcPts val="0"/>
              </a:spcAft>
              <a:buClr>
                <a:srgbClr val="183C36"/>
              </a:buClr>
              <a:buSzPts val="3300"/>
              <a:buFont typeface="Arial"/>
              <a:buAutoNum type="arabicPeriod"/>
            </a:pPr>
            <a:r>
              <a:rPr lang="en-US" sz="3300" b="0" i="0" u="none" strike="noStrike" cap="none">
                <a:solidFill>
                  <a:srgbClr val="183C36"/>
                </a:solidFill>
                <a:latin typeface="Arial"/>
                <a:ea typeface="Arial"/>
                <a:cs typeface="Arial"/>
                <a:sym typeface="Arial"/>
              </a:rPr>
              <a:t>cluster 0 berisikan low life expectancy, low GDPP, dan low income =  memerlukan bantuan</a:t>
            </a:r>
            <a:endParaRPr sz="3300" b="0" i="0" u="none" strike="noStrike" cap="none">
              <a:solidFill>
                <a:schemeClr val="dk1"/>
              </a:solidFill>
              <a:latin typeface="Arial"/>
              <a:ea typeface="Arial"/>
              <a:cs typeface="Arial"/>
              <a:sym typeface="Arial"/>
            </a:endParaRPr>
          </a:p>
          <a:p>
            <a:pPr marL="724535" marR="0" lvl="0" indent="-392429" algn="l" rtl="0">
              <a:lnSpc>
                <a:spcPct val="100000"/>
              </a:lnSpc>
              <a:spcBef>
                <a:spcPts val="615"/>
              </a:spcBef>
              <a:spcAft>
                <a:spcPts val="0"/>
              </a:spcAft>
              <a:buClr>
                <a:srgbClr val="183C36"/>
              </a:buClr>
              <a:buSzPts val="3300"/>
              <a:buFont typeface="Arial"/>
              <a:buAutoNum type="arabicPeriod"/>
            </a:pPr>
            <a:r>
              <a:rPr lang="en-US" sz="3300" b="0" i="0" u="none" strike="noStrike" cap="none">
                <a:solidFill>
                  <a:srgbClr val="183C36"/>
                </a:solidFill>
                <a:latin typeface="Arial"/>
                <a:ea typeface="Arial"/>
                <a:cs typeface="Arial"/>
                <a:sym typeface="Arial"/>
              </a:rPr>
              <a:t>cluster 1 berisikan med life expectancy, med GDPP, dan med income</a:t>
            </a:r>
            <a:endParaRPr sz="3300" b="0" i="0" u="none" strike="noStrike" cap="none">
              <a:solidFill>
                <a:schemeClr val="dk1"/>
              </a:solidFill>
              <a:latin typeface="Arial"/>
              <a:ea typeface="Arial"/>
              <a:cs typeface="Arial"/>
              <a:sym typeface="Arial"/>
            </a:endParaRPr>
          </a:p>
          <a:p>
            <a:pPr marL="724535" marR="0" lvl="0" indent="0" algn="l" rtl="0">
              <a:lnSpc>
                <a:spcPct val="100000"/>
              </a:lnSpc>
              <a:spcBef>
                <a:spcPts val="615"/>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 mungkin memerlukan bantuan</a:t>
            </a:r>
            <a:endParaRPr sz="3300" b="0" i="0" u="none" strike="noStrike" cap="none">
              <a:solidFill>
                <a:schemeClr val="dk1"/>
              </a:solidFill>
              <a:latin typeface="Arial"/>
              <a:ea typeface="Arial"/>
              <a:cs typeface="Arial"/>
              <a:sym typeface="Arial"/>
            </a:endParaRPr>
          </a:p>
          <a:p>
            <a:pPr marL="724535" marR="0" lvl="0" indent="-387985" algn="l" rtl="0">
              <a:lnSpc>
                <a:spcPct val="100000"/>
              </a:lnSpc>
              <a:spcBef>
                <a:spcPts val="615"/>
              </a:spcBef>
              <a:spcAft>
                <a:spcPts val="0"/>
              </a:spcAft>
              <a:buClr>
                <a:srgbClr val="183C36"/>
              </a:buClr>
              <a:buSzPts val="3300"/>
              <a:buFont typeface="Arial"/>
              <a:buAutoNum type="arabicPeriod" startAt="3"/>
            </a:pPr>
            <a:r>
              <a:rPr lang="en-US" sz="3300" b="0" i="0" u="none" strike="noStrike" cap="none">
                <a:solidFill>
                  <a:srgbClr val="183C36"/>
                </a:solidFill>
                <a:latin typeface="Arial"/>
                <a:ea typeface="Arial"/>
                <a:cs typeface="Arial"/>
                <a:sym typeface="Arial"/>
              </a:rPr>
              <a:t>cluster 2 berisikan high life expectancy, high GDPP, dan high income</a:t>
            </a:r>
            <a:endParaRPr sz="3300" b="0" i="0" u="none" strike="noStrike" cap="none">
              <a:solidFill>
                <a:schemeClr val="dk1"/>
              </a:solidFill>
              <a:latin typeface="Arial"/>
              <a:ea typeface="Arial"/>
              <a:cs typeface="Arial"/>
              <a:sym typeface="Arial"/>
            </a:endParaRPr>
          </a:p>
          <a:p>
            <a:pPr marL="724535" marR="0" lvl="0" indent="0" algn="l" rtl="0">
              <a:lnSpc>
                <a:spcPct val="100000"/>
              </a:lnSpc>
              <a:spcBef>
                <a:spcPts val="615"/>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 tidak memerlukan bantuan</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2"/>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58" name="Google Shape;458;p32"/>
          <p:cNvGrpSpPr/>
          <p:nvPr/>
        </p:nvGrpSpPr>
        <p:grpSpPr>
          <a:xfrm>
            <a:off x="15170413" y="1"/>
            <a:ext cx="3117850" cy="2908300"/>
            <a:chOff x="15170413" y="1"/>
            <a:chExt cx="3117850" cy="2908300"/>
          </a:xfrm>
        </p:grpSpPr>
        <p:sp>
          <p:nvSpPr>
            <p:cNvPr id="459" name="Google Shape;459;p32"/>
            <p:cNvSpPr/>
            <p:nvPr/>
          </p:nvSpPr>
          <p:spPr>
            <a:xfrm>
              <a:off x="15170413" y="1"/>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1" y="0"/>
                  </a:lnTo>
                  <a:lnTo>
                    <a:pt x="1679452"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28" y="0"/>
                  </a:lnTo>
                  <a:lnTo>
                    <a:pt x="2140843" y="0"/>
                  </a:lnTo>
                  <a:lnTo>
                    <a:pt x="2164097" y="76199"/>
                  </a:lnTo>
                  <a:close/>
                </a:path>
                <a:path w="3117850" h="2908300" extrusionOk="0">
                  <a:moveTo>
                    <a:pt x="2819310" y="101599"/>
                  </a:moveTo>
                  <a:lnTo>
                    <a:pt x="2838348" y="25399"/>
                  </a:lnTo>
                  <a:lnTo>
                    <a:pt x="2847573" y="0"/>
                  </a:lnTo>
                  <a:lnTo>
                    <a:pt x="2952940"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0" name="Google Shape;460;p32"/>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61" name="Google Shape;461;p32"/>
          <p:cNvGrpSpPr/>
          <p:nvPr/>
        </p:nvGrpSpPr>
        <p:grpSpPr>
          <a:xfrm>
            <a:off x="5331378" y="2076937"/>
            <a:ext cx="7629509" cy="8210534"/>
            <a:chOff x="5331378" y="2076937"/>
            <a:chExt cx="7629509" cy="8210534"/>
          </a:xfrm>
        </p:grpSpPr>
        <p:sp>
          <p:nvSpPr>
            <p:cNvPr id="462" name="Google Shape;462;p32"/>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2" y="1617580"/>
                  </a:lnTo>
                  <a:lnTo>
                    <a:pt x="19486" y="1617580"/>
                  </a:lnTo>
                  <a:close/>
                </a:path>
                <a:path w="2422525" h="1617979" extrusionOk="0">
                  <a:moveTo>
                    <a:pt x="1384252"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2"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3" name="Google Shape;463;p32"/>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2"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4"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4"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32"/>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4"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8"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32"/>
            <p:cNvSpPr/>
            <p:nvPr/>
          </p:nvSpPr>
          <p:spPr>
            <a:xfrm>
              <a:off x="5331378" y="2076937"/>
              <a:ext cx="7629509" cy="73532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66" name="Google Shape;466;p32"/>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32"/>
          <p:cNvSpPr txBox="1">
            <a:spLocks noGrp="1"/>
          </p:cNvSpPr>
          <p:nvPr>
            <p:ph type="title"/>
          </p:nvPr>
        </p:nvSpPr>
        <p:spPr>
          <a:xfrm>
            <a:off x="6090824" y="900483"/>
            <a:ext cx="6106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 Model</a:t>
            </a:r>
            <a:endParaRPr sz="5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71"/>
        <p:cNvGrpSpPr/>
        <p:nvPr/>
      </p:nvGrpSpPr>
      <p:grpSpPr>
        <a:xfrm>
          <a:off x="0" y="0"/>
          <a:ext cx="0" cy="0"/>
          <a:chOff x="0" y="0"/>
          <a:chExt cx="0" cy="0"/>
        </a:xfrm>
      </p:grpSpPr>
      <p:sp>
        <p:nvSpPr>
          <p:cNvPr id="472" name="Google Shape;472;p33"/>
          <p:cNvSpPr/>
          <p:nvPr/>
        </p:nvSpPr>
        <p:spPr>
          <a:xfrm>
            <a:off x="0" y="1"/>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73" name="Google Shape;473;p33"/>
          <p:cNvGrpSpPr/>
          <p:nvPr/>
        </p:nvGrpSpPr>
        <p:grpSpPr>
          <a:xfrm>
            <a:off x="0" y="877564"/>
            <a:ext cx="8667733" cy="9409830"/>
            <a:chOff x="0" y="877564"/>
            <a:chExt cx="8667733" cy="9409830"/>
          </a:xfrm>
        </p:grpSpPr>
        <p:sp>
          <p:nvSpPr>
            <p:cNvPr id="474" name="Google Shape;474;p33"/>
            <p:cNvSpPr/>
            <p:nvPr/>
          </p:nvSpPr>
          <p:spPr>
            <a:xfrm>
              <a:off x="1038224" y="877564"/>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p33"/>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76" name="Google Shape;476;p33"/>
          <p:cNvGrpSpPr/>
          <p:nvPr/>
        </p:nvGrpSpPr>
        <p:grpSpPr>
          <a:xfrm>
            <a:off x="13455511" y="1"/>
            <a:ext cx="4832973" cy="3456304"/>
            <a:chOff x="13455511" y="1"/>
            <a:chExt cx="4832973" cy="3456304"/>
          </a:xfrm>
        </p:grpSpPr>
        <p:sp>
          <p:nvSpPr>
            <p:cNvPr id="477" name="Google Shape;477;p33"/>
            <p:cNvSpPr/>
            <p:nvPr/>
          </p:nvSpPr>
          <p:spPr>
            <a:xfrm>
              <a:off x="14758519" y="1"/>
              <a:ext cx="3529965" cy="3456304"/>
            </a:xfrm>
            <a:custGeom>
              <a:avLst/>
              <a:gdLst/>
              <a:ahLst/>
              <a:cxnLst/>
              <a:rect l="l" t="t" r="r" b="b"/>
              <a:pathLst>
                <a:path w="3529965" h="3456304" extrusionOk="0">
                  <a:moveTo>
                    <a:pt x="143266" y="1667335"/>
                  </a:moveTo>
                  <a:lnTo>
                    <a:pt x="75831" y="1658220"/>
                  </a:lnTo>
                  <a:lnTo>
                    <a:pt x="27493" y="1631132"/>
                  </a:lnTo>
                  <a:lnTo>
                    <a:pt x="2648" y="1582730"/>
                  </a:lnTo>
                  <a:lnTo>
                    <a:pt x="0" y="1554664"/>
                  </a:lnTo>
                  <a:lnTo>
                    <a:pt x="2947" y="1527603"/>
                  </a:lnTo>
                  <a:lnTo>
                    <a:pt x="24684" y="1476336"/>
                  </a:lnTo>
                  <a:lnTo>
                    <a:pt x="65968" y="1428609"/>
                  </a:lnTo>
                  <a:lnTo>
                    <a:pt x="124909" y="1384103"/>
                  </a:lnTo>
                  <a:lnTo>
                    <a:pt x="160409" y="1362958"/>
                  </a:lnTo>
                  <a:lnTo>
                    <a:pt x="199615" y="1342499"/>
                  </a:lnTo>
                  <a:lnTo>
                    <a:pt x="242289" y="1322684"/>
                  </a:lnTo>
                  <a:lnTo>
                    <a:pt x="288195" y="1303475"/>
                  </a:lnTo>
                  <a:lnTo>
                    <a:pt x="337098" y="1284832"/>
                  </a:lnTo>
                  <a:lnTo>
                    <a:pt x="388760" y="1266714"/>
                  </a:lnTo>
                  <a:lnTo>
                    <a:pt x="442945" y="1249082"/>
                  </a:lnTo>
                  <a:lnTo>
                    <a:pt x="499417" y="1231896"/>
                  </a:lnTo>
                  <a:lnTo>
                    <a:pt x="557940" y="1215115"/>
                  </a:lnTo>
                  <a:lnTo>
                    <a:pt x="618277" y="1198700"/>
                  </a:lnTo>
                  <a:lnTo>
                    <a:pt x="680191" y="1182610"/>
                  </a:lnTo>
                  <a:lnTo>
                    <a:pt x="998608" y="1105596"/>
                  </a:lnTo>
                  <a:lnTo>
                    <a:pt x="1188540" y="1068973"/>
                  </a:lnTo>
                  <a:lnTo>
                    <a:pt x="1407634" y="1042337"/>
                  </a:lnTo>
                  <a:lnTo>
                    <a:pt x="1750279" y="1011092"/>
                  </a:lnTo>
                  <a:lnTo>
                    <a:pt x="1660077" y="938516"/>
                  </a:lnTo>
                  <a:lnTo>
                    <a:pt x="1443062" y="768555"/>
                  </a:lnTo>
                  <a:lnTo>
                    <a:pt x="1179619" y="572855"/>
                  </a:lnTo>
                  <a:lnTo>
                    <a:pt x="950134" y="423062"/>
                  </a:lnTo>
                  <a:lnTo>
                    <a:pt x="908901" y="397701"/>
                  </a:lnTo>
                  <a:lnTo>
                    <a:pt x="867961" y="367770"/>
                  </a:lnTo>
                  <a:lnTo>
                    <a:pt x="827643" y="333860"/>
                  </a:lnTo>
                  <a:lnTo>
                    <a:pt x="788280" y="296559"/>
                  </a:lnTo>
                  <a:lnTo>
                    <a:pt x="750201" y="256460"/>
                  </a:lnTo>
                  <a:lnTo>
                    <a:pt x="713736" y="214152"/>
                  </a:lnTo>
                  <a:lnTo>
                    <a:pt x="679217" y="170224"/>
                  </a:lnTo>
                  <a:lnTo>
                    <a:pt x="646974" y="125268"/>
                  </a:lnTo>
                  <a:lnTo>
                    <a:pt x="617337" y="79874"/>
                  </a:lnTo>
                  <a:lnTo>
                    <a:pt x="590637" y="34631"/>
                  </a:lnTo>
                  <a:lnTo>
                    <a:pt x="572402" y="0"/>
                  </a:lnTo>
                  <a:lnTo>
                    <a:pt x="1259105" y="0"/>
                  </a:lnTo>
                  <a:lnTo>
                    <a:pt x="1458634" y="221791"/>
                  </a:lnTo>
                  <a:lnTo>
                    <a:pt x="1975383" y="822594"/>
                  </a:lnTo>
                  <a:lnTo>
                    <a:pt x="2703081" y="822594"/>
                  </a:lnTo>
                  <a:lnTo>
                    <a:pt x="2689579" y="871767"/>
                  </a:lnTo>
                  <a:lnTo>
                    <a:pt x="3188212" y="871767"/>
                  </a:lnTo>
                  <a:lnTo>
                    <a:pt x="2810317" y="1080754"/>
                  </a:lnTo>
                  <a:lnTo>
                    <a:pt x="3529480" y="1174870"/>
                  </a:lnTo>
                  <a:lnTo>
                    <a:pt x="3529480" y="1343011"/>
                  </a:lnTo>
                  <a:lnTo>
                    <a:pt x="1803485" y="1343011"/>
                  </a:lnTo>
                  <a:lnTo>
                    <a:pt x="1672675" y="1360170"/>
                  </a:lnTo>
                  <a:lnTo>
                    <a:pt x="1366322" y="1403453"/>
                  </a:lnTo>
                  <a:lnTo>
                    <a:pt x="1013541" y="1460565"/>
                  </a:lnTo>
                  <a:lnTo>
                    <a:pt x="743447" y="1519215"/>
                  </a:lnTo>
                  <a:lnTo>
                    <a:pt x="702707" y="1531677"/>
                  </a:lnTo>
                  <a:lnTo>
                    <a:pt x="516045" y="1590881"/>
                  </a:lnTo>
                  <a:lnTo>
                    <a:pt x="466202" y="1605933"/>
                  </a:lnTo>
                  <a:lnTo>
                    <a:pt x="416187" y="1620250"/>
                  </a:lnTo>
                  <a:lnTo>
                    <a:pt x="366550" y="1633415"/>
                  </a:lnTo>
                  <a:lnTo>
                    <a:pt x="317841" y="1645009"/>
                  </a:lnTo>
                  <a:lnTo>
                    <a:pt x="270608" y="1654616"/>
                  </a:lnTo>
                  <a:lnTo>
                    <a:pt x="225401" y="1661818"/>
                  </a:lnTo>
                  <a:lnTo>
                    <a:pt x="182771" y="1666197"/>
                  </a:lnTo>
                  <a:lnTo>
                    <a:pt x="143266" y="1667335"/>
                  </a:lnTo>
                  <a:close/>
                </a:path>
                <a:path w="3529965" h="3456304" extrusionOk="0">
                  <a:moveTo>
                    <a:pt x="2703081" y="822594"/>
                  </a:moveTo>
                  <a:lnTo>
                    <a:pt x="1975383" y="822594"/>
                  </a:lnTo>
                  <a:lnTo>
                    <a:pt x="1905806" y="580826"/>
                  </a:lnTo>
                  <a:lnTo>
                    <a:pt x="1900497" y="563310"/>
                  </a:lnTo>
                  <a:lnTo>
                    <a:pt x="1883536" y="511462"/>
                  </a:lnTo>
                  <a:lnTo>
                    <a:pt x="1859131" y="439945"/>
                  </a:lnTo>
                  <a:lnTo>
                    <a:pt x="1844469" y="397701"/>
                  </a:lnTo>
                  <a:lnTo>
                    <a:pt x="1828503" y="352062"/>
                  </a:lnTo>
                  <a:lnTo>
                    <a:pt x="1811236" y="303017"/>
                  </a:lnTo>
                  <a:lnTo>
                    <a:pt x="1792870" y="251120"/>
                  </a:lnTo>
                  <a:lnTo>
                    <a:pt x="1773559" y="196783"/>
                  </a:lnTo>
                  <a:lnTo>
                    <a:pt x="1753453" y="140421"/>
                  </a:lnTo>
                  <a:lnTo>
                    <a:pt x="1703099" y="0"/>
                  </a:lnTo>
                  <a:lnTo>
                    <a:pt x="2088547" y="0"/>
                  </a:lnTo>
                  <a:lnTo>
                    <a:pt x="2319180" y="580826"/>
                  </a:lnTo>
                  <a:lnTo>
                    <a:pt x="2769468" y="580826"/>
                  </a:lnTo>
                  <a:lnTo>
                    <a:pt x="2703081" y="822594"/>
                  </a:lnTo>
                  <a:close/>
                </a:path>
                <a:path w="3529965" h="3456304" extrusionOk="0">
                  <a:moveTo>
                    <a:pt x="2769468" y="580826"/>
                  </a:moveTo>
                  <a:lnTo>
                    <a:pt x="2319180" y="580826"/>
                  </a:lnTo>
                  <a:lnTo>
                    <a:pt x="2377822" y="410000"/>
                  </a:lnTo>
                  <a:lnTo>
                    <a:pt x="2512053" y="24042"/>
                  </a:lnTo>
                  <a:lnTo>
                    <a:pt x="2520662" y="0"/>
                  </a:lnTo>
                  <a:lnTo>
                    <a:pt x="2865117" y="232494"/>
                  </a:lnTo>
                  <a:lnTo>
                    <a:pt x="2769468" y="580826"/>
                  </a:lnTo>
                  <a:close/>
                </a:path>
                <a:path w="3529965" h="3456304" extrusionOk="0">
                  <a:moveTo>
                    <a:pt x="3219208" y="471492"/>
                  </a:moveTo>
                  <a:lnTo>
                    <a:pt x="2865117" y="232494"/>
                  </a:lnTo>
                  <a:lnTo>
                    <a:pt x="2866209" y="228514"/>
                  </a:lnTo>
                  <a:lnTo>
                    <a:pt x="2927602" y="0"/>
                  </a:lnTo>
                  <a:lnTo>
                    <a:pt x="3529480" y="241403"/>
                  </a:lnTo>
                  <a:lnTo>
                    <a:pt x="3219208" y="471492"/>
                  </a:lnTo>
                  <a:close/>
                </a:path>
                <a:path w="3529965" h="3456304" extrusionOk="0">
                  <a:moveTo>
                    <a:pt x="3188212" y="871767"/>
                  </a:moveTo>
                  <a:lnTo>
                    <a:pt x="2689579" y="871767"/>
                  </a:lnTo>
                  <a:lnTo>
                    <a:pt x="3186088" y="496053"/>
                  </a:lnTo>
                  <a:lnTo>
                    <a:pt x="3219208" y="471492"/>
                  </a:lnTo>
                  <a:lnTo>
                    <a:pt x="3529480" y="680914"/>
                  </a:lnTo>
                  <a:lnTo>
                    <a:pt x="3393543" y="758214"/>
                  </a:lnTo>
                  <a:lnTo>
                    <a:pt x="3188212" y="871767"/>
                  </a:lnTo>
                  <a:close/>
                </a:path>
                <a:path w="3529965" h="3456304" extrusionOk="0">
                  <a:moveTo>
                    <a:pt x="628848" y="2793621"/>
                  </a:moveTo>
                  <a:lnTo>
                    <a:pt x="607617" y="2758051"/>
                  </a:lnTo>
                  <a:lnTo>
                    <a:pt x="592752" y="2720584"/>
                  </a:lnTo>
                  <a:lnTo>
                    <a:pt x="583827" y="2681469"/>
                  </a:lnTo>
                  <a:lnTo>
                    <a:pt x="580415" y="2640958"/>
                  </a:lnTo>
                  <a:lnTo>
                    <a:pt x="582089" y="2599297"/>
                  </a:lnTo>
                  <a:lnTo>
                    <a:pt x="588421" y="2556738"/>
                  </a:lnTo>
                  <a:lnTo>
                    <a:pt x="598986" y="2513530"/>
                  </a:lnTo>
                  <a:lnTo>
                    <a:pt x="613356" y="2469923"/>
                  </a:lnTo>
                  <a:lnTo>
                    <a:pt x="631104" y="2426165"/>
                  </a:lnTo>
                  <a:lnTo>
                    <a:pt x="651803" y="2382507"/>
                  </a:lnTo>
                  <a:lnTo>
                    <a:pt x="675026" y="2339199"/>
                  </a:lnTo>
                  <a:lnTo>
                    <a:pt x="700347" y="2296488"/>
                  </a:lnTo>
                  <a:lnTo>
                    <a:pt x="727339" y="2254626"/>
                  </a:lnTo>
                  <a:lnTo>
                    <a:pt x="755574" y="2213862"/>
                  </a:lnTo>
                  <a:lnTo>
                    <a:pt x="784626" y="2174445"/>
                  </a:lnTo>
                  <a:lnTo>
                    <a:pt x="814067" y="2136625"/>
                  </a:lnTo>
                  <a:lnTo>
                    <a:pt x="843472" y="2100652"/>
                  </a:lnTo>
                  <a:lnTo>
                    <a:pt x="872412" y="2066774"/>
                  </a:lnTo>
                  <a:lnTo>
                    <a:pt x="900462" y="2035243"/>
                  </a:lnTo>
                  <a:lnTo>
                    <a:pt x="927194" y="2006306"/>
                  </a:lnTo>
                  <a:lnTo>
                    <a:pt x="1059873" y="1873448"/>
                  </a:lnTo>
                  <a:lnTo>
                    <a:pt x="1184447" y="1771484"/>
                  </a:lnTo>
                  <a:lnTo>
                    <a:pt x="1405715" y="1614584"/>
                  </a:lnTo>
                  <a:lnTo>
                    <a:pt x="1803485" y="1343011"/>
                  </a:lnTo>
                  <a:lnTo>
                    <a:pt x="2877848" y="1343011"/>
                  </a:lnTo>
                  <a:lnTo>
                    <a:pt x="3119358" y="1599121"/>
                  </a:lnTo>
                  <a:lnTo>
                    <a:pt x="2028590" y="1599121"/>
                  </a:lnTo>
                  <a:lnTo>
                    <a:pt x="1834053" y="1819760"/>
                  </a:lnTo>
                  <a:lnTo>
                    <a:pt x="1393181" y="2287034"/>
                  </a:lnTo>
                  <a:lnTo>
                    <a:pt x="920077" y="2708976"/>
                  </a:lnTo>
                  <a:lnTo>
                    <a:pt x="628848" y="2793621"/>
                  </a:lnTo>
                  <a:close/>
                </a:path>
                <a:path w="3529965" h="3456304" extrusionOk="0">
                  <a:moveTo>
                    <a:pt x="3529480" y="1455673"/>
                  </a:moveTo>
                  <a:lnTo>
                    <a:pt x="2877848" y="1343011"/>
                  </a:lnTo>
                  <a:lnTo>
                    <a:pt x="3529480" y="1343011"/>
                  </a:lnTo>
                  <a:lnTo>
                    <a:pt x="3529480" y="1455673"/>
                  </a:lnTo>
                  <a:close/>
                </a:path>
                <a:path w="3529965" h="3456304" extrusionOk="0">
                  <a:moveTo>
                    <a:pt x="1824026" y="3322017"/>
                  </a:moveTo>
                  <a:lnTo>
                    <a:pt x="1762124" y="3306082"/>
                  </a:lnTo>
                  <a:lnTo>
                    <a:pt x="1707638" y="3257081"/>
                  </a:lnTo>
                  <a:lnTo>
                    <a:pt x="1684399" y="3222444"/>
                  </a:lnTo>
                  <a:lnTo>
                    <a:pt x="1664480" y="3182256"/>
                  </a:lnTo>
                  <a:lnTo>
                    <a:pt x="1648372" y="3137422"/>
                  </a:lnTo>
                  <a:lnTo>
                    <a:pt x="1636562" y="3088848"/>
                  </a:lnTo>
                  <a:lnTo>
                    <a:pt x="1629541" y="3037438"/>
                  </a:lnTo>
                  <a:lnTo>
                    <a:pt x="1628544" y="2995462"/>
                  </a:lnTo>
                  <a:lnTo>
                    <a:pt x="1632094" y="2952137"/>
                  </a:lnTo>
                  <a:lnTo>
                    <a:pt x="1639474" y="2907558"/>
                  </a:lnTo>
                  <a:lnTo>
                    <a:pt x="1649969" y="2861819"/>
                  </a:lnTo>
                  <a:lnTo>
                    <a:pt x="1662862" y="2815014"/>
                  </a:lnTo>
                  <a:lnTo>
                    <a:pt x="1677437" y="2767236"/>
                  </a:lnTo>
                  <a:lnTo>
                    <a:pt x="1708772" y="2669140"/>
                  </a:lnTo>
                  <a:lnTo>
                    <a:pt x="1724099" y="2619011"/>
                  </a:lnTo>
                  <a:lnTo>
                    <a:pt x="1738245" y="2568285"/>
                  </a:lnTo>
                  <a:lnTo>
                    <a:pt x="1750493" y="2517058"/>
                  </a:lnTo>
                  <a:lnTo>
                    <a:pt x="1760129" y="2465423"/>
                  </a:lnTo>
                  <a:lnTo>
                    <a:pt x="1766435" y="2413474"/>
                  </a:lnTo>
                  <a:lnTo>
                    <a:pt x="1768696" y="2361306"/>
                  </a:lnTo>
                  <a:lnTo>
                    <a:pt x="1772757" y="2212250"/>
                  </a:lnTo>
                  <a:lnTo>
                    <a:pt x="1801183" y="2083170"/>
                  </a:lnTo>
                  <a:lnTo>
                    <a:pt x="1878339" y="1902612"/>
                  </a:lnTo>
                  <a:lnTo>
                    <a:pt x="2028590" y="1599121"/>
                  </a:lnTo>
                  <a:lnTo>
                    <a:pt x="3119358" y="1599121"/>
                  </a:lnTo>
                  <a:lnTo>
                    <a:pt x="3121283" y="1601170"/>
                  </a:lnTo>
                  <a:lnTo>
                    <a:pt x="2685486" y="1601170"/>
                  </a:lnTo>
                  <a:lnTo>
                    <a:pt x="2693662" y="1740494"/>
                  </a:lnTo>
                  <a:lnTo>
                    <a:pt x="2407175" y="1740494"/>
                  </a:lnTo>
                  <a:lnTo>
                    <a:pt x="2343257" y="1971698"/>
                  </a:lnTo>
                  <a:lnTo>
                    <a:pt x="2193581" y="2486800"/>
                  </a:lnTo>
                  <a:lnTo>
                    <a:pt x="2021268" y="3018037"/>
                  </a:lnTo>
                  <a:lnTo>
                    <a:pt x="1889434" y="3297646"/>
                  </a:lnTo>
                  <a:lnTo>
                    <a:pt x="1856536" y="3315322"/>
                  </a:lnTo>
                  <a:lnTo>
                    <a:pt x="1824026" y="3322017"/>
                  </a:lnTo>
                  <a:close/>
                </a:path>
                <a:path w="3529965" h="3456304" extrusionOk="0">
                  <a:moveTo>
                    <a:pt x="3529480" y="2642620"/>
                  </a:moveTo>
                  <a:lnTo>
                    <a:pt x="3516175" y="2626399"/>
                  </a:lnTo>
                  <a:lnTo>
                    <a:pt x="3481498" y="2581105"/>
                  </a:lnTo>
                  <a:lnTo>
                    <a:pt x="3356579" y="2409359"/>
                  </a:lnTo>
                  <a:lnTo>
                    <a:pt x="3247225" y="2270899"/>
                  </a:lnTo>
                  <a:lnTo>
                    <a:pt x="3047316" y="2030635"/>
                  </a:lnTo>
                  <a:lnTo>
                    <a:pt x="2685486" y="1601170"/>
                  </a:lnTo>
                  <a:lnTo>
                    <a:pt x="3121283" y="1601170"/>
                  </a:lnTo>
                  <a:lnTo>
                    <a:pt x="3221389" y="1707712"/>
                  </a:lnTo>
                  <a:lnTo>
                    <a:pt x="3483041" y="1991290"/>
                  </a:lnTo>
                  <a:lnTo>
                    <a:pt x="3529480" y="2044589"/>
                  </a:lnTo>
                  <a:lnTo>
                    <a:pt x="3529480" y="2642620"/>
                  </a:lnTo>
                  <a:close/>
                </a:path>
                <a:path w="3529965" h="3456304" extrusionOk="0">
                  <a:moveTo>
                    <a:pt x="2712892" y="3456099"/>
                  </a:moveTo>
                  <a:lnTo>
                    <a:pt x="2662049" y="3440121"/>
                  </a:lnTo>
                  <a:lnTo>
                    <a:pt x="2609121" y="3398440"/>
                  </a:lnTo>
                  <a:lnTo>
                    <a:pt x="2582758" y="3369049"/>
                  </a:lnTo>
                  <a:lnTo>
                    <a:pt x="2556935" y="3334537"/>
                  </a:lnTo>
                  <a:lnTo>
                    <a:pt x="2532006" y="3295341"/>
                  </a:lnTo>
                  <a:lnTo>
                    <a:pt x="2508323" y="3251895"/>
                  </a:lnTo>
                  <a:lnTo>
                    <a:pt x="2486241" y="3204634"/>
                  </a:lnTo>
                  <a:lnTo>
                    <a:pt x="2466114" y="3153993"/>
                  </a:lnTo>
                  <a:lnTo>
                    <a:pt x="2448295" y="3100409"/>
                  </a:lnTo>
                  <a:lnTo>
                    <a:pt x="2433138" y="3044315"/>
                  </a:lnTo>
                  <a:lnTo>
                    <a:pt x="2420996" y="2986148"/>
                  </a:lnTo>
                  <a:lnTo>
                    <a:pt x="2412224" y="2926341"/>
                  </a:lnTo>
                  <a:lnTo>
                    <a:pt x="2407175" y="2865331"/>
                  </a:lnTo>
                  <a:lnTo>
                    <a:pt x="2397966" y="2663356"/>
                  </a:lnTo>
                  <a:lnTo>
                    <a:pt x="2395029" y="2486800"/>
                  </a:lnTo>
                  <a:lnTo>
                    <a:pt x="2394997" y="2469923"/>
                  </a:lnTo>
                  <a:lnTo>
                    <a:pt x="2397966" y="2206391"/>
                  </a:lnTo>
                  <a:lnTo>
                    <a:pt x="2407175" y="1740494"/>
                  </a:lnTo>
                  <a:lnTo>
                    <a:pt x="2693662" y="1740494"/>
                  </a:lnTo>
                  <a:lnTo>
                    <a:pt x="2711066" y="2053461"/>
                  </a:lnTo>
                  <a:lnTo>
                    <a:pt x="2728653" y="2411952"/>
                  </a:lnTo>
                  <a:lnTo>
                    <a:pt x="2736646" y="2674785"/>
                  </a:lnTo>
                  <a:lnTo>
                    <a:pt x="2737846" y="2717441"/>
                  </a:lnTo>
                  <a:lnTo>
                    <a:pt x="2741145" y="2765231"/>
                  </a:lnTo>
                  <a:lnTo>
                    <a:pt x="2746093" y="2817208"/>
                  </a:lnTo>
                  <a:lnTo>
                    <a:pt x="2752241" y="2872422"/>
                  </a:lnTo>
                  <a:lnTo>
                    <a:pt x="2759139" y="2929926"/>
                  </a:lnTo>
                  <a:lnTo>
                    <a:pt x="2766336" y="2988771"/>
                  </a:lnTo>
                  <a:lnTo>
                    <a:pt x="2773384" y="3048009"/>
                  </a:lnTo>
                  <a:lnTo>
                    <a:pt x="2779832" y="3106691"/>
                  </a:lnTo>
                  <a:lnTo>
                    <a:pt x="2785230" y="3163870"/>
                  </a:lnTo>
                  <a:lnTo>
                    <a:pt x="2789129" y="3218596"/>
                  </a:lnTo>
                  <a:lnTo>
                    <a:pt x="2791078" y="3269922"/>
                  </a:lnTo>
                  <a:lnTo>
                    <a:pt x="2790628" y="3316900"/>
                  </a:lnTo>
                  <a:lnTo>
                    <a:pt x="2787330" y="3358579"/>
                  </a:lnTo>
                  <a:lnTo>
                    <a:pt x="2770370" y="3422276"/>
                  </a:lnTo>
                  <a:lnTo>
                    <a:pt x="2736646" y="3453361"/>
                  </a:lnTo>
                  <a:lnTo>
                    <a:pt x="2712892" y="34560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33"/>
            <p:cNvSpPr/>
            <p:nvPr/>
          </p:nvSpPr>
          <p:spPr>
            <a:xfrm>
              <a:off x="13455511" y="649985"/>
              <a:ext cx="4159885" cy="2358390"/>
            </a:xfrm>
            <a:custGeom>
              <a:avLst/>
              <a:gdLst/>
              <a:ahLst/>
              <a:cxnLst/>
              <a:rect l="l" t="t" r="r" b="b"/>
              <a:pathLst>
                <a:path w="4159884" h="2358390" extrusionOk="0">
                  <a:moveTo>
                    <a:pt x="3072371" y="2190991"/>
                  </a:moveTo>
                  <a:lnTo>
                    <a:pt x="3037128" y="2117496"/>
                  </a:lnTo>
                  <a:lnTo>
                    <a:pt x="2827236" y="2002929"/>
                  </a:lnTo>
                  <a:lnTo>
                    <a:pt x="2786227" y="1976183"/>
                  </a:lnTo>
                  <a:lnTo>
                    <a:pt x="2744305" y="1947494"/>
                  </a:lnTo>
                  <a:lnTo>
                    <a:pt x="2701544" y="1917090"/>
                  </a:lnTo>
                  <a:lnTo>
                    <a:pt x="2669514" y="1879663"/>
                  </a:lnTo>
                  <a:lnTo>
                    <a:pt x="2625407" y="1846427"/>
                  </a:lnTo>
                  <a:lnTo>
                    <a:pt x="2592209" y="1806587"/>
                  </a:lnTo>
                  <a:lnTo>
                    <a:pt x="2517787" y="1739531"/>
                  </a:lnTo>
                  <a:lnTo>
                    <a:pt x="2488171" y="1707146"/>
                  </a:lnTo>
                  <a:lnTo>
                    <a:pt x="2446883" y="1679803"/>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08"/>
                  </a:lnTo>
                  <a:lnTo>
                    <a:pt x="1633258" y="1334350"/>
                  </a:lnTo>
                  <a:lnTo>
                    <a:pt x="1589671" y="1331556"/>
                  </a:lnTo>
                  <a:lnTo>
                    <a:pt x="1535531" y="1336154"/>
                  </a:lnTo>
                  <a:lnTo>
                    <a:pt x="1493507" y="1336649"/>
                  </a:lnTo>
                  <a:lnTo>
                    <a:pt x="1451927" y="1338046"/>
                  </a:lnTo>
                  <a:lnTo>
                    <a:pt x="1398663" y="1344472"/>
                  </a:lnTo>
                  <a:lnTo>
                    <a:pt x="1356766" y="1345196"/>
                  </a:lnTo>
                  <a:lnTo>
                    <a:pt x="1314475" y="1345133"/>
                  </a:lnTo>
                  <a:lnTo>
                    <a:pt x="1271536" y="1343698"/>
                  </a:lnTo>
                  <a:lnTo>
                    <a:pt x="1227658" y="1340332"/>
                  </a:lnTo>
                  <a:lnTo>
                    <a:pt x="1182573" y="1334427"/>
                  </a:lnTo>
                  <a:lnTo>
                    <a:pt x="1136002" y="1325435"/>
                  </a:lnTo>
                  <a:lnTo>
                    <a:pt x="1087666" y="1312760"/>
                  </a:lnTo>
                  <a:lnTo>
                    <a:pt x="1037297" y="1295844"/>
                  </a:lnTo>
                  <a:lnTo>
                    <a:pt x="996061" y="1268590"/>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44"/>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50" y="1226286"/>
                  </a:lnTo>
                  <a:lnTo>
                    <a:pt x="261200" y="1204798"/>
                  </a:lnTo>
                  <a:lnTo>
                    <a:pt x="319722" y="1179995"/>
                  </a:lnTo>
                  <a:lnTo>
                    <a:pt x="368363" y="1163942"/>
                  </a:lnTo>
                  <a:lnTo>
                    <a:pt x="418325" y="1150632"/>
                  </a:lnTo>
                  <a:lnTo>
                    <a:pt x="481050" y="1134579"/>
                  </a:lnTo>
                  <a:lnTo>
                    <a:pt x="522185" y="1132255"/>
                  </a:lnTo>
                  <a:lnTo>
                    <a:pt x="576097" y="1127175"/>
                  </a:lnTo>
                  <a:lnTo>
                    <a:pt x="619848" y="1130312"/>
                  </a:lnTo>
                  <a:lnTo>
                    <a:pt x="664921" y="1136167"/>
                  </a:lnTo>
                  <a:lnTo>
                    <a:pt x="711288" y="1144739"/>
                  </a:lnTo>
                  <a:lnTo>
                    <a:pt x="758952" y="1156017"/>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388" y="1367536"/>
                  </a:lnTo>
                  <a:lnTo>
                    <a:pt x="1406906" y="1361655"/>
                  </a:lnTo>
                  <a:lnTo>
                    <a:pt x="1448866" y="1361033"/>
                  </a:lnTo>
                  <a:lnTo>
                    <a:pt x="1490357" y="1359446"/>
                  </a:lnTo>
                  <a:lnTo>
                    <a:pt x="1543748"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71" y="1469555"/>
                  </a:lnTo>
                  <a:lnTo>
                    <a:pt x="2173046" y="1490649"/>
                  </a:lnTo>
                  <a:lnTo>
                    <a:pt x="2296795" y="1572450"/>
                  </a:lnTo>
                  <a:lnTo>
                    <a:pt x="2326754" y="1605559"/>
                  </a:lnTo>
                  <a:lnTo>
                    <a:pt x="2409520" y="1660626"/>
                  </a:lnTo>
                  <a:lnTo>
                    <a:pt x="2498369" y="1757768"/>
                  </a:lnTo>
                  <a:lnTo>
                    <a:pt x="2538984" y="1783715"/>
                  </a:lnTo>
                  <a:lnTo>
                    <a:pt x="2572867" y="1824990"/>
                  </a:lnTo>
                  <a:lnTo>
                    <a:pt x="2617774" y="1859876"/>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41"/>
                  </a:lnTo>
                  <a:lnTo>
                    <a:pt x="2545727" y="2003336"/>
                  </a:lnTo>
                  <a:lnTo>
                    <a:pt x="2495689" y="1987118"/>
                  </a:lnTo>
                  <a:lnTo>
                    <a:pt x="2445347" y="1970265"/>
                  </a:lnTo>
                  <a:lnTo>
                    <a:pt x="2293328" y="1917623"/>
                  </a:lnTo>
                  <a:lnTo>
                    <a:pt x="2254046" y="1894459"/>
                  </a:lnTo>
                  <a:lnTo>
                    <a:pt x="2203424" y="1877021"/>
                  </a:lnTo>
                  <a:lnTo>
                    <a:pt x="2150719" y="1855216"/>
                  </a:lnTo>
                  <a:lnTo>
                    <a:pt x="2110765" y="1830666"/>
                  </a:lnTo>
                  <a:lnTo>
                    <a:pt x="2060575" y="1814118"/>
                  </a:lnTo>
                  <a:lnTo>
                    <a:pt x="2011451" y="1799805"/>
                  </a:lnTo>
                  <a:lnTo>
                    <a:pt x="1963280" y="1787461"/>
                  </a:lnTo>
                  <a:lnTo>
                    <a:pt x="1915922" y="1776831"/>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81" y="1743036"/>
                  </a:lnTo>
                  <a:lnTo>
                    <a:pt x="1406105" y="1741741"/>
                  </a:lnTo>
                  <a:lnTo>
                    <a:pt x="1362938" y="1739849"/>
                  </a:lnTo>
                  <a:lnTo>
                    <a:pt x="1307985" y="1742732"/>
                  </a:lnTo>
                  <a:lnTo>
                    <a:pt x="1264094" y="1739328"/>
                  </a:lnTo>
                  <a:lnTo>
                    <a:pt x="1219771" y="1735023"/>
                  </a:lnTo>
                  <a:lnTo>
                    <a:pt x="1163523" y="1735213"/>
                  </a:lnTo>
                  <a:lnTo>
                    <a:pt x="1106754" y="1734299"/>
                  </a:lnTo>
                  <a:lnTo>
                    <a:pt x="1060843" y="1726704"/>
                  </a:lnTo>
                  <a:lnTo>
                    <a:pt x="1002880" y="1723313"/>
                  </a:lnTo>
                  <a:lnTo>
                    <a:pt x="913955" y="1714106"/>
                  </a:lnTo>
                  <a:lnTo>
                    <a:pt x="824572" y="1703959"/>
                  </a:lnTo>
                  <a:lnTo>
                    <a:pt x="746379" y="1687779"/>
                  </a:lnTo>
                  <a:lnTo>
                    <a:pt x="612914" y="1644421"/>
                  </a:lnTo>
                  <a:lnTo>
                    <a:pt x="558012" y="1618068"/>
                  </a:lnTo>
                  <a:lnTo>
                    <a:pt x="503618" y="1592770"/>
                  </a:lnTo>
                  <a:lnTo>
                    <a:pt x="449948" y="1568958"/>
                  </a:lnTo>
                  <a:lnTo>
                    <a:pt x="408622" y="1541526"/>
                  </a:lnTo>
                  <a:lnTo>
                    <a:pt x="368388" y="1516380"/>
                  </a:lnTo>
                  <a:lnTo>
                    <a:pt x="329438" y="1493913"/>
                  </a:lnTo>
                  <a:lnTo>
                    <a:pt x="303415"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36"/>
                  </a:lnTo>
                  <a:lnTo>
                    <a:pt x="389089" y="1559547"/>
                  </a:lnTo>
                  <a:lnTo>
                    <a:pt x="423938" y="1573453"/>
                  </a:lnTo>
                  <a:lnTo>
                    <a:pt x="448043" y="1594370"/>
                  </a:lnTo>
                  <a:lnTo>
                    <a:pt x="484251" y="1611109"/>
                  </a:lnTo>
                  <a:lnTo>
                    <a:pt x="520992" y="1628978"/>
                  </a:lnTo>
                  <a:lnTo>
                    <a:pt x="558190" y="1647812"/>
                  </a:lnTo>
                  <a:lnTo>
                    <a:pt x="607225" y="1661922"/>
                  </a:lnTo>
                  <a:lnTo>
                    <a:pt x="656526" y="1676628"/>
                  </a:lnTo>
                  <a:lnTo>
                    <a:pt x="755637"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01"/>
                  </a:lnTo>
                  <a:lnTo>
                    <a:pt x="1402753" y="1764118"/>
                  </a:lnTo>
                  <a:lnTo>
                    <a:pt x="1502511" y="1766544"/>
                  </a:lnTo>
                  <a:lnTo>
                    <a:pt x="1559115" y="1767065"/>
                  </a:lnTo>
                  <a:lnTo>
                    <a:pt x="1615528" y="1767230"/>
                  </a:lnTo>
                  <a:lnTo>
                    <a:pt x="1671904" y="1767293"/>
                  </a:lnTo>
                  <a:lnTo>
                    <a:pt x="1716887" y="1772983"/>
                  </a:lnTo>
                  <a:lnTo>
                    <a:pt x="1762074" y="1779092"/>
                  </a:lnTo>
                  <a:lnTo>
                    <a:pt x="1819008" y="1780349"/>
                  </a:lnTo>
                  <a:lnTo>
                    <a:pt x="1864944" y="1788007"/>
                  </a:lnTo>
                  <a:lnTo>
                    <a:pt x="1911426" y="1796821"/>
                  </a:lnTo>
                  <a:lnTo>
                    <a:pt x="1958594" y="1807044"/>
                  </a:lnTo>
                  <a:lnTo>
                    <a:pt x="2006549" y="1818944"/>
                  </a:lnTo>
                  <a:lnTo>
                    <a:pt x="2055431" y="1832762"/>
                  </a:lnTo>
                  <a:lnTo>
                    <a:pt x="2105355" y="1848751"/>
                  </a:lnTo>
                  <a:lnTo>
                    <a:pt x="2145004" y="1872665"/>
                  </a:lnTo>
                  <a:lnTo>
                    <a:pt x="2197366" y="1893760"/>
                  </a:lnTo>
                  <a:lnTo>
                    <a:pt x="2236736" y="1917103"/>
                  </a:lnTo>
                  <a:lnTo>
                    <a:pt x="2440101" y="1988680"/>
                  </a:lnTo>
                  <a:lnTo>
                    <a:pt x="2490559" y="2005774"/>
                  </a:lnTo>
                  <a:lnTo>
                    <a:pt x="2540698" y="2022208"/>
                  </a:lnTo>
                  <a:lnTo>
                    <a:pt x="2590431" y="2037816"/>
                  </a:lnTo>
                  <a:lnTo>
                    <a:pt x="2628252" y="2057920"/>
                  </a:lnTo>
                  <a:lnTo>
                    <a:pt x="2676956" y="2071370"/>
                  </a:lnTo>
                  <a:lnTo>
                    <a:pt x="2725013" y="2083473"/>
                  </a:lnTo>
                  <a:lnTo>
                    <a:pt x="2772359" y="2094077"/>
                  </a:lnTo>
                  <a:lnTo>
                    <a:pt x="2818904" y="2103018"/>
                  </a:lnTo>
                  <a:lnTo>
                    <a:pt x="2868130" y="2117547"/>
                  </a:lnTo>
                  <a:lnTo>
                    <a:pt x="2916440" y="2130183"/>
                  </a:lnTo>
                  <a:lnTo>
                    <a:pt x="2963748" y="2140699"/>
                  </a:lnTo>
                  <a:lnTo>
                    <a:pt x="3009900" y="2148840"/>
                  </a:lnTo>
                  <a:lnTo>
                    <a:pt x="3026626" y="2154351"/>
                  </a:lnTo>
                  <a:lnTo>
                    <a:pt x="3043364" y="2159863"/>
                  </a:lnTo>
                  <a:lnTo>
                    <a:pt x="3050844" y="2175497"/>
                  </a:lnTo>
                  <a:lnTo>
                    <a:pt x="3043936" y="2190432"/>
                  </a:lnTo>
                  <a:lnTo>
                    <a:pt x="3047568" y="2198014"/>
                  </a:lnTo>
                  <a:lnTo>
                    <a:pt x="2985414" y="2244610"/>
                  </a:lnTo>
                  <a:lnTo>
                    <a:pt x="2939986" y="2267381"/>
                  </a:lnTo>
                  <a:lnTo>
                    <a:pt x="2892742" y="2286343"/>
                  </a:lnTo>
                  <a:lnTo>
                    <a:pt x="2843898" y="2301964"/>
                  </a:lnTo>
                  <a:lnTo>
                    <a:pt x="2793669" y="2314714"/>
                  </a:lnTo>
                  <a:lnTo>
                    <a:pt x="2753728" y="2319528"/>
                  </a:lnTo>
                  <a:lnTo>
                    <a:pt x="2701379" y="2327872"/>
                  </a:lnTo>
                  <a:lnTo>
                    <a:pt x="2648318" y="2334704"/>
                  </a:lnTo>
                  <a:lnTo>
                    <a:pt x="2606192" y="2334971"/>
                  </a:lnTo>
                  <a:lnTo>
                    <a:pt x="2552331" y="2340140"/>
                  </a:lnTo>
                  <a:lnTo>
                    <a:pt x="2509837" y="2339657"/>
                  </a:lnTo>
                  <a:lnTo>
                    <a:pt x="2450033" y="2332418"/>
                  </a:lnTo>
                  <a:lnTo>
                    <a:pt x="2389911" y="2324557"/>
                  </a:lnTo>
                  <a:lnTo>
                    <a:pt x="2329561" y="2316175"/>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24"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29"/>
                  </a:lnTo>
                  <a:lnTo>
                    <a:pt x="1105115" y="2053920"/>
                  </a:lnTo>
                  <a:lnTo>
                    <a:pt x="1048981" y="2054364"/>
                  </a:lnTo>
                  <a:lnTo>
                    <a:pt x="992581" y="2054237"/>
                  </a:lnTo>
                  <a:lnTo>
                    <a:pt x="935863" y="2053450"/>
                  </a:lnTo>
                  <a:lnTo>
                    <a:pt x="890257" y="2046478"/>
                  </a:lnTo>
                  <a:lnTo>
                    <a:pt x="832853" y="2044242"/>
                  </a:lnTo>
                  <a:lnTo>
                    <a:pt x="786485" y="2035683"/>
                  </a:lnTo>
                  <a:lnTo>
                    <a:pt x="739711" y="2026272"/>
                  </a:lnTo>
                  <a:lnTo>
                    <a:pt x="692492" y="2015921"/>
                  </a:lnTo>
                  <a:lnTo>
                    <a:pt x="644804" y="2004580"/>
                  </a:lnTo>
                  <a:lnTo>
                    <a:pt x="608050" y="1986699"/>
                  </a:lnTo>
                  <a:lnTo>
                    <a:pt x="570776" y="1967725"/>
                  </a:lnTo>
                  <a:lnTo>
                    <a:pt x="532955" y="1947583"/>
                  </a:lnTo>
                  <a:lnTo>
                    <a:pt x="494538" y="1926234"/>
                  </a:lnTo>
                  <a:lnTo>
                    <a:pt x="466966" y="1898103"/>
                  </a:lnTo>
                  <a:lnTo>
                    <a:pt x="428815" y="1847938"/>
                  </a:lnTo>
                  <a:lnTo>
                    <a:pt x="378714" y="1802206"/>
                  </a:lnTo>
                  <a:lnTo>
                    <a:pt x="225628" y="1600517"/>
                  </a:lnTo>
                  <a:lnTo>
                    <a:pt x="189395" y="1554340"/>
                  </a:lnTo>
                  <a:lnTo>
                    <a:pt x="154635" y="1511223"/>
                  </a:lnTo>
                  <a:lnTo>
                    <a:pt x="121666" y="1471866"/>
                  </a:lnTo>
                  <a:lnTo>
                    <a:pt x="90843" y="1436979"/>
                  </a:lnTo>
                  <a:lnTo>
                    <a:pt x="73926" y="1401699"/>
                  </a:lnTo>
                  <a:lnTo>
                    <a:pt x="48348" y="1377734"/>
                  </a:lnTo>
                  <a:lnTo>
                    <a:pt x="83616" y="1451267"/>
                  </a:lnTo>
                  <a:lnTo>
                    <a:pt x="116840" y="1491195"/>
                  </a:lnTo>
                  <a:lnTo>
                    <a:pt x="141135" y="1541830"/>
                  </a:lnTo>
                  <a:lnTo>
                    <a:pt x="178917" y="1591221"/>
                  </a:lnTo>
                  <a:lnTo>
                    <a:pt x="218300" y="1643964"/>
                  </a:lnTo>
                  <a:lnTo>
                    <a:pt x="270306" y="1693672"/>
                  </a:lnTo>
                  <a:lnTo>
                    <a:pt x="353225" y="1807794"/>
                  </a:lnTo>
                  <a:lnTo>
                    <a:pt x="458508" y="1909851"/>
                  </a:lnTo>
                  <a:lnTo>
                    <a:pt x="485838" y="1937461"/>
                  </a:lnTo>
                  <a:lnTo>
                    <a:pt x="550176" y="1983486"/>
                  </a:lnTo>
                  <a:lnTo>
                    <a:pt x="587222" y="2002002"/>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79"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46"/>
                  </a:lnTo>
                  <a:lnTo>
                    <a:pt x="1956460" y="2155012"/>
                  </a:lnTo>
                  <a:lnTo>
                    <a:pt x="1995652" y="2177973"/>
                  </a:lnTo>
                  <a:lnTo>
                    <a:pt x="2023630" y="2206942"/>
                  </a:lnTo>
                  <a:lnTo>
                    <a:pt x="2176792" y="2291346"/>
                  </a:lnTo>
                  <a:lnTo>
                    <a:pt x="2276056" y="2322106"/>
                  </a:lnTo>
                  <a:lnTo>
                    <a:pt x="2325484" y="2337054"/>
                  </a:lnTo>
                  <a:lnTo>
                    <a:pt x="2386177" y="2346109"/>
                  </a:lnTo>
                  <a:lnTo>
                    <a:pt x="2446617" y="2354669"/>
                  </a:lnTo>
                  <a:lnTo>
                    <a:pt x="2518232" y="2357158"/>
                  </a:lnTo>
                  <a:lnTo>
                    <a:pt x="2589111" y="2358098"/>
                  </a:lnTo>
                  <a:lnTo>
                    <a:pt x="2657614" y="2354084"/>
                  </a:lnTo>
                  <a:lnTo>
                    <a:pt x="2723921" y="2345486"/>
                  </a:lnTo>
                  <a:lnTo>
                    <a:pt x="2776766" y="2338209"/>
                  </a:lnTo>
                  <a:lnTo>
                    <a:pt x="2827807" y="2327135"/>
                  </a:lnTo>
                  <a:lnTo>
                    <a:pt x="2877210" y="2312682"/>
                  </a:lnTo>
                  <a:lnTo>
                    <a:pt x="2913735" y="2300732"/>
                  </a:lnTo>
                  <a:lnTo>
                    <a:pt x="2949003" y="2286177"/>
                  </a:lnTo>
                  <a:lnTo>
                    <a:pt x="2983217" y="2269413"/>
                  </a:lnTo>
                  <a:lnTo>
                    <a:pt x="3016567" y="2250833"/>
                  </a:lnTo>
                  <a:lnTo>
                    <a:pt x="3058604" y="2221001"/>
                  </a:lnTo>
                  <a:lnTo>
                    <a:pt x="3066211" y="2207514"/>
                  </a:lnTo>
                  <a:lnTo>
                    <a:pt x="3072371" y="2190991"/>
                  </a:lnTo>
                  <a:close/>
                </a:path>
                <a:path w="4159884" h="2358390" extrusionOk="0">
                  <a:moveTo>
                    <a:pt x="3165538" y="2179675"/>
                  </a:moveTo>
                  <a:lnTo>
                    <a:pt x="3158350" y="2164677"/>
                  </a:lnTo>
                  <a:lnTo>
                    <a:pt x="3139325" y="2154390"/>
                  </a:lnTo>
                  <a:lnTo>
                    <a:pt x="3107639" y="2147049"/>
                  </a:lnTo>
                  <a:lnTo>
                    <a:pt x="3061462" y="2138896"/>
                  </a:lnTo>
                  <a:lnTo>
                    <a:pt x="3058109" y="2131872"/>
                  </a:lnTo>
                  <a:lnTo>
                    <a:pt x="3043351" y="2130463"/>
                  </a:lnTo>
                  <a:lnTo>
                    <a:pt x="3065907" y="2177491"/>
                  </a:lnTo>
                  <a:lnTo>
                    <a:pt x="3074352" y="2165756"/>
                  </a:lnTo>
                  <a:lnTo>
                    <a:pt x="3068078" y="2152700"/>
                  </a:lnTo>
                  <a:lnTo>
                    <a:pt x="3072561" y="2162010"/>
                  </a:lnTo>
                  <a:lnTo>
                    <a:pt x="3105708" y="2172373"/>
                  </a:lnTo>
                  <a:lnTo>
                    <a:pt x="3136239" y="2177300"/>
                  </a:lnTo>
                  <a:lnTo>
                    <a:pt x="3152444" y="2181733"/>
                  </a:lnTo>
                  <a:lnTo>
                    <a:pt x="3165538"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79" name="Google Shape;479;p33"/>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Google Shape;480;p33"/>
          <p:cNvSpPr txBox="1">
            <a:spLocks noGrp="1"/>
          </p:cNvSpPr>
          <p:nvPr>
            <p:ph type="title"/>
          </p:nvPr>
        </p:nvSpPr>
        <p:spPr>
          <a:xfrm>
            <a:off x="10007508" y="5141128"/>
            <a:ext cx="48285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EVALUATION</a:t>
            </a:r>
            <a:endParaRPr sz="55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pSp>
        <p:nvGrpSpPr>
          <p:cNvPr id="485" name="Google Shape;485;p34"/>
          <p:cNvGrpSpPr/>
          <p:nvPr/>
        </p:nvGrpSpPr>
        <p:grpSpPr>
          <a:xfrm>
            <a:off x="8104416" y="0"/>
            <a:ext cx="3630929" cy="1289685"/>
            <a:chOff x="8104416" y="0"/>
            <a:chExt cx="3630929" cy="1289685"/>
          </a:xfrm>
        </p:grpSpPr>
        <p:sp>
          <p:nvSpPr>
            <p:cNvPr id="486" name="Google Shape;486;p34"/>
            <p:cNvSpPr/>
            <p:nvPr/>
          </p:nvSpPr>
          <p:spPr>
            <a:xfrm>
              <a:off x="8104416" y="0"/>
              <a:ext cx="3630929" cy="1289685"/>
            </a:xfrm>
            <a:custGeom>
              <a:avLst/>
              <a:gdLst/>
              <a:ahLst/>
              <a:cxnLst/>
              <a:rect l="l" t="t" r="r" b="b"/>
              <a:pathLst>
                <a:path w="3630929" h="1289685" extrusionOk="0">
                  <a:moveTo>
                    <a:pt x="0" y="0"/>
                  </a:moveTo>
                  <a:lnTo>
                    <a:pt x="2774794" y="0"/>
                  </a:lnTo>
                  <a:lnTo>
                    <a:pt x="2851575" y="25281"/>
                  </a:lnTo>
                  <a:lnTo>
                    <a:pt x="2890512" y="41607"/>
                  </a:lnTo>
                  <a:lnTo>
                    <a:pt x="2927502" y="59882"/>
                  </a:lnTo>
                  <a:lnTo>
                    <a:pt x="2962422" y="80208"/>
                  </a:lnTo>
                  <a:lnTo>
                    <a:pt x="2995149" y="102687"/>
                  </a:lnTo>
                  <a:lnTo>
                    <a:pt x="3025557" y="127421"/>
                  </a:lnTo>
                  <a:lnTo>
                    <a:pt x="3053523" y="154511"/>
                  </a:lnTo>
                  <a:lnTo>
                    <a:pt x="3267581" y="400217"/>
                  </a:lnTo>
                  <a:lnTo>
                    <a:pt x="3452109" y="637222"/>
                  </a:lnTo>
                  <a:lnTo>
                    <a:pt x="3581560" y="815852"/>
                  </a:lnTo>
                  <a:lnTo>
                    <a:pt x="3630385" y="886429"/>
                  </a:lnTo>
                  <a:lnTo>
                    <a:pt x="3249779" y="1176364"/>
                  </a:lnTo>
                  <a:lnTo>
                    <a:pt x="3006064" y="1289306"/>
                  </a:lnTo>
                  <a:lnTo>
                    <a:pt x="2794080" y="1239929"/>
                  </a:lnTo>
                  <a:lnTo>
                    <a:pt x="2508668" y="1042900"/>
                  </a:lnTo>
                  <a:lnTo>
                    <a:pt x="2463204" y="1010557"/>
                  </a:lnTo>
                  <a:lnTo>
                    <a:pt x="2418918" y="982020"/>
                  </a:lnTo>
                  <a:lnTo>
                    <a:pt x="2375705" y="957068"/>
                  </a:lnTo>
                  <a:lnTo>
                    <a:pt x="2333459" y="935482"/>
                  </a:lnTo>
                  <a:lnTo>
                    <a:pt x="2292074" y="917042"/>
                  </a:lnTo>
                  <a:lnTo>
                    <a:pt x="2251445" y="901530"/>
                  </a:lnTo>
                  <a:lnTo>
                    <a:pt x="2211466" y="888725"/>
                  </a:lnTo>
                  <a:lnTo>
                    <a:pt x="2172032" y="878408"/>
                  </a:lnTo>
                  <a:lnTo>
                    <a:pt x="2133037" y="870361"/>
                  </a:lnTo>
                  <a:lnTo>
                    <a:pt x="2094376" y="864362"/>
                  </a:lnTo>
                  <a:lnTo>
                    <a:pt x="2055943" y="860194"/>
                  </a:lnTo>
                  <a:lnTo>
                    <a:pt x="2017633" y="857636"/>
                  </a:lnTo>
                  <a:lnTo>
                    <a:pt x="1979339" y="856469"/>
                  </a:lnTo>
                  <a:lnTo>
                    <a:pt x="1940957" y="856473"/>
                  </a:lnTo>
                  <a:lnTo>
                    <a:pt x="1411466" y="865763"/>
                  </a:lnTo>
                  <a:lnTo>
                    <a:pt x="1385911" y="863301"/>
                  </a:lnTo>
                  <a:lnTo>
                    <a:pt x="1335207" y="856667"/>
                  </a:lnTo>
                  <a:lnTo>
                    <a:pt x="1282832" y="847912"/>
                  </a:lnTo>
                  <a:lnTo>
                    <a:pt x="1228679" y="836818"/>
                  </a:lnTo>
                  <a:lnTo>
                    <a:pt x="1172643" y="823165"/>
                  </a:lnTo>
                  <a:lnTo>
                    <a:pt x="1114944" y="806660"/>
                  </a:lnTo>
                  <a:lnTo>
                    <a:pt x="1059598" y="788240"/>
                  </a:lnTo>
                  <a:lnTo>
                    <a:pt x="1006492" y="768032"/>
                  </a:lnTo>
                  <a:lnTo>
                    <a:pt x="955514" y="746161"/>
                  </a:lnTo>
                  <a:lnTo>
                    <a:pt x="906552" y="722752"/>
                  </a:lnTo>
                  <a:lnTo>
                    <a:pt x="859492" y="697930"/>
                  </a:lnTo>
                  <a:lnTo>
                    <a:pt x="814223" y="671822"/>
                  </a:lnTo>
                  <a:lnTo>
                    <a:pt x="770632" y="644553"/>
                  </a:lnTo>
                  <a:lnTo>
                    <a:pt x="728607" y="616249"/>
                  </a:lnTo>
                  <a:lnTo>
                    <a:pt x="688036" y="587034"/>
                  </a:lnTo>
                  <a:lnTo>
                    <a:pt x="648806" y="557035"/>
                  </a:lnTo>
                  <a:lnTo>
                    <a:pt x="610804" y="526377"/>
                  </a:lnTo>
                  <a:lnTo>
                    <a:pt x="573919" y="495186"/>
                  </a:lnTo>
                  <a:lnTo>
                    <a:pt x="538038" y="463587"/>
                  </a:lnTo>
                  <a:lnTo>
                    <a:pt x="503048" y="431706"/>
                  </a:lnTo>
                  <a:lnTo>
                    <a:pt x="468837" y="399668"/>
                  </a:lnTo>
                  <a:lnTo>
                    <a:pt x="435293" y="367599"/>
                  </a:lnTo>
                  <a:lnTo>
                    <a:pt x="305537" y="241521"/>
                  </a:lnTo>
                  <a:lnTo>
                    <a:pt x="273640" y="211179"/>
                  </a:lnTo>
                  <a:lnTo>
                    <a:pt x="241737" y="181560"/>
                  </a:lnTo>
                  <a:lnTo>
                    <a:pt x="209713" y="152787"/>
                  </a:lnTo>
                  <a:lnTo>
                    <a:pt x="177456" y="124989"/>
                  </a:lnTo>
                  <a:lnTo>
                    <a:pt x="144855" y="98288"/>
                  </a:lnTo>
                  <a:lnTo>
                    <a:pt x="111797" y="72813"/>
                  </a:lnTo>
                  <a:lnTo>
                    <a:pt x="78169" y="48687"/>
                  </a:lnTo>
                  <a:lnTo>
                    <a:pt x="43860" y="26036"/>
                  </a:lnTo>
                  <a:lnTo>
                    <a:pt x="8755" y="4986"/>
                  </a:lnTo>
                  <a:lnTo>
                    <a:pt x="0" y="0"/>
                  </a:lnTo>
                  <a:close/>
                </a:path>
                <a:path w="3630929" h="1289685" extrusionOk="0">
                  <a:moveTo>
                    <a:pt x="1411466" y="865763"/>
                  </a:moveTo>
                  <a:lnTo>
                    <a:pt x="1940957" y="856473"/>
                  </a:lnTo>
                  <a:lnTo>
                    <a:pt x="1902381" y="857430"/>
                  </a:lnTo>
                  <a:lnTo>
                    <a:pt x="1863505" y="859120"/>
                  </a:lnTo>
                  <a:lnTo>
                    <a:pt x="1660938" y="870877"/>
                  </a:lnTo>
                  <a:lnTo>
                    <a:pt x="1618048" y="872354"/>
                  </a:lnTo>
                  <a:lnTo>
                    <a:pt x="1574120" y="873028"/>
                  </a:lnTo>
                  <a:lnTo>
                    <a:pt x="1529047" y="872679"/>
                  </a:lnTo>
                  <a:lnTo>
                    <a:pt x="1482725" y="871088"/>
                  </a:lnTo>
                  <a:lnTo>
                    <a:pt x="1435048" y="868035"/>
                  </a:lnTo>
                  <a:lnTo>
                    <a:pt x="1411466" y="865763"/>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34"/>
            <p:cNvSpPr/>
            <p:nvPr/>
          </p:nvSpPr>
          <p:spPr>
            <a:xfrm>
              <a:off x="8417670" y="0"/>
              <a:ext cx="3088640" cy="832485"/>
            </a:xfrm>
            <a:custGeom>
              <a:avLst/>
              <a:gdLst/>
              <a:ahLst/>
              <a:cxnLst/>
              <a:rect l="l" t="t" r="r" b="b"/>
              <a:pathLst>
                <a:path w="3088640" h="832485" extrusionOk="0">
                  <a:moveTo>
                    <a:pt x="0" y="0"/>
                  </a:moveTo>
                  <a:lnTo>
                    <a:pt x="120002" y="0"/>
                  </a:lnTo>
                  <a:lnTo>
                    <a:pt x="212390" y="31951"/>
                  </a:lnTo>
                  <a:lnTo>
                    <a:pt x="274311" y="54848"/>
                  </a:lnTo>
                  <a:lnTo>
                    <a:pt x="334964" y="78560"/>
                  </a:lnTo>
                  <a:lnTo>
                    <a:pt x="393983" y="103068"/>
                  </a:lnTo>
                  <a:lnTo>
                    <a:pt x="451003" y="128348"/>
                  </a:lnTo>
                  <a:lnTo>
                    <a:pt x="553010" y="176963"/>
                  </a:lnTo>
                  <a:lnTo>
                    <a:pt x="599760" y="197381"/>
                  </a:lnTo>
                  <a:lnTo>
                    <a:pt x="646025" y="215749"/>
                  </a:lnTo>
                  <a:lnTo>
                    <a:pt x="691917" y="232182"/>
                  </a:lnTo>
                  <a:lnTo>
                    <a:pt x="737549" y="246796"/>
                  </a:lnTo>
                  <a:lnTo>
                    <a:pt x="783033" y="259706"/>
                  </a:lnTo>
                  <a:lnTo>
                    <a:pt x="828483" y="271028"/>
                  </a:lnTo>
                  <a:lnTo>
                    <a:pt x="874011" y="280877"/>
                  </a:lnTo>
                  <a:lnTo>
                    <a:pt x="919730" y="289367"/>
                  </a:lnTo>
                  <a:lnTo>
                    <a:pt x="965753" y="296616"/>
                  </a:lnTo>
                  <a:lnTo>
                    <a:pt x="1012193" y="302737"/>
                  </a:lnTo>
                  <a:lnTo>
                    <a:pt x="1059162" y="307846"/>
                  </a:lnTo>
                  <a:lnTo>
                    <a:pt x="1106773" y="312060"/>
                  </a:lnTo>
                  <a:lnTo>
                    <a:pt x="1155139" y="315492"/>
                  </a:lnTo>
                  <a:lnTo>
                    <a:pt x="1204374" y="318258"/>
                  </a:lnTo>
                  <a:lnTo>
                    <a:pt x="1305898" y="322256"/>
                  </a:lnTo>
                  <a:lnTo>
                    <a:pt x="1659671" y="330911"/>
                  </a:lnTo>
                  <a:lnTo>
                    <a:pt x="1817513" y="337349"/>
                  </a:lnTo>
                  <a:lnTo>
                    <a:pt x="1930078" y="343836"/>
                  </a:lnTo>
                  <a:lnTo>
                    <a:pt x="2049011" y="352597"/>
                  </a:lnTo>
                  <a:lnTo>
                    <a:pt x="2114393" y="358944"/>
                  </a:lnTo>
                  <a:lnTo>
                    <a:pt x="2177330" y="366979"/>
                  </a:lnTo>
                  <a:lnTo>
                    <a:pt x="2237833" y="376562"/>
                  </a:lnTo>
                  <a:lnTo>
                    <a:pt x="2295917" y="387558"/>
                  </a:lnTo>
                  <a:lnTo>
                    <a:pt x="2351593" y="399827"/>
                  </a:lnTo>
                  <a:lnTo>
                    <a:pt x="2404876" y="413232"/>
                  </a:lnTo>
                  <a:lnTo>
                    <a:pt x="2455777" y="427636"/>
                  </a:lnTo>
                  <a:lnTo>
                    <a:pt x="2504310" y="442900"/>
                  </a:lnTo>
                  <a:lnTo>
                    <a:pt x="2550487" y="458886"/>
                  </a:lnTo>
                  <a:lnTo>
                    <a:pt x="2594321" y="475458"/>
                  </a:lnTo>
                  <a:lnTo>
                    <a:pt x="2635826" y="492476"/>
                  </a:lnTo>
                  <a:lnTo>
                    <a:pt x="2675014" y="509804"/>
                  </a:lnTo>
                  <a:lnTo>
                    <a:pt x="2711898" y="527303"/>
                  </a:lnTo>
                  <a:lnTo>
                    <a:pt x="2746491" y="544836"/>
                  </a:lnTo>
                  <a:lnTo>
                    <a:pt x="2808855" y="579451"/>
                  </a:lnTo>
                  <a:lnTo>
                    <a:pt x="2911178" y="646059"/>
                  </a:lnTo>
                  <a:lnTo>
                    <a:pt x="2971267" y="692239"/>
                  </a:lnTo>
                  <a:lnTo>
                    <a:pt x="3017426" y="732555"/>
                  </a:lnTo>
                  <a:lnTo>
                    <a:pt x="3050163" y="764761"/>
                  </a:lnTo>
                  <a:lnTo>
                    <a:pt x="3077402" y="795872"/>
                  </a:lnTo>
                  <a:lnTo>
                    <a:pt x="3088392" y="809984"/>
                  </a:lnTo>
                  <a:lnTo>
                    <a:pt x="3060129" y="831937"/>
                  </a:lnTo>
                  <a:lnTo>
                    <a:pt x="3049138" y="817825"/>
                  </a:lnTo>
                  <a:lnTo>
                    <a:pt x="3042586" y="810076"/>
                  </a:lnTo>
                  <a:lnTo>
                    <a:pt x="2991687" y="758039"/>
                  </a:lnTo>
                  <a:lnTo>
                    <a:pt x="2946530" y="718633"/>
                  </a:lnTo>
                  <a:lnTo>
                    <a:pt x="2887695" y="673557"/>
                  </a:lnTo>
                  <a:lnTo>
                    <a:pt x="2814778" y="625251"/>
                  </a:lnTo>
                  <a:lnTo>
                    <a:pt x="2754502" y="590104"/>
                  </a:lnTo>
                  <a:lnTo>
                    <a:pt x="2720624" y="572084"/>
                  </a:lnTo>
                  <a:lnTo>
                    <a:pt x="2684231" y="553979"/>
                  </a:lnTo>
                  <a:lnTo>
                    <a:pt x="2645305" y="535951"/>
                  </a:lnTo>
                  <a:lnTo>
                    <a:pt x="2603830" y="518159"/>
                  </a:lnTo>
                  <a:lnTo>
                    <a:pt x="2559789" y="500762"/>
                  </a:lnTo>
                  <a:lnTo>
                    <a:pt x="2513165" y="483922"/>
                  </a:lnTo>
                  <a:lnTo>
                    <a:pt x="2463941" y="467798"/>
                  </a:lnTo>
                  <a:lnTo>
                    <a:pt x="2412101" y="452550"/>
                  </a:lnTo>
                  <a:lnTo>
                    <a:pt x="2357627" y="438338"/>
                  </a:lnTo>
                  <a:lnTo>
                    <a:pt x="2300502" y="425322"/>
                  </a:lnTo>
                  <a:lnTo>
                    <a:pt x="2240710" y="413663"/>
                  </a:lnTo>
                  <a:lnTo>
                    <a:pt x="2178235" y="403521"/>
                  </a:lnTo>
                  <a:lnTo>
                    <a:pt x="2113058" y="395055"/>
                  </a:lnTo>
                  <a:lnTo>
                    <a:pt x="2045163" y="388426"/>
                  </a:lnTo>
                  <a:lnTo>
                    <a:pt x="1926720" y="379734"/>
                  </a:lnTo>
                  <a:lnTo>
                    <a:pt x="1814647" y="373429"/>
                  </a:lnTo>
                  <a:lnTo>
                    <a:pt x="1657543" y="367335"/>
                  </a:lnTo>
                  <a:lnTo>
                    <a:pt x="1302777" y="358663"/>
                  </a:lnTo>
                  <a:lnTo>
                    <a:pt x="1199961" y="354558"/>
                  </a:lnTo>
                  <a:lnTo>
                    <a:pt x="1150077" y="351745"/>
                  </a:lnTo>
                  <a:lnTo>
                    <a:pt x="1101055" y="348265"/>
                  </a:lnTo>
                  <a:lnTo>
                    <a:pt x="1052777" y="343999"/>
                  </a:lnTo>
                  <a:lnTo>
                    <a:pt x="1005128" y="338825"/>
                  </a:lnTo>
                  <a:lnTo>
                    <a:pt x="957992" y="332625"/>
                  </a:lnTo>
                  <a:lnTo>
                    <a:pt x="911251" y="325278"/>
                  </a:lnTo>
                  <a:lnTo>
                    <a:pt x="864791" y="316664"/>
                  </a:lnTo>
                  <a:lnTo>
                    <a:pt x="818494" y="306663"/>
                  </a:lnTo>
                  <a:lnTo>
                    <a:pt x="772245" y="295155"/>
                  </a:lnTo>
                  <a:lnTo>
                    <a:pt x="725927" y="282021"/>
                  </a:lnTo>
                  <a:lnTo>
                    <a:pt x="679424" y="267140"/>
                  </a:lnTo>
                  <a:lnTo>
                    <a:pt x="632619" y="250392"/>
                  </a:lnTo>
                  <a:lnTo>
                    <a:pt x="585397" y="231657"/>
                  </a:lnTo>
                  <a:lnTo>
                    <a:pt x="537641" y="210815"/>
                  </a:lnTo>
                  <a:lnTo>
                    <a:pt x="435094" y="161908"/>
                  </a:lnTo>
                  <a:lnTo>
                    <a:pt x="378581" y="136814"/>
                  </a:lnTo>
                  <a:lnTo>
                    <a:pt x="320060" y="112485"/>
                  </a:lnTo>
                  <a:lnTo>
                    <a:pt x="259895" y="88945"/>
                  </a:lnTo>
                  <a:lnTo>
                    <a:pt x="198451" y="66213"/>
                  </a:lnTo>
                  <a:lnTo>
                    <a:pt x="136092" y="44312"/>
                  </a:lnTo>
                  <a:lnTo>
                    <a:pt x="73183" y="23264"/>
                  </a:lnTo>
                  <a:lnTo>
                    <a:pt x="10087" y="3090"/>
                  </a:lnTo>
                  <a:lnTo>
                    <a:pt x="0" y="0"/>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88" name="Google Shape;488;p34"/>
          <p:cNvSpPr/>
          <p:nvPr/>
        </p:nvSpPr>
        <p:spPr>
          <a:xfrm>
            <a:off x="15745206" y="7831930"/>
            <a:ext cx="2542792" cy="24510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34"/>
          <p:cNvSpPr/>
          <p:nvPr/>
        </p:nvSpPr>
        <p:spPr>
          <a:xfrm>
            <a:off x="9169250" y="571649"/>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34"/>
          <p:cNvSpPr/>
          <p:nvPr/>
        </p:nvSpPr>
        <p:spPr>
          <a:xfrm>
            <a:off x="0" y="4156982"/>
            <a:ext cx="2742565" cy="244475"/>
          </a:xfrm>
          <a:custGeom>
            <a:avLst/>
            <a:gdLst/>
            <a:ahLst/>
            <a:cxnLst/>
            <a:rect l="l" t="t" r="r" b="b"/>
            <a:pathLst>
              <a:path w="2742565" h="244475" extrusionOk="0">
                <a:moveTo>
                  <a:pt x="1694820" y="244386"/>
                </a:moveTo>
                <a:lnTo>
                  <a:pt x="1314586" y="229234"/>
                </a:lnTo>
                <a:lnTo>
                  <a:pt x="1209146" y="224688"/>
                </a:lnTo>
                <a:lnTo>
                  <a:pt x="1099736" y="220471"/>
                </a:lnTo>
                <a:lnTo>
                  <a:pt x="987167" y="216594"/>
                </a:lnTo>
                <a:lnTo>
                  <a:pt x="872247" y="213069"/>
                </a:lnTo>
                <a:lnTo>
                  <a:pt x="755787" y="209906"/>
                </a:lnTo>
                <a:lnTo>
                  <a:pt x="638596" y="207118"/>
                </a:lnTo>
                <a:lnTo>
                  <a:pt x="521482" y="204714"/>
                </a:lnTo>
                <a:lnTo>
                  <a:pt x="405256" y="202707"/>
                </a:lnTo>
                <a:lnTo>
                  <a:pt x="290728" y="201107"/>
                </a:lnTo>
                <a:lnTo>
                  <a:pt x="178706" y="199926"/>
                </a:lnTo>
                <a:lnTo>
                  <a:pt x="70000" y="199175"/>
                </a:lnTo>
                <a:lnTo>
                  <a:pt x="0" y="198932"/>
                </a:lnTo>
                <a:lnTo>
                  <a:pt x="0" y="23865"/>
                </a:lnTo>
                <a:lnTo>
                  <a:pt x="331625" y="26488"/>
                </a:lnTo>
                <a:lnTo>
                  <a:pt x="634798" y="22746"/>
                </a:lnTo>
                <a:lnTo>
                  <a:pt x="947201" y="11520"/>
                </a:lnTo>
                <a:lnTo>
                  <a:pt x="1009096" y="9179"/>
                </a:lnTo>
                <a:lnTo>
                  <a:pt x="1069278" y="7137"/>
                </a:lnTo>
                <a:lnTo>
                  <a:pt x="1127856" y="5381"/>
                </a:lnTo>
                <a:lnTo>
                  <a:pt x="1184941" y="3897"/>
                </a:lnTo>
                <a:lnTo>
                  <a:pt x="1240643" y="2674"/>
                </a:lnTo>
                <a:lnTo>
                  <a:pt x="1295072" y="1697"/>
                </a:lnTo>
                <a:lnTo>
                  <a:pt x="1348337" y="954"/>
                </a:lnTo>
                <a:lnTo>
                  <a:pt x="1400549" y="433"/>
                </a:lnTo>
                <a:lnTo>
                  <a:pt x="1451818" y="119"/>
                </a:lnTo>
                <a:lnTo>
                  <a:pt x="1502254" y="0"/>
                </a:lnTo>
                <a:lnTo>
                  <a:pt x="1601065" y="294"/>
                </a:lnTo>
                <a:lnTo>
                  <a:pt x="1697863" y="1212"/>
                </a:lnTo>
                <a:lnTo>
                  <a:pt x="1793528" y="2650"/>
                </a:lnTo>
                <a:lnTo>
                  <a:pt x="1936825" y="5554"/>
                </a:lnTo>
                <a:lnTo>
                  <a:pt x="2182455" y="11520"/>
                </a:lnTo>
                <a:lnTo>
                  <a:pt x="2441057" y="17147"/>
                </a:lnTo>
                <a:lnTo>
                  <a:pt x="2614452" y="19798"/>
                </a:lnTo>
                <a:lnTo>
                  <a:pt x="2711782" y="20577"/>
                </a:lnTo>
                <a:lnTo>
                  <a:pt x="2742193" y="20591"/>
                </a:lnTo>
                <a:lnTo>
                  <a:pt x="2742193" y="153941"/>
                </a:lnTo>
                <a:lnTo>
                  <a:pt x="2274785" y="213799"/>
                </a:lnTo>
                <a:lnTo>
                  <a:pt x="1970274" y="241594"/>
                </a:lnTo>
                <a:lnTo>
                  <a:pt x="1694820" y="244386"/>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34"/>
          <p:cNvSpPr/>
          <p:nvPr/>
        </p:nvSpPr>
        <p:spPr>
          <a:xfrm>
            <a:off x="7604973" y="4148540"/>
            <a:ext cx="9944099" cy="20192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Google Shape;492;p34"/>
          <p:cNvSpPr/>
          <p:nvPr/>
        </p:nvSpPr>
        <p:spPr>
          <a:xfrm>
            <a:off x="889488" y="1458126"/>
            <a:ext cx="7153290" cy="22288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34"/>
          <p:cNvSpPr/>
          <p:nvPr/>
        </p:nvSpPr>
        <p:spPr>
          <a:xfrm>
            <a:off x="374443" y="4872014"/>
            <a:ext cx="6819899" cy="502919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34"/>
          <p:cNvSpPr txBox="1"/>
          <p:nvPr/>
        </p:nvSpPr>
        <p:spPr>
          <a:xfrm>
            <a:off x="7592275" y="6868800"/>
            <a:ext cx="8767800" cy="897682"/>
          </a:xfrm>
          <a:prstGeom prst="rect">
            <a:avLst/>
          </a:prstGeom>
          <a:noFill/>
          <a:ln>
            <a:noFill/>
          </a:ln>
        </p:spPr>
        <p:txBody>
          <a:bodyPr spcFirstLastPara="1" wrap="square" lIns="0" tIns="12700" rIns="0" bIns="0" anchor="t" anchorCtr="0">
            <a:spAutoFit/>
          </a:bodyPr>
          <a:lstStyle/>
          <a:p>
            <a:pPr marL="12700" marR="5080" lvl="0" indent="0" algn="just" rtl="0">
              <a:lnSpc>
                <a:spcPct val="114999"/>
              </a:lnSpc>
              <a:spcBef>
                <a:spcPts val="0"/>
              </a:spcBef>
              <a:spcAft>
                <a:spcPts val="0"/>
              </a:spcAft>
              <a:buClr>
                <a:srgbClr val="000000"/>
              </a:buClr>
              <a:buSzPts val="2500"/>
              <a:buFont typeface="Arial"/>
              <a:buNone/>
            </a:pPr>
            <a:r>
              <a:rPr lang="en-US" sz="2500" b="0" i="0" u="none" strike="noStrike" cap="none" dirty="0">
                <a:solidFill>
                  <a:srgbClr val="183C36"/>
                </a:solidFill>
                <a:latin typeface="Arial"/>
                <a:ea typeface="Arial"/>
                <a:cs typeface="Arial"/>
                <a:sym typeface="Arial"/>
              </a:rPr>
              <a:t>Berdasarkan	 perhitungan	Silhouette </a:t>
            </a:r>
            <a:r>
              <a:rPr lang="en-US" sz="2500" b="0" i="0" u="none" strike="noStrike" cap="none" dirty="0" smtClean="0">
                <a:solidFill>
                  <a:srgbClr val="183C36"/>
                </a:solidFill>
                <a:latin typeface="Arial"/>
                <a:ea typeface="Arial"/>
                <a:cs typeface="Arial"/>
                <a:sym typeface="Arial"/>
              </a:rPr>
              <a:t>didapatkan nilai </a:t>
            </a:r>
            <a:r>
              <a:rPr lang="en-US" sz="2500" b="0" i="0" u="none" strike="noStrike" cap="none" dirty="0">
                <a:solidFill>
                  <a:srgbClr val="183C36"/>
                </a:solidFill>
                <a:latin typeface="Arial"/>
                <a:ea typeface="Arial"/>
                <a:cs typeface="Arial"/>
                <a:sym typeface="Arial"/>
              </a:rPr>
              <a:t>sebesar  0,48 yang berarti model yang digunakan sudah cukup baik.</a:t>
            </a:r>
            <a:endParaRPr sz="2500" b="0" i="0" u="none" strike="noStrike" cap="none" dirty="0">
              <a:solidFill>
                <a:schemeClr val="dk1"/>
              </a:solidFill>
              <a:latin typeface="Arial"/>
              <a:ea typeface="Arial"/>
              <a:cs typeface="Arial"/>
              <a:sym typeface="Arial"/>
            </a:endParaRPr>
          </a:p>
        </p:txBody>
      </p:sp>
      <p:sp>
        <p:nvSpPr>
          <p:cNvPr id="495" name="Google Shape;495;p34"/>
          <p:cNvSpPr txBox="1">
            <a:spLocks noGrp="1"/>
          </p:cNvSpPr>
          <p:nvPr>
            <p:ph type="title"/>
          </p:nvPr>
        </p:nvSpPr>
        <p:spPr>
          <a:xfrm>
            <a:off x="13492581" y="63500"/>
            <a:ext cx="3402300" cy="1883100"/>
          </a:xfrm>
          <a:prstGeom prst="rect">
            <a:avLst/>
          </a:prstGeom>
          <a:noFill/>
          <a:ln>
            <a:noFill/>
          </a:ln>
        </p:spPr>
        <p:txBody>
          <a:bodyPr spcFirstLastPara="1" wrap="square" lIns="0" tIns="104125" rIns="0" bIns="0" anchor="t" anchorCtr="0">
            <a:spAutoFit/>
          </a:bodyPr>
          <a:lstStyle/>
          <a:p>
            <a:pPr marL="12700" marR="5080" lvl="0" indent="128904" algn="l" rtl="0">
              <a:lnSpc>
                <a:spcPct val="110000"/>
              </a:lnSpc>
              <a:spcBef>
                <a:spcPts val="0"/>
              </a:spcBef>
              <a:spcAft>
                <a:spcPts val="0"/>
              </a:spcAft>
              <a:buSzPts val="1400"/>
              <a:buNone/>
            </a:pPr>
            <a:r>
              <a:rPr lang="en-US" sz="5500">
                <a:latin typeface="Arial"/>
                <a:ea typeface="Arial"/>
                <a:cs typeface="Arial"/>
                <a:sym typeface="Arial"/>
              </a:rPr>
              <a:t>Silhouette  Coefficient</a:t>
            </a:r>
            <a:endParaRPr sz="5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99"/>
        <p:cNvGrpSpPr/>
        <p:nvPr/>
      </p:nvGrpSpPr>
      <p:grpSpPr>
        <a:xfrm>
          <a:off x="0" y="0"/>
          <a:ext cx="0" cy="0"/>
          <a:chOff x="0" y="0"/>
          <a:chExt cx="0" cy="0"/>
        </a:xfrm>
      </p:grpSpPr>
      <p:sp>
        <p:nvSpPr>
          <p:cNvPr id="500" name="Google Shape;500;p35"/>
          <p:cNvSpPr/>
          <p:nvPr/>
        </p:nvSpPr>
        <p:spPr>
          <a:xfrm>
            <a:off x="0" y="2"/>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01" name="Google Shape;501;p35"/>
          <p:cNvGrpSpPr/>
          <p:nvPr/>
        </p:nvGrpSpPr>
        <p:grpSpPr>
          <a:xfrm>
            <a:off x="0" y="877567"/>
            <a:ext cx="8667733" cy="9409827"/>
            <a:chOff x="0" y="877567"/>
            <a:chExt cx="8667733" cy="9409827"/>
          </a:xfrm>
        </p:grpSpPr>
        <p:sp>
          <p:nvSpPr>
            <p:cNvPr id="502" name="Google Shape;502;p35"/>
            <p:cNvSpPr/>
            <p:nvPr/>
          </p:nvSpPr>
          <p:spPr>
            <a:xfrm>
              <a:off x="1038224" y="877567"/>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35"/>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04" name="Google Shape;504;p35"/>
          <p:cNvGrpSpPr/>
          <p:nvPr/>
        </p:nvGrpSpPr>
        <p:grpSpPr>
          <a:xfrm>
            <a:off x="13455509" y="2"/>
            <a:ext cx="4832974" cy="3456304"/>
            <a:chOff x="13455509" y="2"/>
            <a:chExt cx="4832974" cy="3456304"/>
          </a:xfrm>
        </p:grpSpPr>
        <p:sp>
          <p:nvSpPr>
            <p:cNvPr id="505" name="Google Shape;505;p35"/>
            <p:cNvSpPr/>
            <p:nvPr/>
          </p:nvSpPr>
          <p:spPr>
            <a:xfrm>
              <a:off x="14758519" y="2"/>
              <a:ext cx="3529965" cy="3456304"/>
            </a:xfrm>
            <a:custGeom>
              <a:avLst/>
              <a:gdLst/>
              <a:ahLst/>
              <a:cxnLst/>
              <a:rect l="l" t="t" r="r" b="b"/>
              <a:pathLst>
                <a:path w="3529965" h="3456304" extrusionOk="0">
                  <a:moveTo>
                    <a:pt x="143266" y="1667337"/>
                  </a:moveTo>
                  <a:lnTo>
                    <a:pt x="75831" y="1658222"/>
                  </a:lnTo>
                  <a:lnTo>
                    <a:pt x="27493" y="1631134"/>
                  </a:lnTo>
                  <a:lnTo>
                    <a:pt x="2648" y="1582733"/>
                  </a:lnTo>
                  <a:lnTo>
                    <a:pt x="0" y="1554666"/>
                  </a:lnTo>
                  <a:lnTo>
                    <a:pt x="2947" y="1527605"/>
                  </a:lnTo>
                  <a:lnTo>
                    <a:pt x="24684" y="1476338"/>
                  </a:lnTo>
                  <a:lnTo>
                    <a:pt x="65968" y="1428611"/>
                  </a:lnTo>
                  <a:lnTo>
                    <a:pt x="124909" y="1384106"/>
                  </a:lnTo>
                  <a:lnTo>
                    <a:pt x="160409" y="1362961"/>
                  </a:lnTo>
                  <a:lnTo>
                    <a:pt x="199615" y="1342501"/>
                  </a:lnTo>
                  <a:lnTo>
                    <a:pt x="242289" y="1322687"/>
                  </a:lnTo>
                  <a:lnTo>
                    <a:pt x="288195" y="1303478"/>
                  </a:lnTo>
                  <a:lnTo>
                    <a:pt x="337098" y="1284835"/>
                  </a:lnTo>
                  <a:lnTo>
                    <a:pt x="388760" y="1266717"/>
                  </a:lnTo>
                  <a:lnTo>
                    <a:pt x="442945" y="1249085"/>
                  </a:lnTo>
                  <a:lnTo>
                    <a:pt x="499417" y="1231898"/>
                  </a:lnTo>
                  <a:lnTo>
                    <a:pt x="557940" y="1215117"/>
                  </a:lnTo>
                  <a:lnTo>
                    <a:pt x="618277" y="1198702"/>
                  </a:lnTo>
                  <a:lnTo>
                    <a:pt x="680191" y="1182613"/>
                  </a:lnTo>
                  <a:lnTo>
                    <a:pt x="998608" y="1105599"/>
                  </a:lnTo>
                  <a:lnTo>
                    <a:pt x="1188540" y="1068975"/>
                  </a:lnTo>
                  <a:lnTo>
                    <a:pt x="1407634" y="1042339"/>
                  </a:lnTo>
                  <a:lnTo>
                    <a:pt x="1750279" y="1011094"/>
                  </a:lnTo>
                  <a:lnTo>
                    <a:pt x="1660077" y="938519"/>
                  </a:lnTo>
                  <a:lnTo>
                    <a:pt x="1443062" y="768557"/>
                  </a:lnTo>
                  <a:lnTo>
                    <a:pt x="1179619" y="572857"/>
                  </a:lnTo>
                  <a:lnTo>
                    <a:pt x="950134" y="423064"/>
                  </a:lnTo>
                  <a:lnTo>
                    <a:pt x="908901" y="397703"/>
                  </a:lnTo>
                  <a:lnTo>
                    <a:pt x="867961" y="367773"/>
                  </a:lnTo>
                  <a:lnTo>
                    <a:pt x="827643" y="333862"/>
                  </a:lnTo>
                  <a:lnTo>
                    <a:pt x="788280" y="296562"/>
                  </a:lnTo>
                  <a:lnTo>
                    <a:pt x="750201" y="256462"/>
                  </a:lnTo>
                  <a:lnTo>
                    <a:pt x="713736" y="214154"/>
                  </a:lnTo>
                  <a:lnTo>
                    <a:pt x="679217" y="170227"/>
                  </a:lnTo>
                  <a:lnTo>
                    <a:pt x="646974" y="125271"/>
                  </a:lnTo>
                  <a:lnTo>
                    <a:pt x="617337" y="79876"/>
                  </a:lnTo>
                  <a:lnTo>
                    <a:pt x="590637" y="34634"/>
                  </a:lnTo>
                  <a:lnTo>
                    <a:pt x="572401" y="0"/>
                  </a:lnTo>
                  <a:lnTo>
                    <a:pt x="1259103" y="0"/>
                  </a:lnTo>
                  <a:lnTo>
                    <a:pt x="1458634" y="221793"/>
                  </a:lnTo>
                  <a:lnTo>
                    <a:pt x="1975383" y="822597"/>
                  </a:lnTo>
                  <a:lnTo>
                    <a:pt x="2703081" y="822597"/>
                  </a:lnTo>
                  <a:lnTo>
                    <a:pt x="2689579" y="871770"/>
                  </a:lnTo>
                  <a:lnTo>
                    <a:pt x="3188212" y="871770"/>
                  </a:lnTo>
                  <a:lnTo>
                    <a:pt x="2810317" y="1080756"/>
                  </a:lnTo>
                  <a:lnTo>
                    <a:pt x="3529480" y="1174872"/>
                  </a:lnTo>
                  <a:lnTo>
                    <a:pt x="3529480" y="1343013"/>
                  </a:lnTo>
                  <a:lnTo>
                    <a:pt x="1803485" y="1343013"/>
                  </a:lnTo>
                  <a:lnTo>
                    <a:pt x="1672675" y="1360173"/>
                  </a:lnTo>
                  <a:lnTo>
                    <a:pt x="1366322" y="1403455"/>
                  </a:lnTo>
                  <a:lnTo>
                    <a:pt x="1013541" y="1460568"/>
                  </a:lnTo>
                  <a:lnTo>
                    <a:pt x="743447" y="1519217"/>
                  </a:lnTo>
                  <a:lnTo>
                    <a:pt x="702707" y="1531679"/>
                  </a:lnTo>
                  <a:lnTo>
                    <a:pt x="516045" y="1590883"/>
                  </a:lnTo>
                  <a:lnTo>
                    <a:pt x="466202" y="1605935"/>
                  </a:lnTo>
                  <a:lnTo>
                    <a:pt x="416187" y="1620252"/>
                  </a:lnTo>
                  <a:lnTo>
                    <a:pt x="366550" y="1633417"/>
                  </a:lnTo>
                  <a:lnTo>
                    <a:pt x="317841" y="1645012"/>
                  </a:lnTo>
                  <a:lnTo>
                    <a:pt x="270608" y="1654618"/>
                  </a:lnTo>
                  <a:lnTo>
                    <a:pt x="225401" y="1661820"/>
                  </a:lnTo>
                  <a:lnTo>
                    <a:pt x="182771" y="1666199"/>
                  </a:lnTo>
                  <a:lnTo>
                    <a:pt x="143266" y="1667337"/>
                  </a:lnTo>
                  <a:close/>
                </a:path>
                <a:path w="3529965" h="3456304" extrusionOk="0">
                  <a:moveTo>
                    <a:pt x="2703081" y="822597"/>
                  </a:moveTo>
                  <a:lnTo>
                    <a:pt x="1975383" y="822597"/>
                  </a:lnTo>
                  <a:lnTo>
                    <a:pt x="1905806" y="580828"/>
                  </a:lnTo>
                  <a:lnTo>
                    <a:pt x="1900497" y="563313"/>
                  </a:lnTo>
                  <a:lnTo>
                    <a:pt x="1883536" y="511465"/>
                  </a:lnTo>
                  <a:lnTo>
                    <a:pt x="1859131" y="439947"/>
                  </a:lnTo>
                  <a:lnTo>
                    <a:pt x="1844469" y="397703"/>
                  </a:lnTo>
                  <a:lnTo>
                    <a:pt x="1828503" y="352065"/>
                  </a:lnTo>
                  <a:lnTo>
                    <a:pt x="1811236" y="303019"/>
                  </a:lnTo>
                  <a:lnTo>
                    <a:pt x="1792870" y="251122"/>
                  </a:lnTo>
                  <a:lnTo>
                    <a:pt x="1773559" y="196786"/>
                  </a:lnTo>
                  <a:lnTo>
                    <a:pt x="1753453" y="140423"/>
                  </a:lnTo>
                  <a:lnTo>
                    <a:pt x="1703099" y="0"/>
                  </a:lnTo>
                  <a:lnTo>
                    <a:pt x="2088546" y="0"/>
                  </a:lnTo>
                  <a:lnTo>
                    <a:pt x="2319180" y="580828"/>
                  </a:lnTo>
                  <a:lnTo>
                    <a:pt x="2769468" y="580828"/>
                  </a:lnTo>
                  <a:lnTo>
                    <a:pt x="2703081" y="822597"/>
                  </a:lnTo>
                  <a:close/>
                </a:path>
                <a:path w="3529965" h="3456304" extrusionOk="0">
                  <a:moveTo>
                    <a:pt x="2769468" y="580828"/>
                  </a:moveTo>
                  <a:lnTo>
                    <a:pt x="2319180" y="580828"/>
                  </a:lnTo>
                  <a:lnTo>
                    <a:pt x="2377822" y="410003"/>
                  </a:lnTo>
                  <a:lnTo>
                    <a:pt x="2512053" y="24044"/>
                  </a:lnTo>
                  <a:lnTo>
                    <a:pt x="2520663" y="0"/>
                  </a:lnTo>
                  <a:lnTo>
                    <a:pt x="2865117" y="232494"/>
                  </a:lnTo>
                  <a:lnTo>
                    <a:pt x="2769468" y="580828"/>
                  </a:lnTo>
                  <a:close/>
                </a:path>
                <a:path w="3529965" h="3456304" extrusionOk="0">
                  <a:moveTo>
                    <a:pt x="3219209" y="471494"/>
                  </a:moveTo>
                  <a:lnTo>
                    <a:pt x="2865117" y="232494"/>
                  </a:lnTo>
                  <a:lnTo>
                    <a:pt x="2866209" y="228516"/>
                  </a:lnTo>
                  <a:lnTo>
                    <a:pt x="2927603" y="0"/>
                  </a:lnTo>
                  <a:lnTo>
                    <a:pt x="3529480" y="241406"/>
                  </a:lnTo>
                  <a:lnTo>
                    <a:pt x="3219209" y="471494"/>
                  </a:lnTo>
                  <a:close/>
                </a:path>
                <a:path w="3529965" h="3456304" extrusionOk="0">
                  <a:moveTo>
                    <a:pt x="3188212" y="871770"/>
                  </a:moveTo>
                  <a:lnTo>
                    <a:pt x="2689579" y="871770"/>
                  </a:lnTo>
                  <a:lnTo>
                    <a:pt x="3186088" y="496056"/>
                  </a:lnTo>
                  <a:lnTo>
                    <a:pt x="3219209" y="471494"/>
                  </a:lnTo>
                  <a:lnTo>
                    <a:pt x="3529480" y="680917"/>
                  </a:lnTo>
                  <a:lnTo>
                    <a:pt x="3393543" y="758217"/>
                  </a:lnTo>
                  <a:lnTo>
                    <a:pt x="3188212" y="871770"/>
                  </a:lnTo>
                  <a:close/>
                </a:path>
                <a:path w="3529965" h="3456304" extrusionOk="0">
                  <a:moveTo>
                    <a:pt x="628848" y="2793623"/>
                  </a:moveTo>
                  <a:lnTo>
                    <a:pt x="607617" y="2758053"/>
                  </a:lnTo>
                  <a:lnTo>
                    <a:pt x="592752" y="2720586"/>
                  </a:lnTo>
                  <a:lnTo>
                    <a:pt x="583827" y="2681472"/>
                  </a:lnTo>
                  <a:lnTo>
                    <a:pt x="580415" y="2640960"/>
                  </a:lnTo>
                  <a:lnTo>
                    <a:pt x="582089" y="2599300"/>
                  </a:lnTo>
                  <a:lnTo>
                    <a:pt x="588421" y="2556741"/>
                  </a:lnTo>
                  <a:lnTo>
                    <a:pt x="598986" y="2513533"/>
                  </a:lnTo>
                  <a:lnTo>
                    <a:pt x="613356" y="2469925"/>
                  </a:lnTo>
                  <a:lnTo>
                    <a:pt x="631104" y="2426168"/>
                  </a:lnTo>
                  <a:lnTo>
                    <a:pt x="651803" y="2382510"/>
                  </a:lnTo>
                  <a:lnTo>
                    <a:pt x="675026" y="2339201"/>
                  </a:lnTo>
                  <a:lnTo>
                    <a:pt x="700347" y="2296491"/>
                  </a:lnTo>
                  <a:lnTo>
                    <a:pt x="727339" y="2254629"/>
                  </a:lnTo>
                  <a:lnTo>
                    <a:pt x="755574" y="2213865"/>
                  </a:lnTo>
                  <a:lnTo>
                    <a:pt x="784626" y="2174448"/>
                  </a:lnTo>
                  <a:lnTo>
                    <a:pt x="814067" y="2136628"/>
                  </a:lnTo>
                  <a:lnTo>
                    <a:pt x="843472" y="2100654"/>
                  </a:lnTo>
                  <a:lnTo>
                    <a:pt x="872412" y="2066777"/>
                  </a:lnTo>
                  <a:lnTo>
                    <a:pt x="900462" y="2035245"/>
                  </a:lnTo>
                  <a:lnTo>
                    <a:pt x="927194" y="2006308"/>
                  </a:lnTo>
                  <a:lnTo>
                    <a:pt x="1059873" y="1873450"/>
                  </a:lnTo>
                  <a:lnTo>
                    <a:pt x="1184447" y="1771486"/>
                  </a:lnTo>
                  <a:lnTo>
                    <a:pt x="1405715" y="1614586"/>
                  </a:lnTo>
                  <a:lnTo>
                    <a:pt x="1803485" y="1343013"/>
                  </a:lnTo>
                  <a:lnTo>
                    <a:pt x="2877848" y="1343013"/>
                  </a:lnTo>
                  <a:lnTo>
                    <a:pt x="3119358" y="1599124"/>
                  </a:lnTo>
                  <a:lnTo>
                    <a:pt x="2028590" y="1599124"/>
                  </a:lnTo>
                  <a:lnTo>
                    <a:pt x="1834053" y="1819763"/>
                  </a:lnTo>
                  <a:lnTo>
                    <a:pt x="1393181" y="2287036"/>
                  </a:lnTo>
                  <a:lnTo>
                    <a:pt x="920077" y="2708978"/>
                  </a:lnTo>
                  <a:lnTo>
                    <a:pt x="628848" y="2793623"/>
                  </a:lnTo>
                  <a:close/>
                </a:path>
                <a:path w="3529965" h="3456304" extrusionOk="0">
                  <a:moveTo>
                    <a:pt x="3529480" y="1455675"/>
                  </a:moveTo>
                  <a:lnTo>
                    <a:pt x="2877848" y="1343013"/>
                  </a:lnTo>
                  <a:lnTo>
                    <a:pt x="3529480" y="1343013"/>
                  </a:lnTo>
                  <a:lnTo>
                    <a:pt x="3529480" y="1455675"/>
                  </a:lnTo>
                  <a:close/>
                </a:path>
                <a:path w="3529965" h="3456304" extrusionOk="0">
                  <a:moveTo>
                    <a:pt x="1824026" y="3322019"/>
                  </a:moveTo>
                  <a:lnTo>
                    <a:pt x="1762124" y="3306084"/>
                  </a:lnTo>
                  <a:lnTo>
                    <a:pt x="1707638" y="3257083"/>
                  </a:lnTo>
                  <a:lnTo>
                    <a:pt x="1684399" y="3222446"/>
                  </a:lnTo>
                  <a:lnTo>
                    <a:pt x="1664480" y="3182258"/>
                  </a:lnTo>
                  <a:lnTo>
                    <a:pt x="1648372" y="3137424"/>
                  </a:lnTo>
                  <a:lnTo>
                    <a:pt x="1636562" y="3088850"/>
                  </a:lnTo>
                  <a:lnTo>
                    <a:pt x="1629541" y="3037440"/>
                  </a:lnTo>
                  <a:lnTo>
                    <a:pt x="1628544" y="2995464"/>
                  </a:lnTo>
                  <a:lnTo>
                    <a:pt x="1632094" y="2952140"/>
                  </a:lnTo>
                  <a:lnTo>
                    <a:pt x="1639474" y="2907561"/>
                  </a:lnTo>
                  <a:lnTo>
                    <a:pt x="1649969" y="2861821"/>
                  </a:lnTo>
                  <a:lnTo>
                    <a:pt x="1662862" y="2815016"/>
                  </a:lnTo>
                  <a:lnTo>
                    <a:pt x="1677437" y="2767238"/>
                  </a:lnTo>
                  <a:lnTo>
                    <a:pt x="1708772" y="2669143"/>
                  </a:lnTo>
                  <a:lnTo>
                    <a:pt x="1724099" y="2619013"/>
                  </a:lnTo>
                  <a:lnTo>
                    <a:pt x="1738245" y="2568287"/>
                  </a:lnTo>
                  <a:lnTo>
                    <a:pt x="1750493" y="2517060"/>
                  </a:lnTo>
                  <a:lnTo>
                    <a:pt x="1760129" y="2465425"/>
                  </a:lnTo>
                  <a:lnTo>
                    <a:pt x="1766435" y="2413477"/>
                  </a:lnTo>
                  <a:lnTo>
                    <a:pt x="1768696" y="2361308"/>
                  </a:lnTo>
                  <a:lnTo>
                    <a:pt x="1772757" y="2212252"/>
                  </a:lnTo>
                  <a:lnTo>
                    <a:pt x="1801183" y="2083172"/>
                  </a:lnTo>
                  <a:lnTo>
                    <a:pt x="1878339" y="1902615"/>
                  </a:lnTo>
                  <a:lnTo>
                    <a:pt x="2028590" y="1599124"/>
                  </a:lnTo>
                  <a:lnTo>
                    <a:pt x="3119358" y="1599124"/>
                  </a:lnTo>
                  <a:lnTo>
                    <a:pt x="3121283" y="1601172"/>
                  </a:lnTo>
                  <a:lnTo>
                    <a:pt x="2685486" y="1601172"/>
                  </a:lnTo>
                  <a:lnTo>
                    <a:pt x="2693662" y="1740497"/>
                  </a:lnTo>
                  <a:lnTo>
                    <a:pt x="2407175" y="1740497"/>
                  </a:lnTo>
                  <a:lnTo>
                    <a:pt x="2343257" y="1971700"/>
                  </a:lnTo>
                  <a:lnTo>
                    <a:pt x="2193581" y="2486803"/>
                  </a:lnTo>
                  <a:lnTo>
                    <a:pt x="2021268" y="3018040"/>
                  </a:lnTo>
                  <a:lnTo>
                    <a:pt x="1889434" y="3297648"/>
                  </a:lnTo>
                  <a:lnTo>
                    <a:pt x="1856536" y="3315325"/>
                  </a:lnTo>
                  <a:lnTo>
                    <a:pt x="1824026" y="3322019"/>
                  </a:lnTo>
                  <a:close/>
                </a:path>
                <a:path w="3529965" h="3456304" extrusionOk="0">
                  <a:moveTo>
                    <a:pt x="3529480" y="2642622"/>
                  </a:moveTo>
                  <a:lnTo>
                    <a:pt x="3516175" y="2626402"/>
                  </a:lnTo>
                  <a:lnTo>
                    <a:pt x="3481498" y="2581107"/>
                  </a:lnTo>
                  <a:lnTo>
                    <a:pt x="3356579" y="2409361"/>
                  </a:lnTo>
                  <a:lnTo>
                    <a:pt x="3247225" y="2270901"/>
                  </a:lnTo>
                  <a:lnTo>
                    <a:pt x="3047316" y="2030638"/>
                  </a:lnTo>
                  <a:lnTo>
                    <a:pt x="2685486" y="1601172"/>
                  </a:lnTo>
                  <a:lnTo>
                    <a:pt x="3121283" y="1601172"/>
                  </a:lnTo>
                  <a:lnTo>
                    <a:pt x="3221389" y="1707714"/>
                  </a:lnTo>
                  <a:lnTo>
                    <a:pt x="3483041" y="1991293"/>
                  </a:lnTo>
                  <a:lnTo>
                    <a:pt x="3529480" y="2044591"/>
                  </a:lnTo>
                  <a:lnTo>
                    <a:pt x="3529480" y="2642622"/>
                  </a:lnTo>
                  <a:close/>
                </a:path>
                <a:path w="3529965" h="3456304" extrusionOk="0">
                  <a:moveTo>
                    <a:pt x="2712892" y="3456101"/>
                  </a:moveTo>
                  <a:lnTo>
                    <a:pt x="2662049" y="3440123"/>
                  </a:lnTo>
                  <a:lnTo>
                    <a:pt x="2609121" y="3398442"/>
                  </a:lnTo>
                  <a:lnTo>
                    <a:pt x="2582758" y="3369051"/>
                  </a:lnTo>
                  <a:lnTo>
                    <a:pt x="2556935" y="3334540"/>
                  </a:lnTo>
                  <a:lnTo>
                    <a:pt x="2532006" y="3295343"/>
                  </a:lnTo>
                  <a:lnTo>
                    <a:pt x="2508323" y="3251897"/>
                  </a:lnTo>
                  <a:lnTo>
                    <a:pt x="2486241" y="3204636"/>
                  </a:lnTo>
                  <a:lnTo>
                    <a:pt x="2466114" y="3153996"/>
                  </a:lnTo>
                  <a:lnTo>
                    <a:pt x="2448295" y="3100411"/>
                  </a:lnTo>
                  <a:lnTo>
                    <a:pt x="2433138" y="3044318"/>
                  </a:lnTo>
                  <a:lnTo>
                    <a:pt x="2420996" y="2986150"/>
                  </a:lnTo>
                  <a:lnTo>
                    <a:pt x="2412224" y="2926344"/>
                  </a:lnTo>
                  <a:lnTo>
                    <a:pt x="2407175" y="2865334"/>
                  </a:lnTo>
                  <a:lnTo>
                    <a:pt x="2397966" y="2663359"/>
                  </a:lnTo>
                  <a:lnTo>
                    <a:pt x="2395029" y="2486803"/>
                  </a:lnTo>
                  <a:lnTo>
                    <a:pt x="2394997" y="2469925"/>
                  </a:lnTo>
                  <a:lnTo>
                    <a:pt x="2397966" y="2206394"/>
                  </a:lnTo>
                  <a:lnTo>
                    <a:pt x="2407175" y="1740497"/>
                  </a:lnTo>
                  <a:lnTo>
                    <a:pt x="2693662" y="1740497"/>
                  </a:lnTo>
                  <a:lnTo>
                    <a:pt x="2711066" y="2053464"/>
                  </a:lnTo>
                  <a:lnTo>
                    <a:pt x="2728653" y="2411954"/>
                  </a:lnTo>
                  <a:lnTo>
                    <a:pt x="2736646" y="2674788"/>
                  </a:lnTo>
                  <a:lnTo>
                    <a:pt x="2737846" y="2717443"/>
                  </a:lnTo>
                  <a:lnTo>
                    <a:pt x="2741145" y="2765234"/>
                  </a:lnTo>
                  <a:lnTo>
                    <a:pt x="2746093" y="2817210"/>
                  </a:lnTo>
                  <a:lnTo>
                    <a:pt x="2752241" y="2872425"/>
                  </a:lnTo>
                  <a:lnTo>
                    <a:pt x="2759139" y="2929928"/>
                  </a:lnTo>
                  <a:lnTo>
                    <a:pt x="2766336" y="2988774"/>
                  </a:lnTo>
                  <a:lnTo>
                    <a:pt x="2773384" y="3048011"/>
                  </a:lnTo>
                  <a:lnTo>
                    <a:pt x="2779832" y="3106694"/>
                  </a:lnTo>
                  <a:lnTo>
                    <a:pt x="2785230" y="3163872"/>
                  </a:lnTo>
                  <a:lnTo>
                    <a:pt x="2789129" y="3218599"/>
                  </a:lnTo>
                  <a:lnTo>
                    <a:pt x="2791078" y="3269925"/>
                  </a:lnTo>
                  <a:lnTo>
                    <a:pt x="2790628" y="3316902"/>
                  </a:lnTo>
                  <a:lnTo>
                    <a:pt x="2787330" y="3358582"/>
                  </a:lnTo>
                  <a:lnTo>
                    <a:pt x="2770370" y="3422278"/>
                  </a:lnTo>
                  <a:lnTo>
                    <a:pt x="2736646" y="3453363"/>
                  </a:lnTo>
                  <a:lnTo>
                    <a:pt x="2712892" y="3456101"/>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6" name="Google Shape;506;p35"/>
            <p:cNvSpPr/>
            <p:nvPr/>
          </p:nvSpPr>
          <p:spPr>
            <a:xfrm>
              <a:off x="13455509" y="649998"/>
              <a:ext cx="4159885" cy="2358390"/>
            </a:xfrm>
            <a:custGeom>
              <a:avLst/>
              <a:gdLst/>
              <a:ahLst/>
              <a:cxnLst/>
              <a:rect l="l" t="t" r="r" b="b"/>
              <a:pathLst>
                <a:path w="4159884" h="2358390" extrusionOk="0">
                  <a:moveTo>
                    <a:pt x="116865" y="1491208"/>
                  </a:moveTo>
                  <a:lnTo>
                    <a:pt x="73926" y="1401686"/>
                  </a:lnTo>
                  <a:lnTo>
                    <a:pt x="48348" y="1377721"/>
                  </a:lnTo>
                  <a:lnTo>
                    <a:pt x="83616" y="1451254"/>
                  </a:lnTo>
                  <a:lnTo>
                    <a:pt x="116865" y="1491208"/>
                  </a:lnTo>
                  <a:close/>
                </a:path>
                <a:path w="4159884" h="2358390" extrusionOk="0">
                  <a:moveTo>
                    <a:pt x="3072371" y="2190978"/>
                  </a:moveTo>
                  <a:lnTo>
                    <a:pt x="3037128" y="2117496"/>
                  </a:lnTo>
                  <a:lnTo>
                    <a:pt x="2827236" y="2002917"/>
                  </a:lnTo>
                  <a:lnTo>
                    <a:pt x="2786240" y="1976170"/>
                  </a:lnTo>
                  <a:lnTo>
                    <a:pt x="2744305" y="1947494"/>
                  </a:lnTo>
                  <a:lnTo>
                    <a:pt x="2701556" y="1917077"/>
                  </a:lnTo>
                  <a:lnTo>
                    <a:pt x="2669514" y="1879663"/>
                  </a:lnTo>
                  <a:lnTo>
                    <a:pt x="2625407" y="1846414"/>
                  </a:lnTo>
                  <a:lnTo>
                    <a:pt x="2592209" y="1806587"/>
                  </a:lnTo>
                  <a:lnTo>
                    <a:pt x="2517787" y="1739519"/>
                  </a:lnTo>
                  <a:lnTo>
                    <a:pt x="2488171" y="1707134"/>
                  </a:lnTo>
                  <a:lnTo>
                    <a:pt x="2446883" y="1679803"/>
                  </a:lnTo>
                  <a:lnTo>
                    <a:pt x="2386774" y="1613192"/>
                  </a:lnTo>
                  <a:lnTo>
                    <a:pt x="2179002" y="1473682"/>
                  </a:lnTo>
                  <a:lnTo>
                    <a:pt x="2137816" y="1446555"/>
                  </a:lnTo>
                  <a:lnTo>
                    <a:pt x="2085428" y="1425422"/>
                  </a:lnTo>
                  <a:lnTo>
                    <a:pt x="2033333" y="1404912"/>
                  </a:lnTo>
                  <a:lnTo>
                    <a:pt x="1981581" y="1385112"/>
                  </a:lnTo>
                  <a:lnTo>
                    <a:pt x="1918779" y="1371638"/>
                  </a:lnTo>
                  <a:lnTo>
                    <a:pt x="1855698" y="1357604"/>
                  </a:lnTo>
                  <a:lnTo>
                    <a:pt x="1806155" y="1342402"/>
                  </a:lnTo>
                  <a:lnTo>
                    <a:pt x="1746999" y="1336522"/>
                  </a:lnTo>
                  <a:lnTo>
                    <a:pt x="1689442" y="1334008"/>
                  </a:lnTo>
                  <a:lnTo>
                    <a:pt x="1633270" y="1334338"/>
                  </a:lnTo>
                  <a:lnTo>
                    <a:pt x="1589671" y="1331556"/>
                  </a:lnTo>
                  <a:lnTo>
                    <a:pt x="1535531" y="1336141"/>
                  </a:lnTo>
                  <a:lnTo>
                    <a:pt x="1493507" y="1336636"/>
                  </a:lnTo>
                  <a:lnTo>
                    <a:pt x="1451927" y="1338033"/>
                  </a:lnTo>
                  <a:lnTo>
                    <a:pt x="1398676" y="1344460"/>
                  </a:lnTo>
                  <a:lnTo>
                    <a:pt x="1356766" y="1345184"/>
                  </a:lnTo>
                  <a:lnTo>
                    <a:pt x="1314475" y="1345120"/>
                  </a:lnTo>
                  <a:lnTo>
                    <a:pt x="1271536" y="1343698"/>
                  </a:lnTo>
                  <a:lnTo>
                    <a:pt x="1227658" y="1340319"/>
                  </a:lnTo>
                  <a:lnTo>
                    <a:pt x="1182573" y="1334427"/>
                  </a:lnTo>
                  <a:lnTo>
                    <a:pt x="1136002" y="1325422"/>
                  </a:lnTo>
                  <a:lnTo>
                    <a:pt x="1087666" y="1312760"/>
                  </a:lnTo>
                  <a:lnTo>
                    <a:pt x="1037297" y="1295831"/>
                  </a:lnTo>
                  <a:lnTo>
                    <a:pt x="996061" y="1268590"/>
                  </a:lnTo>
                  <a:lnTo>
                    <a:pt x="940777" y="1241425"/>
                  </a:lnTo>
                  <a:lnTo>
                    <a:pt x="894067" y="1202778"/>
                  </a:lnTo>
                  <a:lnTo>
                    <a:pt x="854760" y="1179550"/>
                  </a:lnTo>
                  <a:lnTo>
                    <a:pt x="816533" y="1158595"/>
                  </a:lnTo>
                  <a:lnTo>
                    <a:pt x="779411" y="1139926"/>
                  </a:lnTo>
                  <a:lnTo>
                    <a:pt x="731939" y="1129055"/>
                  </a:lnTo>
                  <a:lnTo>
                    <a:pt x="697039" y="1115034"/>
                  </a:lnTo>
                  <a:lnTo>
                    <a:pt x="651827" y="1108862"/>
                  </a:lnTo>
                  <a:lnTo>
                    <a:pt x="607758" y="1105077"/>
                  </a:lnTo>
                  <a:lnTo>
                    <a:pt x="553389" y="1109192"/>
                  </a:lnTo>
                  <a:lnTo>
                    <a:pt x="511644" y="1110246"/>
                  </a:lnTo>
                  <a:lnTo>
                    <a:pt x="459613" y="1119251"/>
                  </a:lnTo>
                  <a:lnTo>
                    <a:pt x="408787" y="1130744"/>
                  </a:lnTo>
                  <a:lnTo>
                    <a:pt x="359156" y="1144727"/>
                  </a:lnTo>
                  <a:lnTo>
                    <a:pt x="310730" y="1161237"/>
                  </a:lnTo>
                  <a:lnTo>
                    <a:pt x="263791" y="1180833"/>
                  </a:lnTo>
                  <a:lnTo>
                    <a:pt x="217652" y="1202118"/>
                  </a:lnTo>
                  <a:lnTo>
                    <a:pt x="172326" y="1225080"/>
                  </a:lnTo>
                  <a:lnTo>
                    <a:pt x="127812" y="1249730"/>
                  </a:lnTo>
                  <a:lnTo>
                    <a:pt x="84099" y="1276057"/>
                  </a:lnTo>
                  <a:lnTo>
                    <a:pt x="52641" y="1298587"/>
                  </a:lnTo>
                  <a:lnTo>
                    <a:pt x="10553" y="1328280"/>
                  </a:lnTo>
                  <a:lnTo>
                    <a:pt x="0" y="1335646"/>
                  </a:lnTo>
                  <a:lnTo>
                    <a:pt x="14566" y="1366037"/>
                  </a:lnTo>
                  <a:lnTo>
                    <a:pt x="37757" y="1385011"/>
                  </a:lnTo>
                  <a:lnTo>
                    <a:pt x="53289" y="1417383"/>
                  </a:lnTo>
                  <a:lnTo>
                    <a:pt x="83616" y="1451254"/>
                  </a:lnTo>
                  <a:lnTo>
                    <a:pt x="29794" y="1339037"/>
                  </a:lnTo>
                  <a:lnTo>
                    <a:pt x="71755" y="1309052"/>
                  </a:lnTo>
                  <a:lnTo>
                    <a:pt x="114719" y="1281163"/>
                  </a:lnTo>
                  <a:lnTo>
                    <a:pt x="170154" y="1249908"/>
                  </a:lnTo>
                  <a:lnTo>
                    <a:pt x="215163" y="1226273"/>
                  </a:lnTo>
                  <a:lnTo>
                    <a:pt x="261200" y="1204798"/>
                  </a:lnTo>
                  <a:lnTo>
                    <a:pt x="319722" y="1179995"/>
                  </a:lnTo>
                  <a:lnTo>
                    <a:pt x="368363" y="1163929"/>
                  </a:lnTo>
                  <a:lnTo>
                    <a:pt x="418325" y="1150620"/>
                  </a:lnTo>
                  <a:lnTo>
                    <a:pt x="481050" y="1134579"/>
                  </a:lnTo>
                  <a:lnTo>
                    <a:pt x="522185" y="1132243"/>
                  </a:lnTo>
                  <a:lnTo>
                    <a:pt x="576097" y="1127163"/>
                  </a:lnTo>
                  <a:lnTo>
                    <a:pt x="619861" y="1130300"/>
                  </a:lnTo>
                  <a:lnTo>
                    <a:pt x="664921" y="1136154"/>
                  </a:lnTo>
                  <a:lnTo>
                    <a:pt x="711288" y="1144727"/>
                  </a:lnTo>
                  <a:lnTo>
                    <a:pt x="758952" y="1156017"/>
                  </a:lnTo>
                  <a:lnTo>
                    <a:pt x="796467" y="1175486"/>
                  </a:lnTo>
                  <a:lnTo>
                    <a:pt x="835266" y="1197660"/>
                  </a:lnTo>
                  <a:lnTo>
                    <a:pt x="875360" y="1222514"/>
                  </a:lnTo>
                  <a:lnTo>
                    <a:pt x="934224" y="1257122"/>
                  </a:lnTo>
                  <a:lnTo>
                    <a:pt x="978662" y="1291043"/>
                  </a:lnTo>
                  <a:lnTo>
                    <a:pt x="1031875" y="1313903"/>
                  </a:lnTo>
                  <a:lnTo>
                    <a:pt x="1082700" y="1331760"/>
                  </a:lnTo>
                  <a:lnTo>
                    <a:pt x="1131417" y="1345234"/>
                  </a:lnTo>
                  <a:lnTo>
                    <a:pt x="1178318" y="1354912"/>
                  </a:lnTo>
                  <a:lnTo>
                    <a:pt x="1223683" y="1361389"/>
                  </a:lnTo>
                  <a:lnTo>
                    <a:pt x="1267790" y="1365250"/>
                  </a:lnTo>
                  <a:lnTo>
                    <a:pt x="1310932" y="1367104"/>
                  </a:lnTo>
                  <a:lnTo>
                    <a:pt x="1353400" y="1367536"/>
                  </a:lnTo>
                  <a:lnTo>
                    <a:pt x="1406918" y="1361643"/>
                  </a:lnTo>
                  <a:lnTo>
                    <a:pt x="1448866" y="1361020"/>
                  </a:lnTo>
                  <a:lnTo>
                    <a:pt x="1490370" y="1359433"/>
                  </a:lnTo>
                  <a:lnTo>
                    <a:pt x="1543761" y="1353286"/>
                  </a:lnTo>
                  <a:lnTo>
                    <a:pt x="1586357" y="1354010"/>
                  </a:lnTo>
                  <a:lnTo>
                    <a:pt x="1641309" y="1351102"/>
                  </a:lnTo>
                  <a:lnTo>
                    <a:pt x="1685912" y="1355991"/>
                  </a:lnTo>
                  <a:lnTo>
                    <a:pt x="1743290" y="1358176"/>
                  </a:lnTo>
                  <a:lnTo>
                    <a:pt x="1802231" y="1363599"/>
                  </a:lnTo>
                  <a:lnTo>
                    <a:pt x="1851507" y="1378216"/>
                  </a:lnTo>
                  <a:lnTo>
                    <a:pt x="1914220" y="1391500"/>
                  </a:lnTo>
                  <a:lnTo>
                    <a:pt x="1976729" y="1404366"/>
                  </a:lnTo>
                  <a:lnTo>
                    <a:pt x="2028190" y="1423555"/>
                  </a:lnTo>
                  <a:lnTo>
                    <a:pt x="2080006" y="1443494"/>
                  </a:lnTo>
                  <a:lnTo>
                    <a:pt x="2120684" y="1469555"/>
                  </a:lnTo>
                  <a:lnTo>
                    <a:pt x="2173046" y="1490637"/>
                  </a:lnTo>
                  <a:lnTo>
                    <a:pt x="2296795" y="1572450"/>
                  </a:lnTo>
                  <a:lnTo>
                    <a:pt x="2326754" y="1605546"/>
                  </a:lnTo>
                  <a:lnTo>
                    <a:pt x="2409520" y="1660613"/>
                  </a:lnTo>
                  <a:lnTo>
                    <a:pt x="2498369" y="1757768"/>
                  </a:lnTo>
                  <a:lnTo>
                    <a:pt x="2538984" y="1783715"/>
                  </a:lnTo>
                  <a:lnTo>
                    <a:pt x="2572867" y="1824977"/>
                  </a:lnTo>
                  <a:lnTo>
                    <a:pt x="2617774" y="1859876"/>
                  </a:lnTo>
                  <a:lnTo>
                    <a:pt x="2650706" y="1899170"/>
                  </a:lnTo>
                  <a:lnTo>
                    <a:pt x="2694482" y="1931708"/>
                  </a:lnTo>
                  <a:lnTo>
                    <a:pt x="2737548" y="1962759"/>
                  </a:lnTo>
                  <a:lnTo>
                    <a:pt x="2779814" y="1992147"/>
                  </a:lnTo>
                  <a:lnTo>
                    <a:pt x="2821178" y="2019655"/>
                  </a:lnTo>
                  <a:lnTo>
                    <a:pt x="3015424" y="2130971"/>
                  </a:lnTo>
                  <a:lnTo>
                    <a:pt x="2969171" y="2122652"/>
                  </a:lnTo>
                  <a:lnTo>
                    <a:pt x="2921685" y="2111743"/>
                  </a:lnTo>
                  <a:lnTo>
                    <a:pt x="2873083" y="2098497"/>
                  </a:lnTo>
                  <a:lnTo>
                    <a:pt x="2823451" y="2083142"/>
                  </a:lnTo>
                  <a:lnTo>
                    <a:pt x="2776982" y="2074354"/>
                  </a:lnTo>
                  <a:lnTo>
                    <a:pt x="2729712" y="2063889"/>
                  </a:lnTo>
                  <a:lnTo>
                    <a:pt x="2681719" y="2051939"/>
                  </a:lnTo>
                  <a:lnTo>
                    <a:pt x="2644546" y="2033168"/>
                  </a:lnTo>
                  <a:lnTo>
                    <a:pt x="2595372" y="2018741"/>
                  </a:lnTo>
                  <a:lnTo>
                    <a:pt x="2545727" y="2003323"/>
                  </a:lnTo>
                  <a:lnTo>
                    <a:pt x="2495689" y="1987105"/>
                  </a:lnTo>
                  <a:lnTo>
                    <a:pt x="2445347" y="1970252"/>
                  </a:lnTo>
                  <a:lnTo>
                    <a:pt x="2293328" y="1917611"/>
                  </a:lnTo>
                  <a:lnTo>
                    <a:pt x="2254046" y="1894446"/>
                  </a:lnTo>
                  <a:lnTo>
                    <a:pt x="2203424" y="1877009"/>
                  </a:lnTo>
                  <a:lnTo>
                    <a:pt x="2150719" y="1855203"/>
                  </a:lnTo>
                  <a:lnTo>
                    <a:pt x="2110778" y="1830654"/>
                  </a:lnTo>
                  <a:lnTo>
                    <a:pt x="2060575" y="1814106"/>
                  </a:lnTo>
                  <a:lnTo>
                    <a:pt x="2011451" y="1799793"/>
                  </a:lnTo>
                  <a:lnTo>
                    <a:pt x="1963280" y="1787448"/>
                  </a:lnTo>
                  <a:lnTo>
                    <a:pt x="1915934" y="1776831"/>
                  </a:lnTo>
                  <a:lnTo>
                    <a:pt x="1869274" y="1767662"/>
                  </a:lnTo>
                  <a:lnTo>
                    <a:pt x="1823199" y="1759686"/>
                  </a:lnTo>
                  <a:lnTo>
                    <a:pt x="1766112" y="1758149"/>
                  </a:lnTo>
                  <a:lnTo>
                    <a:pt x="1720811" y="1751787"/>
                  </a:lnTo>
                  <a:lnTo>
                    <a:pt x="1664258" y="1751342"/>
                  </a:lnTo>
                  <a:lnTo>
                    <a:pt x="1619224" y="1745564"/>
                  </a:lnTo>
                  <a:lnTo>
                    <a:pt x="1562696" y="1745170"/>
                  </a:lnTo>
                  <a:lnTo>
                    <a:pt x="1505991" y="1744408"/>
                  </a:lnTo>
                  <a:lnTo>
                    <a:pt x="1448993" y="1743024"/>
                  </a:lnTo>
                  <a:lnTo>
                    <a:pt x="1406118" y="1741741"/>
                  </a:lnTo>
                  <a:lnTo>
                    <a:pt x="1362951" y="1739836"/>
                  </a:lnTo>
                  <a:lnTo>
                    <a:pt x="1307985" y="1742719"/>
                  </a:lnTo>
                  <a:lnTo>
                    <a:pt x="1264094" y="1739315"/>
                  </a:lnTo>
                  <a:lnTo>
                    <a:pt x="1219771" y="1735010"/>
                  </a:lnTo>
                  <a:lnTo>
                    <a:pt x="1163523" y="1735201"/>
                  </a:lnTo>
                  <a:lnTo>
                    <a:pt x="1106754" y="1734286"/>
                  </a:lnTo>
                  <a:lnTo>
                    <a:pt x="1060856" y="1726692"/>
                  </a:lnTo>
                  <a:lnTo>
                    <a:pt x="1002880" y="1723301"/>
                  </a:lnTo>
                  <a:lnTo>
                    <a:pt x="913955" y="1714093"/>
                  </a:lnTo>
                  <a:lnTo>
                    <a:pt x="824572" y="1703946"/>
                  </a:lnTo>
                  <a:lnTo>
                    <a:pt x="746391" y="1687766"/>
                  </a:lnTo>
                  <a:lnTo>
                    <a:pt x="612914" y="1644421"/>
                  </a:lnTo>
                  <a:lnTo>
                    <a:pt x="558012" y="1618056"/>
                  </a:lnTo>
                  <a:lnTo>
                    <a:pt x="503631" y="1592770"/>
                  </a:lnTo>
                  <a:lnTo>
                    <a:pt x="449948" y="1568945"/>
                  </a:lnTo>
                  <a:lnTo>
                    <a:pt x="408622" y="1541526"/>
                  </a:lnTo>
                  <a:lnTo>
                    <a:pt x="368388" y="1516367"/>
                  </a:lnTo>
                  <a:lnTo>
                    <a:pt x="329438" y="1493901"/>
                  </a:lnTo>
                  <a:lnTo>
                    <a:pt x="303428" y="1469021"/>
                  </a:lnTo>
                  <a:lnTo>
                    <a:pt x="279082" y="1447634"/>
                  </a:lnTo>
                  <a:lnTo>
                    <a:pt x="256603" y="1430147"/>
                  </a:lnTo>
                  <a:lnTo>
                    <a:pt x="236181" y="1416939"/>
                  </a:lnTo>
                  <a:lnTo>
                    <a:pt x="223558" y="1390624"/>
                  </a:lnTo>
                  <a:lnTo>
                    <a:pt x="202463" y="1405356"/>
                  </a:lnTo>
                  <a:lnTo>
                    <a:pt x="207683" y="1416240"/>
                  </a:lnTo>
                  <a:lnTo>
                    <a:pt x="232295" y="1438198"/>
                  </a:lnTo>
                  <a:lnTo>
                    <a:pt x="275247" y="1469021"/>
                  </a:lnTo>
                  <a:lnTo>
                    <a:pt x="324053" y="1512036"/>
                  </a:lnTo>
                  <a:lnTo>
                    <a:pt x="389089" y="1559534"/>
                  </a:lnTo>
                  <a:lnTo>
                    <a:pt x="423938" y="1573453"/>
                  </a:lnTo>
                  <a:lnTo>
                    <a:pt x="448043" y="1594358"/>
                  </a:lnTo>
                  <a:lnTo>
                    <a:pt x="484251" y="1611096"/>
                  </a:lnTo>
                  <a:lnTo>
                    <a:pt x="520992" y="1628978"/>
                  </a:lnTo>
                  <a:lnTo>
                    <a:pt x="558190" y="1647799"/>
                  </a:lnTo>
                  <a:lnTo>
                    <a:pt x="607225" y="1661922"/>
                  </a:lnTo>
                  <a:lnTo>
                    <a:pt x="656526" y="1676615"/>
                  </a:lnTo>
                  <a:lnTo>
                    <a:pt x="755650" y="1707070"/>
                  </a:lnTo>
                  <a:lnTo>
                    <a:pt x="816724" y="1716951"/>
                  </a:lnTo>
                  <a:lnTo>
                    <a:pt x="866292" y="1732191"/>
                  </a:lnTo>
                  <a:lnTo>
                    <a:pt x="938606" y="1736128"/>
                  </a:lnTo>
                  <a:lnTo>
                    <a:pt x="999223" y="1745043"/>
                  </a:lnTo>
                  <a:lnTo>
                    <a:pt x="1057287" y="1748624"/>
                  </a:lnTo>
                  <a:lnTo>
                    <a:pt x="1114704" y="1750872"/>
                  </a:lnTo>
                  <a:lnTo>
                    <a:pt x="1160081" y="1757375"/>
                  </a:lnTo>
                  <a:lnTo>
                    <a:pt x="1216367" y="1757273"/>
                  </a:lnTo>
                  <a:lnTo>
                    <a:pt x="1260716" y="1761629"/>
                  </a:lnTo>
                  <a:lnTo>
                    <a:pt x="1316075" y="1759572"/>
                  </a:lnTo>
                  <a:lnTo>
                    <a:pt x="1359585" y="1762201"/>
                  </a:lnTo>
                  <a:lnTo>
                    <a:pt x="1402753" y="1764106"/>
                  </a:lnTo>
                  <a:lnTo>
                    <a:pt x="1502524" y="1766531"/>
                  </a:lnTo>
                  <a:lnTo>
                    <a:pt x="1559115" y="1767065"/>
                  </a:lnTo>
                  <a:lnTo>
                    <a:pt x="1615528" y="1767230"/>
                  </a:lnTo>
                  <a:lnTo>
                    <a:pt x="1671904" y="1767281"/>
                  </a:lnTo>
                  <a:lnTo>
                    <a:pt x="1716887" y="1772983"/>
                  </a:lnTo>
                  <a:lnTo>
                    <a:pt x="1762074" y="1779079"/>
                  </a:lnTo>
                  <a:lnTo>
                    <a:pt x="1819008" y="1780336"/>
                  </a:lnTo>
                  <a:lnTo>
                    <a:pt x="1864944" y="1787994"/>
                  </a:lnTo>
                  <a:lnTo>
                    <a:pt x="1911426" y="1796808"/>
                  </a:lnTo>
                  <a:lnTo>
                    <a:pt x="1958594" y="1807044"/>
                  </a:lnTo>
                  <a:lnTo>
                    <a:pt x="2006549" y="1818932"/>
                  </a:lnTo>
                  <a:lnTo>
                    <a:pt x="2055431" y="1832749"/>
                  </a:lnTo>
                  <a:lnTo>
                    <a:pt x="2105355" y="1848739"/>
                  </a:lnTo>
                  <a:lnTo>
                    <a:pt x="2145004" y="1872653"/>
                  </a:lnTo>
                  <a:lnTo>
                    <a:pt x="2197379" y="1893747"/>
                  </a:lnTo>
                  <a:lnTo>
                    <a:pt x="2236736" y="1917090"/>
                  </a:lnTo>
                  <a:lnTo>
                    <a:pt x="2440101" y="1988680"/>
                  </a:lnTo>
                  <a:lnTo>
                    <a:pt x="2490559" y="2005774"/>
                  </a:lnTo>
                  <a:lnTo>
                    <a:pt x="2540698" y="2022208"/>
                  </a:lnTo>
                  <a:lnTo>
                    <a:pt x="2590431" y="2037816"/>
                  </a:lnTo>
                  <a:lnTo>
                    <a:pt x="2628252" y="2057908"/>
                  </a:lnTo>
                  <a:lnTo>
                    <a:pt x="2676956" y="2071357"/>
                  </a:lnTo>
                  <a:lnTo>
                    <a:pt x="2725013" y="2083473"/>
                  </a:lnTo>
                  <a:lnTo>
                    <a:pt x="2772359" y="2094077"/>
                  </a:lnTo>
                  <a:lnTo>
                    <a:pt x="2818904" y="2103005"/>
                  </a:lnTo>
                  <a:lnTo>
                    <a:pt x="2868130" y="2117534"/>
                  </a:lnTo>
                  <a:lnTo>
                    <a:pt x="2916440" y="2130183"/>
                  </a:lnTo>
                  <a:lnTo>
                    <a:pt x="2963748" y="2140686"/>
                  </a:lnTo>
                  <a:lnTo>
                    <a:pt x="3009900" y="2148827"/>
                  </a:lnTo>
                  <a:lnTo>
                    <a:pt x="3026638" y="2154339"/>
                  </a:lnTo>
                  <a:lnTo>
                    <a:pt x="3043364" y="2159851"/>
                  </a:lnTo>
                  <a:lnTo>
                    <a:pt x="3050857" y="2175484"/>
                  </a:lnTo>
                  <a:lnTo>
                    <a:pt x="3043936" y="2190419"/>
                  </a:lnTo>
                  <a:lnTo>
                    <a:pt x="3047568" y="2198001"/>
                  </a:lnTo>
                  <a:lnTo>
                    <a:pt x="2985414" y="2244598"/>
                  </a:lnTo>
                  <a:lnTo>
                    <a:pt x="2939986" y="2267369"/>
                  </a:lnTo>
                  <a:lnTo>
                    <a:pt x="2892742" y="2286330"/>
                  </a:lnTo>
                  <a:lnTo>
                    <a:pt x="2843898" y="2301964"/>
                  </a:lnTo>
                  <a:lnTo>
                    <a:pt x="2793669" y="2314702"/>
                  </a:lnTo>
                  <a:lnTo>
                    <a:pt x="2753728" y="2319528"/>
                  </a:lnTo>
                  <a:lnTo>
                    <a:pt x="2701391" y="2327859"/>
                  </a:lnTo>
                  <a:lnTo>
                    <a:pt x="2648318" y="2334691"/>
                  </a:lnTo>
                  <a:lnTo>
                    <a:pt x="2606192" y="2334958"/>
                  </a:lnTo>
                  <a:lnTo>
                    <a:pt x="2552331" y="2340127"/>
                  </a:lnTo>
                  <a:lnTo>
                    <a:pt x="2509850" y="2339644"/>
                  </a:lnTo>
                  <a:lnTo>
                    <a:pt x="2450033" y="2332405"/>
                  </a:lnTo>
                  <a:lnTo>
                    <a:pt x="2389924" y="2324544"/>
                  </a:lnTo>
                  <a:lnTo>
                    <a:pt x="2329561" y="2316175"/>
                  </a:lnTo>
                  <a:lnTo>
                    <a:pt x="2280450" y="2301875"/>
                  </a:lnTo>
                  <a:lnTo>
                    <a:pt x="2231186" y="2287270"/>
                  </a:lnTo>
                  <a:lnTo>
                    <a:pt x="2193264" y="2266937"/>
                  </a:lnTo>
                  <a:lnTo>
                    <a:pt x="2143836" y="2251976"/>
                  </a:lnTo>
                  <a:lnTo>
                    <a:pt x="2105837" y="2231491"/>
                  </a:lnTo>
                  <a:lnTo>
                    <a:pt x="2079320" y="2205583"/>
                  </a:lnTo>
                  <a:lnTo>
                    <a:pt x="2041436" y="2185327"/>
                  </a:lnTo>
                  <a:lnTo>
                    <a:pt x="2001583" y="2160968"/>
                  </a:lnTo>
                  <a:lnTo>
                    <a:pt x="1962010" y="2137206"/>
                  </a:lnTo>
                  <a:lnTo>
                    <a:pt x="1911311" y="2119604"/>
                  </a:lnTo>
                  <a:lnTo>
                    <a:pt x="1872437" y="2097265"/>
                  </a:lnTo>
                  <a:lnTo>
                    <a:pt x="1822488" y="2081237"/>
                  </a:lnTo>
                  <a:lnTo>
                    <a:pt x="1772970" y="2066099"/>
                  </a:lnTo>
                  <a:lnTo>
                    <a:pt x="1712468" y="2057425"/>
                  </a:lnTo>
                  <a:lnTo>
                    <a:pt x="1652460" y="2049792"/>
                  </a:lnTo>
                  <a:lnTo>
                    <a:pt x="1609280" y="2047849"/>
                  </a:lnTo>
                  <a:lnTo>
                    <a:pt x="1523022" y="2044217"/>
                  </a:lnTo>
                  <a:lnTo>
                    <a:pt x="1468450" y="2047913"/>
                  </a:lnTo>
                  <a:lnTo>
                    <a:pt x="1425295" y="2046033"/>
                  </a:lnTo>
                  <a:lnTo>
                    <a:pt x="1370634" y="2049538"/>
                  </a:lnTo>
                  <a:lnTo>
                    <a:pt x="1260614" y="2055088"/>
                  </a:lnTo>
                  <a:lnTo>
                    <a:pt x="1216621" y="2051469"/>
                  </a:lnTo>
                  <a:lnTo>
                    <a:pt x="1160983" y="2052929"/>
                  </a:lnTo>
                  <a:lnTo>
                    <a:pt x="1105115" y="2053907"/>
                  </a:lnTo>
                  <a:lnTo>
                    <a:pt x="1048981" y="2054352"/>
                  </a:lnTo>
                  <a:lnTo>
                    <a:pt x="992581" y="2054225"/>
                  </a:lnTo>
                  <a:lnTo>
                    <a:pt x="935863" y="2053437"/>
                  </a:lnTo>
                  <a:lnTo>
                    <a:pt x="890270" y="2046465"/>
                  </a:lnTo>
                  <a:lnTo>
                    <a:pt x="832853" y="2044230"/>
                  </a:lnTo>
                  <a:lnTo>
                    <a:pt x="786498" y="2035683"/>
                  </a:lnTo>
                  <a:lnTo>
                    <a:pt x="739724" y="2026259"/>
                  </a:lnTo>
                  <a:lnTo>
                    <a:pt x="692492" y="2015909"/>
                  </a:lnTo>
                  <a:lnTo>
                    <a:pt x="644804" y="2004568"/>
                  </a:lnTo>
                  <a:lnTo>
                    <a:pt x="608050" y="1986686"/>
                  </a:lnTo>
                  <a:lnTo>
                    <a:pt x="570788" y="1967712"/>
                  </a:lnTo>
                  <a:lnTo>
                    <a:pt x="532955" y="1947570"/>
                  </a:lnTo>
                  <a:lnTo>
                    <a:pt x="494538" y="1926221"/>
                  </a:lnTo>
                  <a:lnTo>
                    <a:pt x="466966" y="1898103"/>
                  </a:lnTo>
                  <a:lnTo>
                    <a:pt x="428815" y="1847926"/>
                  </a:lnTo>
                  <a:lnTo>
                    <a:pt x="378714" y="1802193"/>
                  </a:lnTo>
                  <a:lnTo>
                    <a:pt x="225628" y="1600504"/>
                  </a:lnTo>
                  <a:lnTo>
                    <a:pt x="189395" y="1554327"/>
                  </a:lnTo>
                  <a:lnTo>
                    <a:pt x="154635" y="1511211"/>
                  </a:lnTo>
                  <a:lnTo>
                    <a:pt x="121666" y="1471853"/>
                  </a:lnTo>
                  <a:lnTo>
                    <a:pt x="90843" y="1436954"/>
                  </a:lnTo>
                  <a:lnTo>
                    <a:pt x="116865" y="1491208"/>
                  </a:lnTo>
                  <a:lnTo>
                    <a:pt x="141147" y="1541818"/>
                  </a:lnTo>
                  <a:lnTo>
                    <a:pt x="178917" y="1591208"/>
                  </a:lnTo>
                  <a:lnTo>
                    <a:pt x="218300" y="1643951"/>
                  </a:lnTo>
                  <a:lnTo>
                    <a:pt x="270306" y="1693659"/>
                  </a:lnTo>
                  <a:lnTo>
                    <a:pt x="353225" y="1807781"/>
                  </a:lnTo>
                  <a:lnTo>
                    <a:pt x="458508" y="1909838"/>
                  </a:lnTo>
                  <a:lnTo>
                    <a:pt x="485838" y="1937448"/>
                  </a:lnTo>
                  <a:lnTo>
                    <a:pt x="550176" y="1983473"/>
                  </a:lnTo>
                  <a:lnTo>
                    <a:pt x="587222" y="2002002"/>
                  </a:lnTo>
                  <a:lnTo>
                    <a:pt x="623760" y="2019427"/>
                  </a:lnTo>
                  <a:lnTo>
                    <a:pt x="671245" y="2030336"/>
                  </a:lnTo>
                  <a:lnTo>
                    <a:pt x="706818" y="2045766"/>
                  </a:lnTo>
                  <a:lnTo>
                    <a:pt x="753402" y="2054771"/>
                  </a:lnTo>
                  <a:lnTo>
                    <a:pt x="811009" y="2057425"/>
                  </a:lnTo>
                  <a:lnTo>
                    <a:pt x="856780" y="2064753"/>
                  </a:lnTo>
                  <a:lnTo>
                    <a:pt x="902195" y="2071331"/>
                  </a:lnTo>
                  <a:lnTo>
                    <a:pt x="958710" y="2071712"/>
                  </a:lnTo>
                  <a:lnTo>
                    <a:pt x="1003477" y="2076945"/>
                  </a:lnTo>
                  <a:lnTo>
                    <a:pt x="1059408" y="2076081"/>
                  </a:lnTo>
                  <a:lnTo>
                    <a:pt x="1115085" y="2074697"/>
                  </a:lnTo>
                  <a:lnTo>
                    <a:pt x="1170520" y="2072817"/>
                  </a:lnTo>
                  <a:lnTo>
                    <a:pt x="1214310" y="2076018"/>
                  </a:lnTo>
                  <a:lnTo>
                    <a:pt x="1269377" y="2073351"/>
                  </a:lnTo>
                  <a:lnTo>
                    <a:pt x="1324292" y="2070366"/>
                  </a:lnTo>
                  <a:lnTo>
                    <a:pt x="1367561" y="2072500"/>
                  </a:lnTo>
                  <a:lnTo>
                    <a:pt x="1422184" y="2068906"/>
                  </a:lnTo>
                  <a:lnTo>
                    <a:pt x="1476730" y="2065159"/>
                  </a:lnTo>
                  <a:lnTo>
                    <a:pt x="1605940" y="2070252"/>
                  </a:lnTo>
                  <a:lnTo>
                    <a:pt x="1649107" y="2072157"/>
                  </a:lnTo>
                  <a:lnTo>
                    <a:pt x="1720138" y="2073414"/>
                  </a:lnTo>
                  <a:lnTo>
                    <a:pt x="1768805" y="2086787"/>
                  </a:lnTo>
                  <a:lnTo>
                    <a:pt x="1817966" y="2101189"/>
                  </a:lnTo>
                  <a:lnTo>
                    <a:pt x="1867573" y="2116505"/>
                  </a:lnTo>
                  <a:lnTo>
                    <a:pt x="1906117" y="2138146"/>
                  </a:lnTo>
                  <a:lnTo>
                    <a:pt x="1956460" y="2154999"/>
                  </a:lnTo>
                  <a:lnTo>
                    <a:pt x="1995652" y="2177961"/>
                  </a:lnTo>
                  <a:lnTo>
                    <a:pt x="2023630" y="2206942"/>
                  </a:lnTo>
                  <a:lnTo>
                    <a:pt x="2176792" y="2291334"/>
                  </a:lnTo>
                  <a:lnTo>
                    <a:pt x="2276056" y="2322093"/>
                  </a:lnTo>
                  <a:lnTo>
                    <a:pt x="2325484" y="2337041"/>
                  </a:lnTo>
                  <a:lnTo>
                    <a:pt x="2386177" y="2346096"/>
                  </a:lnTo>
                  <a:lnTo>
                    <a:pt x="2446617" y="2354669"/>
                  </a:lnTo>
                  <a:lnTo>
                    <a:pt x="2518232" y="2357145"/>
                  </a:lnTo>
                  <a:lnTo>
                    <a:pt x="2589123" y="2358098"/>
                  </a:lnTo>
                  <a:lnTo>
                    <a:pt x="2657614" y="2354072"/>
                  </a:lnTo>
                  <a:lnTo>
                    <a:pt x="2723921" y="2345474"/>
                  </a:lnTo>
                  <a:lnTo>
                    <a:pt x="2776766" y="2338197"/>
                  </a:lnTo>
                  <a:lnTo>
                    <a:pt x="2827807" y="2327135"/>
                  </a:lnTo>
                  <a:lnTo>
                    <a:pt x="2877210" y="2312670"/>
                  </a:lnTo>
                  <a:lnTo>
                    <a:pt x="2913735" y="2300719"/>
                  </a:lnTo>
                  <a:lnTo>
                    <a:pt x="2949003" y="2286165"/>
                  </a:lnTo>
                  <a:lnTo>
                    <a:pt x="2983217" y="2269401"/>
                  </a:lnTo>
                  <a:lnTo>
                    <a:pt x="3016567" y="2250833"/>
                  </a:lnTo>
                  <a:lnTo>
                    <a:pt x="3058604" y="2220988"/>
                  </a:lnTo>
                  <a:lnTo>
                    <a:pt x="3066224" y="2207514"/>
                  </a:lnTo>
                  <a:lnTo>
                    <a:pt x="3072371" y="2190978"/>
                  </a:lnTo>
                  <a:close/>
                </a:path>
                <a:path w="4159884" h="2358390" extrusionOk="0">
                  <a:moveTo>
                    <a:pt x="3165551" y="2179663"/>
                  </a:moveTo>
                  <a:lnTo>
                    <a:pt x="3158350" y="2164664"/>
                  </a:lnTo>
                  <a:lnTo>
                    <a:pt x="3139325" y="2154377"/>
                  </a:lnTo>
                  <a:lnTo>
                    <a:pt x="3107639" y="2147036"/>
                  </a:lnTo>
                  <a:lnTo>
                    <a:pt x="3061462" y="2138883"/>
                  </a:lnTo>
                  <a:lnTo>
                    <a:pt x="3058109" y="2131860"/>
                  </a:lnTo>
                  <a:lnTo>
                    <a:pt x="3043351" y="2130463"/>
                  </a:lnTo>
                  <a:lnTo>
                    <a:pt x="3065907" y="2177491"/>
                  </a:lnTo>
                  <a:lnTo>
                    <a:pt x="3074352" y="2165743"/>
                  </a:lnTo>
                  <a:lnTo>
                    <a:pt x="3068078" y="2152688"/>
                  </a:lnTo>
                  <a:lnTo>
                    <a:pt x="3072561" y="2161997"/>
                  </a:lnTo>
                  <a:lnTo>
                    <a:pt x="3105708" y="2172373"/>
                  </a:lnTo>
                  <a:lnTo>
                    <a:pt x="3136239" y="2177288"/>
                  </a:lnTo>
                  <a:lnTo>
                    <a:pt x="3152444" y="2181733"/>
                  </a:lnTo>
                  <a:lnTo>
                    <a:pt x="3165551" y="2179663"/>
                  </a:lnTo>
                  <a:close/>
                </a:path>
                <a:path w="4159884" h="2358390" extrusionOk="0">
                  <a:moveTo>
                    <a:pt x="4159516" y="534479"/>
                  </a:moveTo>
                  <a:lnTo>
                    <a:pt x="4158513" y="486486"/>
                  </a:lnTo>
                  <a:lnTo>
                    <a:pt x="4152760" y="437502"/>
                  </a:lnTo>
                  <a:lnTo>
                    <a:pt x="4141774" y="387896"/>
                  </a:lnTo>
                  <a:lnTo>
                    <a:pt x="4125061" y="338074"/>
                  </a:lnTo>
                  <a:lnTo>
                    <a:pt x="4102125" y="288404"/>
                  </a:lnTo>
                  <a:lnTo>
                    <a:pt x="4072445" y="239268"/>
                  </a:lnTo>
                  <a:lnTo>
                    <a:pt x="4035552" y="191046"/>
                  </a:lnTo>
                  <a:lnTo>
                    <a:pt x="4007955" y="160451"/>
                  </a:lnTo>
                  <a:lnTo>
                    <a:pt x="3979380" y="132219"/>
                  </a:lnTo>
                  <a:lnTo>
                    <a:pt x="3949827" y="106464"/>
                  </a:lnTo>
                  <a:lnTo>
                    <a:pt x="3919321" y="83248"/>
                  </a:lnTo>
                  <a:lnTo>
                    <a:pt x="3855440" y="44869"/>
                  </a:lnTo>
                  <a:lnTo>
                    <a:pt x="3787787" y="17805"/>
                  </a:lnTo>
                  <a:lnTo>
                    <a:pt x="3716413" y="2768"/>
                  </a:lnTo>
                  <a:lnTo>
                    <a:pt x="3679342" y="0"/>
                  </a:lnTo>
                  <a:lnTo>
                    <a:pt x="3641369" y="495"/>
                  </a:lnTo>
                  <a:lnTo>
                    <a:pt x="3602482" y="4381"/>
                  </a:lnTo>
                  <a:lnTo>
                    <a:pt x="3562693" y="11722"/>
                  </a:lnTo>
                  <a:lnTo>
                    <a:pt x="3522014" y="22618"/>
                  </a:lnTo>
                  <a:lnTo>
                    <a:pt x="3480447" y="37147"/>
                  </a:lnTo>
                  <a:lnTo>
                    <a:pt x="3438004" y="55422"/>
                  </a:lnTo>
                  <a:lnTo>
                    <a:pt x="3394684" y="77520"/>
                  </a:lnTo>
                  <a:lnTo>
                    <a:pt x="3350488" y="103543"/>
                  </a:lnTo>
                  <a:lnTo>
                    <a:pt x="3305429" y="133565"/>
                  </a:lnTo>
                  <a:lnTo>
                    <a:pt x="3259531" y="167690"/>
                  </a:lnTo>
                  <a:lnTo>
                    <a:pt x="3212769" y="205994"/>
                  </a:lnTo>
                  <a:lnTo>
                    <a:pt x="3165157" y="248577"/>
                  </a:lnTo>
                  <a:lnTo>
                    <a:pt x="3116719" y="295541"/>
                  </a:lnTo>
                  <a:lnTo>
                    <a:pt x="3049193" y="434797"/>
                  </a:lnTo>
                  <a:lnTo>
                    <a:pt x="3021558" y="518363"/>
                  </a:lnTo>
                  <a:lnTo>
                    <a:pt x="3029242" y="579628"/>
                  </a:lnTo>
                  <a:lnTo>
                    <a:pt x="3067608" y="652043"/>
                  </a:lnTo>
                  <a:lnTo>
                    <a:pt x="3086824" y="686828"/>
                  </a:lnTo>
                  <a:lnTo>
                    <a:pt x="3128226" y="766686"/>
                  </a:lnTo>
                  <a:lnTo>
                    <a:pt x="3151454" y="809142"/>
                  </a:lnTo>
                  <a:lnTo>
                    <a:pt x="3177057" y="851535"/>
                  </a:lnTo>
                  <a:lnTo>
                    <a:pt x="3205543" y="892556"/>
                  </a:lnTo>
                  <a:lnTo>
                    <a:pt x="3237433" y="930884"/>
                  </a:lnTo>
                  <a:lnTo>
                    <a:pt x="3273234" y="965212"/>
                  </a:lnTo>
                  <a:lnTo>
                    <a:pt x="3313480" y="994232"/>
                  </a:lnTo>
                  <a:lnTo>
                    <a:pt x="3358680" y="1016622"/>
                  </a:lnTo>
                  <a:lnTo>
                    <a:pt x="3409353" y="1031087"/>
                  </a:lnTo>
                  <a:lnTo>
                    <a:pt x="3453358" y="1036878"/>
                  </a:lnTo>
                  <a:lnTo>
                    <a:pt x="3500640" y="1038656"/>
                  </a:lnTo>
                  <a:lnTo>
                    <a:pt x="3550424" y="1036713"/>
                  </a:lnTo>
                  <a:lnTo>
                    <a:pt x="3601923" y="1031379"/>
                  </a:lnTo>
                  <a:lnTo>
                    <a:pt x="3654336" y="1022946"/>
                  </a:lnTo>
                  <a:lnTo>
                    <a:pt x="3706888" y="1011732"/>
                  </a:lnTo>
                  <a:lnTo>
                    <a:pt x="3758781" y="998054"/>
                  </a:lnTo>
                  <a:lnTo>
                    <a:pt x="3809238" y="982205"/>
                  </a:lnTo>
                  <a:lnTo>
                    <a:pt x="3857460" y="964501"/>
                  </a:lnTo>
                  <a:lnTo>
                    <a:pt x="3902672" y="945248"/>
                  </a:lnTo>
                  <a:lnTo>
                    <a:pt x="3944074" y="924763"/>
                  </a:lnTo>
                  <a:lnTo>
                    <a:pt x="3980891" y="903351"/>
                  </a:lnTo>
                  <a:lnTo>
                    <a:pt x="4012336" y="881329"/>
                  </a:lnTo>
                  <a:lnTo>
                    <a:pt x="4056824" y="837057"/>
                  </a:lnTo>
                  <a:lnTo>
                    <a:pt x="4093997" y="780313"/>
                  </a:lnTo>
                  <a:lnTo>
                    <a:pt x="4126153" y="708939"/>
                  </a:lnTo>
                  <a:lnTo>
                    <a:pt x="4139120" y="668718"/>
                  </a:lnTo>
                  <a:lnTo>
                    <a:pt x="4149331" y="625970"/>
                  </a:lnTo>
                  <a:lnTo>
                    <a:pt x="4156291" y="581101"/>
                  </a:lnTo>
                  <a:lnTo>
                    <a:pt x="4159516" y="534479"/>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07" name="Google Shape;507;p35"/>
          <p:cNvSpPr/>
          <p:nvPr/>
        </p:nvSpPr>
        <p:spPr>
          <a:xfrm>
            <a:off x="0" y="9277765"/>
            <a:ext cx="1379855" cy="1009650"/>
          </a:xfrm>
          <a:custGeom>
            <a:avLst/>
            <a:gdLst/>
            <a:ahLst/>
            <a:cxnLst/>
            <a:rect l="l" t="t" r="r" b="b"/>
            <a:pathLst>
              <a:path w="1379855" h="1009650" extrusionOk="0">
                <a:moveTo>
                  <a:pt x="9089" y="1009234"/>
                </a:moveTo>
                <a:lnTo>
                  <a:pt x="0" y="1009234"/>
                </a:lnTo>
                <a:lnTo>
                  <a:pt x="0" y="964899"/>
                </a:lnTo>
                <a:lnTo>
                  <a:pt x="9089" y="1009234"/>
                </a:lnTo>
                <a:close/>
              </a:path>
              <a:path w="1379855" h="1009650" extrusionOk="0">
                <a:moveTo>
                  <a:pt x="49457" y="1009234"/>
                </a:moveTo>
                <a:lnTo>
                  <a:pt x="21369" y="100923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7" y="1009234"/>
                </a:lnTo>
                <a:close/>
              </a:path>
              <a:path w="1379855" h="1009650" extrusionOk="0">
                <a:moveTo>
                  <a:pt x="221020" y="1009234"/>
                </a:moveTo>
                <a:lnTo>
                  <a:pt x="164700" y="100923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20" y="100923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94" y="1009234"/>
                </a:moveTo>
                <a:lnTo>
                  <a:pt x="428195" y="100923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94" y="100923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Google Shape;508;p35"/>
          <p:cNvSpPr txBox="1">
            <a:spLocks noGrp="1"/>
          </p:cNvSpPr>
          <p:nvPr>
            <p:ph type="title"/>
          </p:nvPr>
        </p:nvSpPr>
        <p:spPr>
          <a:xfrm>
            <a:off x="10007498" y="5141125"/>
            <a:ext cx="40224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PENUTUP</a:t>
            </a:r>
            <a:endParaRPr sz="55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6"/>
          <p:cNvSpPr/>
          <p:nvPr/>
        </p:nvSpPr>
        <p:spPr>
          <a:xfrm>
            <a:off x="0" y="4467756"/>
            <a:ext cx="3675379" cy="4724400"/>
          </a:xfrm>
          <a:custGeom>
            <a:avLst/>
            <a:gdLst/>
            <a:ahLst/>
            <a:cxnLst/>
            <a:rect l="l" t="t" r="r" b="b"/>
            <a:pathLst>
              <a:path w="3675379" h="4724400" extrusionOk="0">
                <a:moveTo>
                  <a:pt x="3673968" y="1765300"/>
                </a:moveTo>
                <a:lnTo>
                  <a:pt x="1544144" y="1765300"/>
                </a:lnTo>
                <a:lnTo>
                  <a:pt x="1559106" y="1752600"/>
                </a:lnTo>
                <a:lnTo>
                  <a:pt x="1574686" y="1739900"/>
                </a:lnTo>
                <a:lnTo>
                  <a:pt x="1591316" y="1701800"/>
                </a:lnTo>
                <a:lnTo>
                  <a:pt x="1609429" y="1663700"/>
                </a:lnTo>
                <a:lnTo>
                  <a:pt x="1629457" y="1625600"/>
                </a:lnTo>
                <a:lnTo>
                  <a:pt x="1651833" y="1562100"/>
                </a:lnTo>
                <a:lnTo>
                  <a:pt x="1676990" y="1498600"/>
                </a:lnTo>
                <a:lnTo>
                  <a:pt x="1705359" y="1409700"/>
                </a:lnTo>
                <a:lnTo>
                  <a:pt x="1737373" y="1320800"/>
                </a:lnTo>
                <a:lnTo>
                  <a:pt x="1754489" y="1270000"/>
                </a:lnTo>
                <a:lnTo>
                  <a:pt x="1770805" y="1231900"/>
                </a:lnTo>
                <a:lnTo>
                  <a:pt x="1786527" y="1181100"/>
                </a:lnTo>
                <a:lnTo>
                  <a:pt x="1801858" y="1143000"/>
                </a:lnTo>
                <a:lnTo>
                  <a:pt x="1817006" y="1092200"/>
                </a:lnTo>
                <a:lnTo>
                  <a:pt x="1832175" y="1054100"/>
                </a:lnTo>
                <a:lnTo>
                  <a:pt x="1847570" y="1016000"/>
                </a:lnTo>
                <a:lnTo>
                  <a:pt x="1863397" y="977900"/>
                </a:lnTo>
                <a:lnTo>
                  <a:pt x="1879860" y="939800"/>
                </a:lnTo>
                <a:lnTo>
                  <a:pt x="1897166" y="901700"/>
                </a:lnTo>
                <a:lnTo>
                  <a:pt x="1915520" y="876300"/>
                </a:lnTo>
                <a:lnTo>
                  <a:pt x="1935126" y="838200"/>
                </a:lnTo>
                <a:lnTo>
                  <a:pt x="1956191" y="800100"/>
                </a:lnTo>
                <a:lnTo>
                  <a:pt x="1978919" y="762000"/>
                </a:lnTo>
                <a:lnTo>
                  <a:pt x="2003515" y="736600"/>
                </a:lnTo>
                <a:lnTo>
                  <a:pt x="2030186" y="698500"/>
                </a:lnTo>
                <a:lnTo>
                  <a:pt x="2059136" y="660400"/>
                </a:lnTo>
                <a:lnTo>
                  <a:pt x="2090570" y="622300"/>
                </a:lnTo>
                <a:lnTo>
                  <a:pt x="2124694" y="584200"/>
                </a:lnTo>
                <a:lnTo>
                  <a:pt x="2161714" y="546100"/>
                </a:lnTo>
                <a:lnTo>
                  <a:pt x="2201834" y="508000"/>
                </a:lnTo>
                <a:lnTo>
                  <a:pt x="2245259" y="469900"/>
                </a:lnTo>
                <a:lnTo>
                  <a:pt x="2292196" y="419100"/>
                </a:lnTo>
                <a:lnTo>
                  <a:pt x="2342849" y="381000"/>
                </a:lnTo>
                <a:lnTo>
                  <a:pt x="2397423" y="330200"/>
                </a:lnTo>
                <a:lnTo>
                  <a:pt x="2456125" y="292100"/>
                </a:lnTo>
                <a:lnTo>
                  <a:pt x="2496319" y="254000"/>
                </a:lnTo>
                <a:lnTo>
                  <a:pt x="2537523" y="228600"/>
                </a:lnTo>
                <a:lnTo>
                  <a:pt x="2579688" y="203200"/>
                </a:lnTo>
                <a:lnTo>
                  <a:pt x="2622762" y="177800"/>
                </a:lnTo>
                <a:lnTo>
                  <a:pt x="2666696" y="152400"/>
                </a:lnTo>
                <a:lnTo>
                  <a:pt x="2756940" y="101600"/>
                </a:lnTo>
                <a:lnTo>
                  <a:pt x="2803149" y="88900"/>
                </a:lnTo>
                <a:lnTo>
                  <a:pt x="2850016" y="63500"/>
                </a:lnTo>
                <a:lnTo>
                  <a:pt x="3043050" y="12700"/>
                </a:lnTo>
                <a:lnTo>
                  <a:pt x="3092448" y="12700"/>
                </a:lnTo>
                <a:lnTo>
                  <a:pt x="3142201" y="0"/>
                </a:lnTo>
                <a:lnTo>
                  <a:pt x="3375916" y="0"/>
                </a:lnTo>
                <a:lnTo>
                  <a:pt x="3405193" y="12700"/>
                </a:lnTo>
                <a:lnTo>
                  <a:pt x="3431860" y="25400"/>
                </a:lnTo>
                <a:lnTo>
                  <a:pt x="3456198" y="38100"/>
                </a:lnTo>
                <a:lnTo>
                  <a:pt x="3478484" y="76200"/>
                </a:lnTo>
                <a:lnTo>
                  <a:pt x="3498996" y="101600"/>
                </a:lnTo>
                <a:lnTo>
                  <a:pt x="3518014" y="152400"/>
                </a:lnTo>
                <a:lnTo>
                  <a:pt x="3535816" y="203200"/>
                </a:lnTo>
                <a:lnTo>
                  <a:pt x="3552680" y="266700"/>
                </a:lnTo>
                <a:lnTo>
                  <a:pt x="3568885" y="330200"/>
                </a:lnTo>
                <a:lnTo>
                  <a:pt x="3584709" y="419100"/>
                </a:lnTo>
                <a:lnTo>
                  <a:pt x="3590676" y="444500"/>
                </a:lnTo>
                <a:lnTo>
                  <a:pt x="3596502" y="482600"/>
                </a:lnTo>
                <a:lnTo>
                  <a:pt x="3602179" y="520700"/>
                </a:lnTo>
                <a:lnTo>
                  <a:pt x="3607701" y="558800"/>
                </a:lnTo>
                <a:lnTo>
                  <a:pt x="3613060" y="596900"/>
                </a:lnTo>
                <a:lnTo>
                  <a:pt x="3618249" y="635000"/>
                </a:lnTo>
                <a:lnTo>
                  <a:pt x="3623260" y="673100"/>
                </a:lnTo>
                <a:lnTo>
                  <a:pt x="3628086" y="711200"/>
                </a:lnTo>
                <a:lnTo>
                  <a:pt x="3632721" y="762000"/>
                </a:lnTo>
                <a:lnTo>
                  <a:pt x="3637156" y="800100"/>
                </a:lnTo>
                <a:lnTo>
                  <a:pt x="3641384" y="838200"/>
                </a:lnTo>
                <a:lnTo>
                  <a:pt x="3645398" y="889000"/>
                </a:lnTo>
                <a:lnTo>
                  <a:pt x="3649191" y="939800"/>
                </a:lnTo>
                <a:lnTo>
                  <a:pt x="3652756" y="977900"/>
                </a:lnTo>
                <a:lnTo>
                  <a:pt x="3656084" y="1028700"/>
                </a:lnTo>
                <a:lnTo>
                  <a:pt x="3659169" y="1079500"/>
                </a:lnTo>
                <a:lnTo>
                  <a:pt x="3662004" y="1130300"/>
                </a:lnTo>
                <a:lnTo>
                  <a:pt x="3664581" y="1181100"/>
                </a:lnTo>
                <a:lnTo>
                  <a:pt x="3666893" y="1231900"/>
                </a:lnTo>
                <a:lnTo>
                  <a:pt x="3668932" y="1282700"/>
                </a:lnTo>
                <a:lnTo>
                  <a:pt x="3670691" y="1333500"/>
                </a:lnTo>
                <a:lnTo>
                  <a:pt x="3673342" y="1447800"/>
                </a:lnTo>
                <a:lnTo>
                  <a:pt x="3674218" y="1498600"/>
                </a:lnTo>
                <a:lnTo>
                  <a:pt x="3674786" y="1549400"/>
                </a:lnTo>
                <a:lnTo>
                  <a:pt x="3675037" y="1612900"/>
                </a:lnTo>
                <a:lnTo>
                  <a:pt x="3674965" y="1663700"/>
                </a:lnTo>
                <a:lnTo>
                  <a:pt x="3674561" y="1714500"/>
                </a:lnTo>
                <a:lnTo>
                  <a:pt x="3673968" y="1765300"/>
                </a:lnTo>
                <a:close/>
              </a:path>
              <a:path w="3675379" h="4724400" extrusionOk="0">
                <a:moveTo>
                  <a:pt x="1684965" y="4699000"/>
                </a:moveTo>
                <a:lnTo>
                  <a:pt x="1140550" y="4699000"/>
                </a:lnTo>
                <a:lnTo>
                  <a:pt x="1114932" y="4686300"/>
                </a:lnTo>
                <a:lnTo>
                  <a:pt x="1087874" y="4686300"/>
                </a:lnTo>
                <a:lnTo>
                  <a:pt x="1029704" y="4660900"/>
                </a:lnTo>
                <a:lnTo>
                  <a:pt x="966573" y="4635500"/>
                </a:lnTo>
                <a:lnTo>
                  <a:pt x="933314" y="4622800"/>
                </a:lnTo>
                <a:lnTo>
                  <a:pt x="899016" y="4597400"/>
                </a:lnTo>
                <a:lnTo>
                  <a:pt x="827566" y="4572000"/>
                </a:lnTo>
                <a:lnTo>
                  <a:pt x="790549" y="4546600"/>
                </a:lnTo>
                <a:lnTo>
                  <a:pt x="752760" y="4533900"/>
                </a:lnTo>
                <a:lnTo>
                  <a:pt x="714265" y="4508500"/>
                </a:lnTo>
                <a:lnTo>
                  <a:pt x="675130" y="4495800"/>
                </a:lnTo>
                <a:lnTo>
                  <a:pt x="635423" y="4470400"/>
                </a:lnTo>
                <a:lnTo>
                  <a:pt x="554561" y="4419600"/>
                </a:lnTo>
                <a:lnTo>
                  <a:pt x="388907" y="4318000"/>
                </a:lnTo>
                <a:lnTo>
                  <a:pt x="347065" y="4279900"/>
                </a:lnTo>
                <a:lnTo>
                  <a:pt x="263334" y="4229100"/>
                </a:lnTo>
                <a:lnTo>
                  <a:pt x="221579" y="4191000"/>
                </a:lnTo>
                <a:lnTo>
                  <a:pt x="179986" y="4165600"/>
                </a:lnTo>
                <a:lnTo>
                  <a:pt x="138622" y="4127500"/>
                </a:lnTo>
                <a:lnTo>
                  <a:pt x="56850" y="4051300"/>
                </a:lnTo>
                <a:lnTo>
                  <a:pt x="16575" y="4025900"/>
                </a:lnTo>
                <a:lnTo>
                  <a:pt x="0" y="4000500"/>
                </a:lnTo>
                <a:lnTo>
                  <a:pt x="0" y="317500"/>
                </a:lnTo>
                <a:lnTo>
                  <a:pt x="63262" y="342900"/>
                </a:lnTo>
                <a:lnTo>
                  <a:pt x="111932" y="368300"/>
                </a:lnTo>
                <a:lnTo>
                  <a:pt x="159331" y="393700"/>
                </a:lnTo>
                <a:lnTo>
                  <a:pt x="205134" y="406400"/>
                </a:lnTo>
                <a:lnTo>
                  <a:pt x="211635" y="419100"/>
                </a:lnTo>
                <a:lnTo>
                  <a:pt x="231907" y="419100"/>
                </a:lnTo>
                <a:lnTo>
                  <a:pt x="250128" y="431800"/>
                </a:lnTo>
                <a:lnTo>
                  <a:pt x="271700" y="444500"/>
                </a:lnTo>
                <a:lnTo>
                  <a:pt x="296415" y="469900"/>
                </a:lnTo>
                <a:lnTo>
                  <a:pt x="324063" y="482600"/>
                </a:lnTo>
                <a:lnTo>
                  <a:pt x="354438" y="508000"/>
                </a:lnTo>
                <a:lnTo>
                  <a:pt x="422531" y="546100"/>
                </a:lnTo>
                <a:lnTo>
                  <a:pt x="459833" y="571500"/>
                </a:lnTo>
                <a:lnTo>
                  <a:pt x="499027" y="596900"/>
                </a:lnTo>
                <a:lnTo>
                  <a:pt x="539905" y="622300"/>
                </a:lnTo>
                <a:lnTo>
                  <a:pt x="582258" y="647700"/>
                </a:lnTo>
                <a:lnTo>
                  <a:pt x="625877" y="685800"/>
                </a:lnTo>
                <a:lnTo>
                  <a:pt x="670556" y="711200"/>
                </a:lnTo>
                <a:lnTo>
                  <a:pt x="716084" y="749300"/>
                </a:lnTo>
                <a:lnTo>
                  <a:pt x="762254" y="774700"/>
                </a:lnTo>
                <a:lnTo>
                  <a:pt x="995432" y="965200"/>
                </a:lnTo>
                <a:lnTo>
                  <a:pt x="1041075" y="1003300"/>
                </a:lnTo>
                <a:lnTo>
                  <a:pt x="1085900" y="1054100"/>
                </a:lnTo>
                <a:lnTo>
                  <a:pt x="1129699" y="1092200"/>
                </a:lnTo>
                <a:lnTo>
                  <a:pt x="1172264" y="1143000"/>
                </a:lnTo>
                <a:lnTo>
                  <a:pt x="1213387" y="1181100"/>
                </a:lnTo>
                <a:lnTo>
                  <a:pt x="1252858" y="1231900"/>
                </a:lnTo>
                <a:lnTo>
                  <a:pt x="1290470" y="1282700"/>
                </a:lnTo>
                <a:lnTo>
                  <a:pt x="1320590" y="1320800"/>
                </a:lnTo>
                <a:lnTo>
                  <a:pt x="1349141" y="1358900"/>
                </a:lnTo>
                <a:lnTo>
                  <a:pt x="1376085" y="1397000"/>
                </a:lnTo>
                <a:lnTo>
                  <a:pt x="1401387" y="1447800"/>
                </a:lnTo>
                <a:lnTo>
                  <a:pt x="1425008" y="1485900"/>
                </a:lnTo>
                <a:lnTo>
                  <a:pt x="1446912" y="1536700"/>
                </a:lnTo>
                <a:lnTo>
                  <a:pt x="1467061" y="1574800"/>
                </a:lnTo>
                <a:lnTo>
                  <a:pt x="1485418" y="1625600"/>
                </a:lnTo>
                <a:lnTo>
                  <a:pt x="1501946" y="1676400"/>
                </a:lnTo>
                <a:lnTo>
                  <a:pt x="1516608" y="1727200"/>
                </a:lnTo>
                <a:lnTo>
                  <a:pt x="1529368" y="1765300"/>
                </a:lnTo>
                <a:lnTo>
                  <a:pt x="3673968" y="1765300"/>
                </a:lnTo>
                <a:lnTo>
                  <a:pt x="3673820" y="1778000"/>
                </a:lnTo>
                <a:lnTo>
                  <a:pt x="3672733" y="1828800"/>
                </a:lnTo>
                <a:lnTo>
                  <a:pt x="3671293" y="1892300"/>
                </a:lnTo>
                <a:lnTo>
                  <a:pt x="3669493" y="1943100"/>
                </a:lnTo>
                <a:lnTo>
                  <a:pt x="3667326" y="2006600"/>
                </a:lnTo>
                <a:lnTo>
                  <a:pt x="3664784" y="2057400"/>
                </a:lnTo>
                <a:lnTo>
                  <a:pt x="3661860" y="2120900"/>
                </a:lnTo>
                <a:lnTo>
                  <a:pt x="3658547" y="2171700"/>
                </a:lnTo>
                <a:lnTo>
                  <a:pt x="3654837" y="2235200"/>
                </a:lnTo>
                <a:lnTo>
                  <a:pt x="3650723" y="2286000"/>
                </a:lnTo>
                <a:lnTo>
                  <a:pt x="3646198" y="2349500"/>
                </a:lnTo>
                <a:lnTo>
                  <a:pt x="3641254" y="2400300"/>
                </a:lnTo>
                <a:lnTo>
                  <a:pt x="3635885" y="2463800"/>
                </a:lnTo>
                <a:lnTo>
                  <a:pt x="3630082" y="2514600"/>
                </a:lnTo>
                <a:lnTo>
                  <a:pt x="3623839" y="2578100"/>
                </a:lnTo>
                <a:lnTo>
                  <a:pt x="3614970" y="2641600"/>
                </a:lnTo>
                <a:lnTo>
                  <a:pt x="3604868" y="2717800"/>
                </a:lnTo>
                <a:lnTo>
                  <a:pt x="3593575" y="2781300"/>
                </a:lnTo>
                <a:lnTo>
                  <a:pt x="3581133" y="2844800"/>
                </a:lnTo>
                <a:lnTo>
                  <a:pt x="3567583" y="2908300"/>
                </a:lnTo>
                <a:lnTo>
                  <a:pt x="3552968" y="2971800"/>
                </a:lnTo>
                <a:lnTo>
                  <a:pt x="3537330" y="3035300"/>
                </a:lnTo>
                <a:lnTo>
                  <a:pt x="3520711" y="3086100"/>
                </a:lnTo>
                <a:lnTo>
                  <a:pt x="3503154" y="3149600"/>
                </a:lnTo>
                <a:lnTo>
                  <a:pt x="3484699" y="3200400"/>
                </a:lnTo>
                <a:lnTo>
                  <a:pt x="3465390" y="3251200"/>
                </a:lnTo>
                <a:lnTo>
                  <a:pt x="3445269" y="3302000"/>
                </a:lnTo>
                <a:lnTo>
                  <a:pt x="3424376" y="3352800"/>
                </a:lnTo>
                <a:lnTo>
                  <a:pt x="3402756" y="3390900"/>
                </a:lnTo>
                <a:lnTo>
                  <a:pt x="3380449" y="3441700"/>
                </a:lnTo>
                <a:lnTo>
                  <a:pt x="3357497" y="3479800"/>
                </a:lnTo>
                <a:lnTo>
                  <a:pt x="3333944" y="3530600"/>
                </a:lnTo>
                <a:lnTo>
                  <a:pt x="3309830" y="3568700"/>
                </a:lnTo>
                <a:lnTo>
                  <a:pt x="3285198" y="3606800"/>
                </a:lnTo>
                <a:lnTo>
                  <a:pt x="3260090" y="3644900"/>
                </a:lnTo>
                <a:lnTo>
                  <a:pt x="3234548" y="3683000"/>
                </a:lnTo>
                <a:lnTo>
                  <a:pt x="3208615" y="3721100"/>
                </a:lnTo>
                <a:lnTo>
                  <a:pt x="3182331" y="3759200"/>
                </a:lnTo>
                <a:lnTo>
                  <a:pt x="3155740" y="3784600"/>
                </a:lnTo>
                <a:lnTo>
                  <a:pt x="3128884" y="3822700"/>
                </a:lnTo>
                <a:lnTo>
                  <a:pt x="3101804" y="3848100"/>
                </a:lnTo>
                <a:lnTo>
                  <a:pt x="3074542" y="3886200"/>
                </a:lnTo>
                <a:lnTo>
                  <a:pt x="3047141" y="3911600"/>
                </a:lnTo>
                <a:lnTo>
                  <a:pt x="3019643" y="3949700"/>
                </a:lnTo>
                <a:lnTo>
                  <a:pt x="2936986" y="4025900"/>
                </a:lnTo>
                <a:lnTo>
                  <a:pt x="2909519" y="4064000"/>
                </a:lnTo>
                <a:lnTo>
                  <a:pt x="2854968" y="4114800"/>
                </a:lnTo>
                <a:lnTo>
                  <a:pt x="2801205" y="4165600"/>
                </a:lnTo>
                <a:lnTo>
                  <a:pt x="2774725" y="4191000"/>
                </a:lnTo>
                <a:lnTo>
                  <a:pt x="2748568" y="4216400"/>
                </a:lnTo>
                <a:lnTo>
                  <a:pt x="2717534" y="4241800"/>
                </a:lnTo>
                <a:lnTo>
                  <a:pt x="2684129" y="4279900"/>
                </a:lnTo>
                <a:lnTo>
                  <a:pt x="2648495" y="4305300"/>
                </a:lnTo>
                <a:lnTo>
                  <a:pt x="2610772" y="4330700"/>
                </a:lnTo>
                <a:lnTo>
                  <a:pt x="2571101" y="4356100"/>
                </a:lnTo>
                <a:lnTo>
                  <a:pt x="2529625" y="4381500"/>
                </a:lnTo>
                <a:lnTo>
                  <a:pt x="2486483" y="4406900"/>
                </a:lnTo>
                <a:lnTo>
                  <a:pt x="2441818" y="4432300"/>
                </a:lnTo>
                <a:lnTo>
                  <a:pt x="2395770" y="4457700"/>
                </a:lnTo>
                <a:lnTo>
                  <a:pt x="2348480" y="4483100"/>
                </a:lnTo>
                <a:lnTo>
                  <a:pt x="2300090" y="4508500"/>
                </a:lnTo>
                <a:lnTo>
                  <a:pt x="2250741" y="4521200"/>
                </a:lnTo>
                <a:lnTo>
                  <a:pt x="2149730" y="4572000"/>
                </a:lnTo>
                <a:lnTo>
                  <a:pt x="2046576" y="4597400"/>
                </a:lnTo>
                <a:lnTo>
                  <a:pt x="1994548" y="4622800"/>
                </a:lnTo>
                <a:lnTo>
                  <a:pt x="1684965" y="4699000"/>
                </a:lnTo>
                <a:close/>
              </a:path>
              <a:path w="3675379" h="4724400" extrusionOk="0">
                <a:moveTo>
                  <a:pt x="1586143" y="4711700"/>
                </a:moveTo>
                <a:lnTo>
                  <a:pt x="1187196" y="4711700"/>
                </a:lnTo>
                <a:lnTo>
                  <a:pt x="1164660" y="4699000"/>
                </a:lnTo>
                <a:lnTo>
                  <a:pt x="1635116" y="4699000"/>
                </a:lnTo>
                <a:lnTo>
                  <a:pt x="1586143" y="4711700"/>
                </a:lnTo>
                <a:close/>
              </a:path>
              <a:path w="3675379" h="4724400" extrusionOk="0">
                <a:moveTo>
                  <a:pt x="1491389" y="4724400"/>
                </a:moveTo>
                <a:lnTo>
                  <a:pt x="1242830" y="4724400"/>
                </a:lnTo>
                <a:lnTo>
                  <a:pt x="1208092" y="4711700"/>
                </a:lnTo>
                <a:lnTo>
                  <a:pt x="1538187" y="4711700"/>
                </a:lnTo>
                <a:lnTo>
                  <a:pt x="1491389" y="472440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Google Shape;514;p36"/>
          <p:cNvSpPr/>
          <p:nvPr/>
        </p:nvSpPr>
        <p:spPr>
          <a:xfrm>
            <a:off x="2678455" y="0"/>
            <a:ext cx="3472831" cy="238034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15" name="Google Shape;515;p36"/>
          <p:cNvGrpSpPr/>
          <p:nvPr/>
        </p:nvGrpSpPr>
        <p:grpSpPr>
          <a:xfrm>
            <a:off x="5009357" y="9398672"/>
            <a:ext cx="1850278" cy="890269"/>
            <a:chOff x="5009357" y="9398672"/>
            <a:chExt cx="1850278" cy="890269"/>
          </a:xfrm>
        </p:grpSpPr>
        <p:sp>
          <p:nvSpPr>
            <p:cNvPr id="516" name="Google Shape;516;p36"/>
            <p:cNvSpPr/>
            <p:nvPr/>
          </p:nvSpPr>
          <p:spPr>
            <a:xfrm>
              <a:off x="5242925" y="9398672"/>
              <a:ext cx="1616710" cy="890269"/>
            </a:xfrm>
            <a:custGeom>
              <a:avLst/>
              <a:gdLst/>
              <a:ahLst/>
              <a:cxnLst/>
              <a:rect l="l" t="t" r="r" b="b"/>
              <a:pathLst>
                <a:path w="1616709" h="890270" extrusionOk="0">
                  <a:moveTo>
                    <a:pt x="1616275" y="890197"/>
                  </a:moveTo>
                  <a:lnTo>
                    <a:pt x="0" y="889788"/>
                  </a:lnTo>
                  <a:lnTo>
                    <a:pt x="105963" y="472660"/>
                  </a:lnTo>
                  <a:lnTo>
                    <a:pt x="203666" y="246614"/>
                  </a:lnTo>
                  <a:lnTo>
                    <a:pt x="349251" y="133348"/>
                  </a:lnTo>
                  <a:lnTo>
                    <a:pt x="598862" y="54561"/>
                  </a:lnTo>
                  <a:lnTo>
                    <a:pt x="685740" y="32805"/>
                  </a:lnTo>
                  <a:lnTo>
                    <a:pt x="763743" y="17163"/>
                  </a:lnTo>
                  <a:lnTo>
                    <a:pt x="833498" y="6942"/>
                  </a:lnTo>
                  <a:lnTo>
                    <a:pt x="895633" y="1451"/>
                  </a:lnTo>
                  <a:lnTo>
                    <a:pt x="950778" y="0"/>
                  </a:lnTo>
                  <a:lnTo>
                    <a:pt x="999558" y="1895"/>
                  </a:lnTo>
                  <a:lnTo>
                    <a:pt x="1042603" y="6445"/>
                  </a:lnTo>
                  <a:lnTo>
                    <a:pt x="1080540" y="12960"/>
                  </a:lnTo>
                  <a:lnTo>
                    <a:pt x="1143604" y="29114"/>
                  </a:lnTo>
                  <a:lnTo>
                    <a:pt x="1193773" y="44825"/>
                  </a:lnTo>
                  <a:lnTo>
                    <a:pt x="1215592" y="50786"/>
                  </a:lnTo>
                  <a:lnTo>
                    <a:pt x="1286088" y="66528"/>
                  </a:lnTo>
                  <a:lnTo>
                    <a:pt x="1326334" y="87538"/>
                  </a:lnTo>
                  <a:lnTo>
                    <a:pt x="1360256" y="115844"/>
                  </a:lnTo>
                  <a:lnTo>
                    <a:pt x="1391298" y="149701"/>
                  </a:lnTo>
                  <a:lnTo>
                    <a:pt x="1422909" y="187363"/>
                  </a:lnTo>
                  <a:lnTo>
                    <a:pt x="1449609" y="223910"/>
                  </a:lnTo>
                  <a:lnTo>
                    <a:pt x="1473817" y="266629"/>
                  </a:lnTo>
                  <a:lnTo>
                    <a:pt x="1495654" y="314436"/>
                  </a:lnTo>
                  <a:lnTo>
                    <a:pt x="1515239" y="366246"/>
                  </a:lnTo>
                  <a:lnTo>
                    <a:pt x="1532692" y="420975"/>
                  </a:lnTo>
                  <a:lnTo>
                    <a:pt x="1548132" y="477539"/>
                  </a:lnTo>
                  <a:lnTo>
                    <a:pt x="1561679" y="534852"/>
                  </a:lnTo>
                  <a:lnTo>
                    <a:pt x="1573453" y="591830"/>
                  </a:lnTo>
                  <a:lnTo>
                    <a:pt x="1583574" y="647389"/>
                  </a:lnTo>
                  <a:lnTo>
                    <a:pt x="1592161" y="700444"/>
                  </a:lnTo>
                  <a:lnTo>
                    <a:pt x="1599333" y="749910"/>
                  </a:lnTo>
                  <a:lnTo>
                    <a:pt x="1605211" y="794703"/>
                  </a:lnTo>
                  <a:lnTo>
                    <a:pt x="1609915" y="833738"/>
                  </a:lnTo>
                  <a:lnTo>
                    <a:pt x="1616275" y="890197"/>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7" name="Google Shape;517;p36"/>
            <p:cNvSpPr/>
            <p:nvPr/>
          </p:nvSpPr>
          <p:spPr>
            <a:xfrm>
              <a:off x="5009357" y="9537619"/>
              <a:ext cx="827405" cy="318135"/>
            </a:xfrm>
            <a:custGeom>
              <a:avLst/>
              <a:gdLst/>
              <a:ahLst/>
              <a:cxnLst/>
              <a:rect l="l" t="t" r="r" b="b"/>
              <a:pathLst>
                <a:path w="827404" h="318134" extrusionOk="0">
                  <a:moveTo>
                    <a:pt x="562087" y="317690"/>
                  </a:moveTo>
                  <a:lnTo>
                    <a:pt x="520122" y="309435"/>
                  </a:lnTo>
                  <a:lnTo>
                    <a:pt x="483837" y="291940"/>
                  </a:lnTo>
                  <a:lnTo>
                    <a:pt x="452176" y="267357"/>
                  </a:lnTo>
                  <a:lnTo>
                    <a:pt x="424080" y="237834"/>
                  </a:lnTo>
                  <a:lnTo>
                    <a:pt x="398494" y="205520"/>
                  </a:lnTo>
                  <a:lnTo>
                    <a:pt x="374359" y="172564"/>
                  </a:lnTo>
                  <a:lnTo>
                    <a:pt x="350618" y="141115"/>
                  </a:lnTo>
                  <a:lnTo>
                    <a:pt x="326215" y="113323"/>
                  </a:lnTo>
                  <a:lnTo>
                    <a:pt x="300093" y="91336"/>
                  </a:lnTo>
                  <a:lnTo>
                    <a:pt x="271194" y="77303"/>
                  </a:lnTo>
                  <a:lnTo>
                    <a:pt x="238461" y="73374"/>
                  </a:lnTo>
                  <a:lnTo>
                    <a:pt x="137637" y="80327"/>
                  </a:lnTo>
                  <a:lnTo>
                    <a:pt x="83976" y="96279"/>
                  </a:lnTo>
                  <a:lnTo>
                    <a:pt x="59429" y="133499"/>
                  </a:lnTo>
                  <a:lnTo>
                    <a:pt x="45949" y="204258"/>
                  </a:lnTo>
                  <a:lnTo>
                    <a:pt x="0" y="207034"/>
                  </a:lnTo>
                  <a:lnTo>
                    <a:pt x="6851" y="164367"/>
                  </a:lnTo>
                  <a:lnTo>
                    <a:pt x="44688" y="82496"/>
                  </a:lnTo>
                  <a:lnTo>
                    <a:pt x="85564" y="47260"/>
                  </a:lnTo>
                  <a:lnTo>
                    <a:pt x="133646" y="22020"/>
                  </a:lnTo>
                  <a:lnTo>
                    <a:pt x="182127" y="6393"/>
                  </a:lnTo>
                  <a:lnTo>
                    <a:pt x="224201" y="0"/>
                  </a:lnTo>
                  <a:lnTo>
                    <a:pt x="262025" y="1637"/>
                  </a:lnTo>
                  <a:lnTo>
                    <a:pt x="301865" y="12146"/>
                  </a:lnTo>
                  <a:lnTo>
                    <a:pt x="343073" y="34210"/>
                  </a:lnTo>
                  <a:lnTo>
                    <a:pt x="385004" y="70515"/>
                  </a:lnTo>
                  <a:lnTo>
                    <a:pt x="427012" y="123744"/>
                  </a:lnTo>
                  <a:lnTo>
                    <a:pt x="468147" y="174508"/>
                  </a:lnTo>
                  <a:lnTo>
                    <a:pt x="507401" y="204978"/>
                  </a:lnTo>
                  <a:lnTo>
                    <a:pt x="544030" y="220180"/>
                  </a:lnTo>
                  <a:lnTo>
                    <a:pt x="577294" y="225139"/>
                  </a:lnTo>
                  <a:lnTo>
                    <a:pt x="606452" y="224882"/>
                  </a:lnTo>
                  <a:lnTo>
                    <a:pt x="661988" y="220067"/>
                  </a:lnTo>
                  <a:lnTo>
                    <a:pt x="698697" y="204208"/>
                  </a:lnTo>
                  <a:lnTo>
                    <a:pt x="732955" y="164478"/>
                  </a:lnTo>
                  <a:lnTo>
                    <a:pt x="781138" y="88049"/>
                  </a:lnTo>
                  <a:lnTo>
                    <a:pt x="827088" y="138419"/>
                  </a:lnTo>
                  <a:lnTo>
                    <a:pt x="808965" y="167936"/>
                  </a:lnTo>
                  <a:lnTo>
                    <a:pt x="756678" y="232071"/>
                  </a:lnTo>
                  <a:lnTo>
                    <a:pt x="673346" y="294197"/>
                  </a:lnTo>
                  <a:lnTo>
                    <a:pt x="562087" y="31769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8" name="Google Shape;518;p36"/>
          <p:cNvGrpSpPr/>
          <p:nvPr/>
        </p:nvGrpSpPr>
        <p:grpSpPr>
          <a:xfrm>
            <a:off x="6658488" y="1051305"/>
            <a:ext cx="1330325" cy="1330325"/>
            <a:chOff x="6658750" y="1049743"/>
            <a:chExt cx="1330325" cy="1330325"/>
          </a:xfrm>
        </p:grpSpPr>
        <p:sp>
          <p:nvSpPr>
            <p:cNvPr id="519" name="Google Shape;519;p36"/>
            <p:cNvSpPr/>
            <p:nvPr/>
          </p:nvSpPr>
          <p:spPr>
            <a:xfrm>
              <a:off x="6658750" y="1049743"/>
              <a:ext cx="1330325" cy="1330325"/>
            </a:xfrm>
            <a:custGeom>
              <a:avLst/>
              <a:gdLst/>
              <a:ahLst/>
              <a:cxnLst/>
              <a:rect l="l" t="t" r="r" b="b"/>
              <a:pathLst>
                <a:path w="1330325" h="1330325" extrusionOk="0">
                  <a:moveTo>
                    <a:pt x="1258303" y="664857"/>
                  </a:moveTo>
                  <a:lnTo>
                    <a:pt x="1256690" y="621207"/>
                  </a:lnTo>
                  <a:lnTo>
                    <a:pt x="1251877" y="577786"/>
                  </a:lnTo>
                  <a:lnTo>
                    <a:pt x="1243876" y="534835"/>
                  </a:lnTo>
                  <a:lnTo>
                    <a:pt x="1232750" y="492607"/>
                  </a:lnTo>
                  <a:lnTo>
                    <a:pt x="1218539" y="451307"/>
                  </a:lnTo>
                  <a:lnTo>
                    <a:pt x="1201331" y="411149"/>
                  </a:lnTo>
                  <a:lnTo>
                    <a:pt x="1181201" y="372376"/>
                  </a:lnTo>
                  <a:lnTo>
                    <a:pt x="1158290" y="335191"/>
                  </a:lnTo>
                  <a:lnTo>
                    <a:pt x="1132713" y="299796"/>
                  </a:lnTo>
                  <a:lnTo>
                    <a:pt x="1104582" y="266369"/>
                  </a:lnTo>
                  <a:lnTo>
                    <a:pt x="1074077" y="235102"/>
                  </a:lnTo>
                  <a:lnTo>
                    <a:pt x="1041349" y="206171"/>
                  </a:lnTo>
                  <a:lnTo>
                    <a:pt x="1006589" y="179717"/>
                  </a:lnTo>
                  <a:lnTo>
                    <a:pt x="969975" y="155892"/>
                  </a:lnTo>
                  <a:lnTo>
                    <a:pt x="931710" y="134835"/>
                  </a:lnTo>
                  <a:lnTo>
                    <a:pt x="891997" y="116649"/>
                  </a:lnTo>
                  <a:lnTo>
                    <a:pt x="851052" y="101422"/>
                  </a:lnTo>
                  <a:lnTo>
                    <a:pt x="809091" y="89255"/>
                  </a:lnTo>
                  <a:lnTo>
                    <a:pt x="766356" y="80213"/>
                  </a:lnTo>
                  <a:lnTo>
                    <a:pt x="723074" y="74333"/>
                  </a:lnTo>
                  <a:lnTo>
                    <a:pt x="679488" y="71653"/>
                  </a:lnTo>
                  <a:lnTo>
                    <a:pt x="664921" y="71475"/>
                  </a:lnTo>
                  <a:lnTo>
                    <a:pt x="650354" y="71653"/>
                  </a:lnTo>
                  <a:lnTo>
                    <a:pt x="606755" y="74333"/>
                  </a:lnTo>
                  <a:lnTo>
                    <a:pt x="563473" y="80213"/>
                  </a:lnTo>
                  <a:lnTo>
                    <a:pt x="520738" y="89255"/>
                  </a:lnTo>
                  <a:lnTo>
                    <a:pt x="478777" y="101422"/>
                  </a:lnTo>
                  <a:lnTo>
                    <a:pt x="437845" y="116649"/>
                  </a:lnTo>
                  <a:lnTo>
                    <a:pt x="398132" y="134835"/>
                  </a:lnTo>
                  <a:lnTo>
                    <a:pt x="359854" y="155892"/>
                  </a:lnTo>
                  <a:lnTo>
                    <a:pt x="323240" y="179717"/>
                  </a:lnTo>
                  <a:lnTo>
                    <a:pt x="288480" y="206171"/>
                  </a:lnTo>
                  <a:lnTo>
                    <a:pt x="255765" y="235102"/>
                  </a:lnTo>
                  <a:lnTo>
                    <a:pt x="225247" y="266369"/>
                  </a:lnTo>
                  <a:lnTo>
                    <a:pt x="197129" y="299796"/>
                  </a:lnTo>
                  <a:lnTo>
                    <a:pt x="171538" y="335191"/>
                  </a:lnTo>
                  <a:lnTo>
                    <a:pt x="148628" y="372376"/>
                  </a:lnTo>
                  <a:lnTo>
                    <a:pt x="128511" y="411149"/>
                  </a:lnTo>
                  <a:lnTo>
                    <a:pt x="111302" y="451307"/>
                  </a:lnTo>
                  <a:lnTo>
                    <a:pt x="97091" y="492607"/>
                  </a:lnTo>
                  <a:lnTo>
                    <a:pt x="85953" y="534835"/>
                  </a:lnTo>
                  <a:lnTo>
                    <a:pt x="77965" y="577786"/>
                  </a:lnTo>
                  <a:lnTo>
                    <a:pt x="73152" y="621207"/>
                  </a:lnTo>
                  <a:lnTo>
                    <a:pt x="71539" y="664857"/>
                  </a:lnTo>
                  <a:lnTo>
                    <a:pt x="71716" y="679424"/>
                  </a:lnTo>
                  <a:lnTo>
                    <a:pt x="74396" y="723011"/>
                  </a:lnTo>
                  <a:lnTo>
                    <a:pt x="80276" y="766292"/>
                  </a:lnTo>
                  <a:lnTo>
                    <a:pt x="89319" y="809040"/>
                  </a:lnTo>
                  <a:lnTo>
                    <a:pt x="101485" y="850988"/>
                  </a:lnTo>
                  <a:lnTo>
                    <a:pt x="116713" y="891933"/>
                  </a:lnTo>
                  <a:lnTo>
                    <a:pt x="134899" y="931646"/>
                  </a:lnTo>
                  <a:lnTo>
                    <a:pt x="155956" y="969911"/>
                  </a:lnTo>
                  <a:lnTo>
                    <a:pt x="179781" y="1006525"/>
                  </a:lnTo>
                  <a:lnTo>
                    <a:pt x="206235" y="1041285"/>
                  </a:lnTo>
                  <a:lnTo>
                    <a:pt x="235165" y="1074013"/>
                  </a:lnTo>
                  <a:lnTo>
                    <a:pt x="266433" y="1104519"/>
                  </a:lnTo>
                  <a:lnTo>
                    <a:pt x="299859" y="1132649"/>
                  </a:lnTo>
                  <a:lnTo>
                    <a:pt x="335254" y="1158227"/>
                  </a:lnTo>
                  <a:lnTo>
                    <a:pt x="372440" y="1181150"/>
                  </a:lnTo>
                  <a:lnTo>
                    <a:pt x="411213" y="1201267"/>
                  </a:lnTo>
                  <a:lnTo>
                    <a:pt x="451370" y="1218476"/>
                  </a:lnTo>
                  <a:lnTo>
                    <a:pt x="492671" y="1232687"/>
                  </a:lnTo>
                  <a:lnTo>
                    <a:pt x="534898" y="1243812"/>
                  </a:lnTo>
                  <a:lnTo>
                    <a:pt x="577850" y="1251813"/>
                  </a:lnTo>
                  <a:lnTo>
                    <a:pt x="621271" y="1256626"/>
                  </a:lnTo>
                  <a:lnTo>
                    <a:pt x="664921" y="1258239"/>
                  </a:lnTo>
                  <a:lnTo>
                    <a:pt x="679488" y="1258062"/>
                  </a:lnTo>
                  <a:lnTo>
                    <a:pt x="723074" y="1255382"/>
                  </a:lnTo>
                  <a:lnTo>
                    <a:pt x="766356" y="1249502"/>
                  </a:lnTo>
                  <a:lnTo>
                    <a:pt x="809091" y="1240447"/>
                  </a:lnTo>
                  <a:lnTo>
                    <a:pt x="851052" y="1228280"/>
                  </a:lnTo>
                  <a:lnTo>
                    <a:pt x="891997" y="1213065"/>
                  </a:lnTo>
                  <a:lnTo>
                    <a:pt x="931710" y="1194879"/>
                  </a:lnTo>
                  <a:lnTo>
                    <a:pt x="969975" y="1173810"/>
                  </a:lnTo>
                  <a:lnTo>
                    <a:pt x="1006589" y="1149985"/>
                  </a:lnTo>
                  <a:lnTo>
                    <a:pt x="1041349" y="1123543"/>
                  </a:lnTo>
                  <a:lnTo>
                    <a:pt x="1074077" y="1094613"/>
                  </a:lnTo>
                  <a:lnTo>
                    <a:pt x="1104582" y="1063345"/>
                  </a:lnTo>
                  <a:lnTo>
                    <a:pt x="1132713" y="1029919"/>
                  </a:lnTo>
                  <a:lnTo>
                    <a:pt x="1158290" y="994524"/>
                  </a:lnTo>
                  <a:lnTo>
                    <a:pt x="1181201" y="957338"/>
                  </a:lnTo>
                  <a:lnTo>
                    <a:pt x="1201331" y="918552"/>
                  </a:lnTo>
                  <a:lnTo>
                    <a:pt x="1218539" y="878408"/>
                  </a:lnTo>
                  <a:lnTo>
                    <a:pt x="1232750" y="837107"/>
                  </a:lnTo>
                  <a:lnTo>
                    <a:pt x="1243876" y="794867"/>
                  </a:lnTo>
                  <a:lnTo>
                    <a:pt x="1251877" y="751916"/>
                  </a:lnTo>
                  <a:lnTo>
                    <a:pt x="1256690" y="708507"/>
                  </a:lnTo>
                  <a:lnTo>
                    <a:pt x="1258303" y="664857"/>
                  </a:lnTo>
                  <a:close/>
                </a:path>
                <a:path w="1330325" h="1330325" extrusionOk="0">
                  <a:moveTo>
                    <a:pt x="1329791" y="664870"/>
                  </a:moveTo>
                  <a:lnTo>
                    <a:pt x="1328115" y="617448"/>
                  </a:lnTo>
                  <a:lnTo>
                    <a:pt x="1323174" y="570928"/>
                  </a:lnTo>
                  <a:lnTo>
                    <a:pt x="1315072" y="525411"/>
                  </a:lnTo>
                  <a:lnTo>
                    <a:pt x="1303934" y="480999"/>
                  </a:lnTo>
                  <a:lnTo>
                    <a:pt x="1289862" y="437819"/>
                  </a:lnTo>
                  <a:lnTo>
                    <a:pt x="1284211" y="423824"/>
                  </a:lnTo>
                  <a:lnTo>
                    <a:pt x="1284211" y="664870"/>
                  </a:lnTo>
                  <a:lnTo>
                    <a:pt x="1282344" y="713206"/>
                  </a:lnTo>
                  <a:lnTo>
                    <a:pt x="1276845" y="760526"/>
                  </a:lnTo>
                  <a:lnTo>
                    <a:pt x="1267828" y="806716"/>
                  </a:lnTo>
                  <a:lnTo>
                    <a:pt x="1255458" y="851611"/>
                  </a:lnTo>
                  <a:lnTo>
                    <a:pt x="1239862" y="895083"/>
                  </a:lnTo>
                  <a:lnTo>
                    <a:pt x="1221168" y="937006"/>
                  </a:lnTo>
                  <a:lnTo>
                    <a:pt x="1199540" y="977226"/>
                  </a:lnTo>
                  <a:lnTo>
                    <a:pt x="1175105" y="1015606"/>
                  </a:lnTo>
                  <a:lnTo>
                    <a:pt x="1147991" y="1052004"/>
                  </a:lnTo>
                  <a:lnTo>
                    <a:pt x="1118349" y="1086294"/>
                  </a:lnTo>
                  <a:lnTo>
                    <a:pt x="1086307" y="1118323"/>
                  </a:lnTo>
                  <a:lnTo>
                    <a:pt x="1052017" y="1147965"/>
                  </a:lnTo>
                  <a:lnTo>
                    <a:pt x="1015619" y="1175067"/>
                  </a:lnTo>
                  <a:lnTo>
                    <a:pt x="977239" y="1199515"/>
                  </a:lnTo>
                  <a:lnTo>
                    <a:pt x="937018" y="1221143"/>
                  </a:lnTo>
                  <a:lnTo>
                    <a:pt x="895096" y="1239824"/>
                  </a:lnTo>
                  <a:lnTo>
                    <a:pt x="851611" y="1255420"/>
                  </a:lnTo>
                  <a:lnTo>
                    <a:pt x="806716" y="1267790"/>
                  </a:lnTo>
                  <a:lnTo>
                    <a:pt x="760526" y="1276807"/>
                  </a:lnTo>
                  <a:lnTo>
                    <a:pt x="713193" y="1282306"/>
                  </a:lnTo>
                  <a:lnTo>
                    <a:pt x="664870" y="1284173"/>
                  </a:lnTo>
                  <a:lnTo>
                    <a:pt x="616546" y="1282306"/>
                  </a:lnTo>
                  <a:lnTo>
                    <a:pt x="569226" y="1276807"/>
                  </a:lnTo>
                  <a:lnTo>
                    <a:pt x="523049" y="1267790"/>
                  </a:lnTo>
                  <a:lnTo>
                    <a:pt x="478155" y="1255420"/>
                  </a:lnTo>
                  <a:lnTo>
                    <a:pt x="434682" y="1239824"/>
                  </a:lnTo>
                  <a:lnTo>
                    <a:pt x="392772" y="1221143"/>
                  </a:lnTo>
                  <a:lnTo>
                    <a:pt x="352552" y="1199515"/>
                  </a:lnTo>
                  <a:lnTo>
                    <a:pt x="314172" y="1175080"/>
                  </a:lnTo>
                  <a:lnTo>
                    <a:pt x="277774" y="1147965"/>
                  </a:lnTo>
                  <a:lnTo>
                    <a:pt x="243484" y="1118323"/>
                  </a:lnTo>
                  <a:lnTo>
                    <a:pt x="211455" y="1086294"/>
                  </a:lnTo>
                  <a:lnTo>
                    <a:pt x="181800" y="1052004"/>
                  </a:lnTo>
                  <a:lnTo>
                    <a:pt x="154698" y="1015606"/>
                  </a:lnTo>
                  <a:lnTo>
                    <a:pt x="130251" y="977226"/>
                  </a:lnTo>
                  <a:lnTo>
                    <a:pt x="108623" y="937006"/>
                  </a:lnTo>
                  <a:lnTo>
                    <a:pt x="89928" y="895096"/>
                  </a:lnTo>
                  <a:lnTo>
                    <a:pt x="74333" y="851611"/>
                  </a:lnTo>
                  <a:lnTo>
                    <a:pt x="61950" y="806716"/>
                  </a:lnTo>
                  <a:lnTo>
                    <a:pt x="52946" y="760526"/>
                  </a:lnTo>
                  <a:lnTo>
                    <a:pt x="47434" y="713206"/>
                  </a:lnTo>
                  <a:lnTo>
                    <a:pt x="45567" y="664870"/>
                  </a:lnTo>
                  <a:lnTo>
                    <a:pt x="47434" y="616546"/>
                  </a:lnTo>
                  <a:lnTo>
                    <a:pt x="52946" y="569226"/>
                  </a:lnTo>
                  <a:lnTo>
                    <a:pt x="61950" y="523036"/>
                  </a:lnTo>
                  <a:lnTo>
                    <a:pt x="74333" y="478142"/>
                  </a:lnTo>
                  <a:lnTo>
                    <a:pt x="89928" y="434670"/>
                  </a:lnTo>
                  <a:lnTo>
                    <a:pt x="108610" y="392760"/>
                  </a:lnTo>
                  <a:lnTo>
                    <a:pt x="130251" y="352539"/>
                  </a:lnTo>
                  <a:lnTo>
                    <a:pt x="154686" y="314159"/>
                  </a:lnTo>
                  <a:lnTo>
                    <a:pt x="181800" y="277761"/>
                  </a:lnTo>
                  <a:lnTo>
                    <a:pt x="211442" y="243471"/>
                  </a:lnTo>
                  <a:lnTo>
                    <a:pt x="243484" y="211442"/>
                  </a:lnTo>
                  <a:lnTo>
                    <a:pt x="277774" y="181800"/>
                  </a:lnTo>
                  <a:lnTo>
                    <a:pt x="314172" y="154686"/>
                  </a:lnTo>
                  <a:lnTo>
                    <a:pt x="352552" y="130251"/>
                  </a:lnTo>
                  <a:lnTo>
                    <a:pt x="392772" y="108610"/>
                  </a:lnTo>
                  <a:lnTo>
                    <a:pt x="434682" y="89928"/>
                  </a:lnTo>
                  <a:lnTo>
                    <a:pt x="478155" y="74333"/>
                  </a:lnTo>
                  <a:lnTo>
                    <a:pt x="523049" y="61950"/>
                  </a:lnTo>
                  <a:lnTo>
                    <a:pt x="569226" y="52946"/>
                  </a:lnTo>
                  <a:lnTo>
                    <a:pt x="616546" y="47434"/>
                  </a:lnTo>
                  <a:lnTo>
                    <a:pt x="664870" y="45567"/>
                  </a:lnTo>
                  <a:lnTo>
                    <a:pt x="713193" y="47434"/>
                  </a:lnTo>
                  <a:lnTo>
                    <a:pt x="760526" y="52946"/>
                  </a:lnTo>
                  <a:lnTo>
                    <a:pt x="806716" y="61950"/>
                  </a:lnTo>
                  <a:lnTo>
                    <a:pt x="851611" y="74333"/>
                  </a:lnTo>
                  <a:lnTo>
                    <a:pt x="895096" y="89928"/>
                  </a:lnTo>
                  <a:lnTo>
                    <a:pt x="937018" y="108610"/>
                  </a:lnTo>
                  <a:lnTo>
                    <a:pt x="977239" y="130251"/>
                  </a:lnTo>
                  <a:lnTo>
                    <a:pt x="1015619" y="154686"/>
                  </a:lnTo>
                  <a:lnTo>
                    <a:pt x="1052029" y="181800"/>
                  </a:lnTo>
                  <a:lnTo>
                    <a:pt x="1086319" y="211442"/>
                  </a:lnTo>
                  <a:lnTo>
                    <a:pt x="1118362" y="243471"/>
                  </a:lnTo>
                  <a:lnTo>
                    <a:pt x="1148003" y="277761"/>
                  </a:lnTo>
                  <a:lnTo>
                    <a:pt x="1175118" y="314159"/>
                  </a:lnTo>
                  <a:lnTo>
                    <a:pt x="1199553" y="352539"/>
                  </a:lnTo>
                  <a:lnTo>
                    <a:pt x="1221193" y="392760"/>
                  </a:lnTo>
                  <a:lnTo>
                    <a:pt x="1239875" y="434670"/>
                  </a:lnTo>
                  <a:lnTo>
                    <a:pt x="1255471" y="478142"/>
                  </a:lnTo>
                  <a:lnTo>
                    <a:pt x="1267841" y="523036"/>
                  </a:lnTo>
                  <a:lnTo>
                    <a:pt x="1276845" y="569226"/>
                  </a:lnTo>
                  <a:lnTo>
                    <a:pt x="1282357" y="616546"/>
                  </a:lnTo>
                  <a:lnTo>
                    <a:pt x="1284211" y="664870"/>
                  </a:lnTo>
                  <a:lnTo>
                    <a:pt x="1284211" y="423824"/>
                  </a:lnTo>
                  <a:lnTo>
                    <a:pt x="1253375" y="355612"/>
                  </a:lnTo>
                  <a:lnTo>
                    <a:pt x="1231201" y="316801"/>
                  </a:lnTo>
                  <a:lnTo>
                    <a:pt x="1206538" y="279666"/>
                  </a:lnTo>
                  <a:lnTo>
                    <a:pt x="1179525" y="244335"/>
                  </a:lnTo>
                  <a:lnTo>
                    <a:pt x="1150251" y="210908"/>
                  </a:lnTo>
                  <a:lnTo>
                    <a:pt x="1118857" y="179514"/>
                  </a:lnTo>
                  <a:lnTo>
                    <a:pt x="1085430" y="150241"/>
                  </a:lnTo>
                  <a:lnTo>
                    <a:pt x="1050086" y="123228"/>
                  </a:lnTo>
                  <a:lnTo>
                    <a:pt x="1012952" y="98577"/>
                  </a:lnTo>
                  <a:lnTo>
                    <a:pt x="974140" y="76390"/>
                  </a:lnTo>
                  <a:lnTo>
                    <a:pt x="933767" y="56807"/>
                  </a:lnTo>
                  <a:lnTo>
                    <a:pt x="891921" y="39928"/>
                  </a:lnTo>
                  <a:lnTo>
                    <a:pt x="848741" y="25857"/>
                  </a:lnTo>
                  <a:lnTo>
                    <a:pt x="804329" y="14706"/>
                  </a:lnTo>
                  <a:lnTo>
                    <a:pt x="758812" y="6616"/>
                  </a:lnTo>
                  <a:lnTo>
                    <a:pt x="712279" y="1676"/>
                  </a:lnTo>
                  <a:lnTo>
                    <a:pt x="664870" y="0"/>
                  </a:lnTo>
                  <a:lnTo>
                    <a:pt x="617448" y="1676"/>
                  </a:lnTo>
                  <a:lnTo>
                    <a:pt x="570928" y="6616"/>
                  </a:lnTo>
                  <a:lnTo>
                    <a:pt x="525399" y="14706"/>
                  </a:lnTo>
                  <a:lnTo>
                    <a:pt x="480987" y="25857"/>
                  </a:lnTo>
                  <a:lnTo>
                    <a:pt x="437807" y="39928"/>
                  </a:lnTo>
                  <a:lnTo>
                    <a:pt x="395973" y="56807"/>
                  </a:lnTo>
                  <a:lnTo>
                    <a:pt x="355600" y="76390"/>
                  </a:lnTo>
                  <a:lnTo>
                    <a:pt x="316788" y="98577"/>
                  </a:lnTo>
                  <a:lnTo>
                    <a:pt x="279654" y="123228"/>
                  </a:lnTo>
                  <a:lnTo>
                    <a:pt x="244322" y="150241"/>
                  </a:lnTo>
                  <a:lnTo>
                    <a:pt x="210896" y="179514"/>
                  </a:lnTo>
                  <a:lnTo>
                    <a:pt x="179501" y="210908"/>
                  </a:lnTo>
                  <a:lnTo>
                    <a:pt x="150241" y="244335"/>
                  </a:lnTo>
                  <a:lnTo>
                    <a:pt x="123215" y="279666"/>
                  </a:lnTo>
                  <a:lnTo>
                    <a:pt x="98564" y="316801"/>
                  </a:lnTo>
                  <a:lnTo>
                    <a:pt x="76390" y="355612"/>
                  </a:lnTo>
                  <a:lnTo>
                    <a:pt x="56807" y="395986"/>
                  </a:lnTo>
                  <a:lnTo>
                    <a:pt x="39916" y="437819"/>
                  </a:lnTo>
                  <a:lnTo>
                    <a:pt x="25844" y="480999"/>
                  </a:lnTo>
                  <a:lnTo>
                    <a:pt x="14706" y="525411"/>
                  </a:lnTo>
                  <a:lnTo>
                    <a:pt x="6604" y="570928"/>
                  </a:lnTo>
                  <a:lnTo>
                    <a:pt x="1663" y="617448"/>
                  </a:lnTo>
                  <a:lnTo>
                    <a:pt x="0" y="664870"/>
                  </a:lnTo>
                  <a:lnTo>
                    <a:pt x="1663" y="712279"/>
                  </a:lnTo>
                  <a:lnTo>
                    <a:pt x="6604" y="758812"/>
                  </a:lnTo>
                  <a:lnTo>
                    <a:pt x="14706" y="804341"/>
                  </a:lnTo>
                  <a:lnTo>
                    <a:pt x="25844" y="848741"/>
                  </a:lnTo>
                  <a:lnTo>
                    <a:pt x="39916" y="891921"/>
                  </a:lnTo>
                  <a:lnTo>
                    <a:pt x="56807" y="933767"/>
                  </a:lnTo>
                  <a:lnTo>
                    <a:pt x="76390" y="974140"/>
                  </a:lnTo>
                  <a:lnTo>
                    <a:pt x="98564" y="1012952"/>
                  </a:lnTo>
                  <a:lnTo>
                    <a:pt x="123215" y="1050086"/>
                  </a:lnTo>
                  <a:lnTo>
                    <a:pt x="150241" y="1085418"/>
                  </a:lnTo>
                  <a:lnTo>
                    <a:pt x="179501" y="1118844"/>
                  </a:lnTo>
                  <a:lnTo>
                    <a:pt x="210896" y="1150239"/>
                  </a:lnTo>
                  <a:lnTo>
                    <a:pt x="244322" y="1179512"/>
                  </a:lnTo>
                  <a:lnTo>
                    <a:pt x="279654" y="1206525"/>
                  </a:lnTo>
                  <a:lnTo>
                    <a:pt x="316788" y="1231176"/>
                  </a:lnTo>
                  <a:lnTo>
                    <a:pt x="355600" y="1253350"/>
                  </a:lnTo>
                  <a:lnTo>
                    <a:pt x="395973" y="1272946"/>
                  </a:lnTo>
                  <a:lnTo>
                    <a:pt x="437807" y="1289824"/>
                  </a:lnTo>
                  <a:lnTo>
                    <a:pt x="480987" y="1303896"/>
                  </a:lnTo>
                  <a:lnTo>
                    <a:pt x="525399" y="1315034"/>
                  </a:lnTo>
                  <a:lnTo>
                    <a:pt x="570928" y="1323136"/>
                  </a:lnTo>
                  <a:lnTo>
                    <a:pt x="617448" y="1328077"/>
                  </a:lnTo>
                  <a:lnTo>
                    <a:pt x="664870" y="1329753"/>
                  </a:lnTo>
                  <a:lnTo>
                    <a:pt x="712279" y="1328077"/>
                  </a:lnTo>
                  <a:lnTo>
                    <a:pt x="758812" y="1323136"/>
                  </a:lnTo>
                  <a:lnTo>
                    <a:pt x="804341" y="1315034"/>
                  </a:lnTo>
                  <a:lnTo>
                    <a:pt x="848753" y="1303896"/>
                  </a:lnTo>
                  <a:lnTo>
                    <a:pt x="891933" y="1289824"/>
                  </a:lnTo>
                  <a:lnTo>
                    <a:pt x="905941" y="1284173"/>
                  </a:lnTo>
                  <a:lnTo>
                    <a:pt x="933780" y="1272946"/>
                  </a:lnTo>
                  <a:lnTo>
                    <a:pt x="974166" y="1253350"/>
                  </a:lnTo>
                  <a:lnTo>
                    <a:pt x="1012977" y="1231176"/>
                  </a:lnTo>
                  <a:lnTo>
                    <a:pt x="1050112" y="1206525"/>
                  </a:lnTo>
                  <a:lnTo>
                    <a:pt x="1085443" y="1179512"/>
                  </a:lnTo>
                  <a:lnTo>
                    <a:pt x="1118870" y="1150239"/>
                  </a:lnTo>
                  <a:lnTo>
                    <a:pt x="1150277" y="1118844"/>
                  </a:lnTo>
                  <a:lnTo>
                    <a:pt x="1179537" y="1085418"/>
                  </a:lnTo>
                  <a:lnTo>
                    <a:pt x="1206550" y="1050086"/>
                  </a:lnTo>
                  <a:lnTo>
                    <a:pt x="1231214" y="1012952"/>
                  </a:lnTo>
                  <a:lnTo>
                    <a:pt x="1253388" y="974140"/>
                  </a:lnTo>
                  <a:lnTo>
                    <a:pt x="1272971" y="933767"/>
                  </a:lnTo>
                  <a:lnTo>
                    <a:pt x="1289862" y="891921"/>
                  </a:lnTo>
                  <a:lnTo>
                    <a:pt x="1303934" y="848741"/>
                  </a:lnTo>
                  <a:lnTo>
                    <a:pt x="1315072" y="804341"/>
                  </a:lnTo>
                  <a:lnTo>
                    <a:pt x="1323174" y="758812"/>
                  </a:lnTo>
                  <a:lnTo>
                    <a:pt x="1328115" y="712279"/>
                  </a:lnTo>
                  <a:lnTo>
                    <a:pt x="1329791" y="664870"/>
                  </a:lnTo>
                  <a:close/>
                </a:path>
              </a:pathLst>
            </a:custGeom>
            <a:solidFill>
              <a:srgbClr val="ED81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0" name="Google Shape;520;p36"/>
            <p:cNvSpPr/>
            <p:nvPr/>
          </p:nvSpPr>
          <p:spPr>
            <a:xfrm>
              <a:off x="7091519" y="1316559"/>
              <a:ext cx="492759" cy="788035"/>
            </a:xfrm>
            <a:custGeom>
              <a:avLst/>
              <a:gdLst/>
              <a:ahLst/>
              <a:cxnLst/>
              <a:rect l="l" t="t" r="r" b="b"/>
              <a:pathLst>
                <a:path w="492759" h="788035" extrusionOk="0">
                  <a:moveTo>
                    <a:pt x="491676" y="787608"/>
                  </a:moveTo>
                  <a:lnTo>
                    <a:pt x="9521" y="786092"/>
                  </a:lnTo>
                  <a:lnTo>
                    <a:pt x="10186" y="588020"/>
                  </a:lnTo>
                  <a:lnTo>
                    <a:pt x="52912" y="588113"/>
                  </a:lnTo>
                  <a:lnTo>
                    <a:pt x="66147" y="587060"/>
                  </a:lnTo>
                  <a:lnTo>
                    <a:pt x="100864" y="561254"/>
                  </a:lnTo>
                  <a:lnTo>
                    <a:pt x="109455" y="274827"/>
                  </a:lnTo>
                  <a:lnTo>
                    <a:pt x="0" y="274468"/>
                  </a:lnTo>
                  <a:lnTo>
                    <a:pt x="478" y="98258"/>
                  </a:lnTo>
                  <a:lnTo>
                    <a:pt x="49920" y="93896"/>
                  </a:lnTo>
                  <a:lnTo>
                    <a:pt x="86913" y="83624"/>
                  </a:lnTo>
                  <a:lnTo>
                    <a:pt x="126511" y="57766"/>
                  </a:lnTo>
                  <a:lnTo>
                    <a:pt x="147808" y="14266"/>
                  </a:lnTo>
                  <a:lnTo>
                    <a:pt x="148763" y="0"/>
                  </a:lnTo>
                  <a:lnTo>
                    <a:pt x="396011" y="851"/>
                  </a:lnTo>
                  <a:lnTo>
                    <a:pt x="394322" y="531543"/>
                  </a:lnTo>
                  <a:lnTo>
                    <a:pt x="395339" y="547883"/>
                  </a:lnTo>
                  <a:lnTo>
                    <a:pt x="398533" y="561116"/>
                  </a:lnTo>
                  <a:lnTo>
                    <a:pt x="431317" y="586575"/>
                  </a:lnTo>
                  <a:lnTo>
                    <a:pt x="492434" y="589496"/>
                  </a:lnTo>
                  <a:lnTo>
                    <a:pt x="491676" y="78760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21" name="Google Shape;521;p36"/>
          <p:cNvSpPr/>
          <p:nvPr/>
        </p:nvSpPr>
        <p:spPr>
          <a:xfrm>
            <a:off x="6658752" y="6409364"/>
            <a:ext cx="1329790" cy="13297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36"/>
          <p:cNvSpPr txBox="1"/>
          <p:nvPr/>
        </p:nvSpPr>
        <p:spPr>
          <a:xfrm>
            <a:off x="1458011" y="4231384"/>
            <a:ext cx="4846200" cy="859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500"/>
              <a:buFont typeface="Arial"/>
              <a:buNone/>
            </a:pPr>
            <a:r>
              <a:rPr lang="en-US" sz="5500" b="0" i="0" u="none" strike="noStrike" cap="none">
                <a:solidFill>
                  <a:srgbClr val="183C36"/>
                </a:solidFill>
                <a:latin typeface="Arial"/>
                <a:ea typeface="Arial"/>
                <a:cs typeface="Arial"/>
                <a:sym typeface="Arial"/>
              </a:rPr>
              <a:t>Kesimpulan</a:t>
            </a:r>
            <a:endParaRPr sz="5500" b="0" i="0" u="none" strike="noStrike" cap="none">
              <a:solidFill>
                <a:schemeClr val="dk1"/>
              </a:solidFill>
              <a:latin typeface="Arial"/>
              <a:ea typeface="Arial"/>
              <a:cs typeface="Arial"/>
              <a:sym typeface="Arial"/>
            </a:endParaRPr>
          </a:p>
        </p:txBody>
      </p:sp>
      <p:sp>
        <p:nvSpPr>
          <p:cNvPr id="523" name="Google Shape;523;p36"/>
          <p:cNvSpPr txBox="1">
            <a:spLocks noGrp="1"/>
          </p:cNvSpPr>
          <p:nvPr>
            <p:ph type="title"/>
          </p:nvPr>
        </p:nvSpPr>
        <p:spPr>
          <a:xfrm>
            <a:off x="8214248" y="903686"/>
            <a:ext cx="9600565" cy="5413646"/>
          </a:xfrm>
          <a:prstGeom prst="rect">
            <a:avLst/>
          </a:prstGeom>
          <a:noFill/>
          <a:ln>
            <a:noFill/>
          </a:ln>
        </p:spPr>
        <p:txBody>
          <a:bodyPr spcFirstLastPara="1" wrap="square" lIns="0" tIns="12050" rIns="0" bIns="0" anchor="t" anchorCtr="0">
            <a:spAutoFit/>
          </a:bodyPr>
          <a:lstStyle/>
          <a:p>
            <a:pPr marL="12700" marR="5080" lvl="0" algn="just">
              <a:lnSpc>
                <a:spcPct val="116700"/>
              </a:lnSpc>
            </a:pPr>
            <a:r>
              <a:rPr lang="en-US" sz="3000" dirty="0" smtClean="0">
                <a:latin typeface="Arial"/>
                <a:ea typeface="Arial"/>
                <a:cs typeface="Arial"/>
                <a:sym typeface="Arial"/>
              </a:rPr>
              <a:t>Berdasarkan metode elbow didapatkan jumlah cluster  yang optimal adalah 3 cluster. Terdapat 3 fitur teratas  yang memiliki dampak terbesar dalam proses clustering yaitu </a:t>
            </a:r>
            <a:r>
              <a:rPr lang="en-US" sz="3000" dirty="0" err="1" smtClean="0">
                <a:latin typeface="Arial"/>
                <a:ea typeface="Arial"/>
                <a:cs typeface="Arial"/>
                <a:sym typeface="Arial"/>
              </a:rPr>
              <a:t>life_expec</a:t>
            </a:r>
            <a:r>
              <a:rPr lang="en-US" sz="3000" dirty="0" smtClean="0">
                <a:latin typeface="Arial"/>
                <a:ea typeface="Arial"/>
                <a:cs typeface="Arial"/>
                <a:sym typeface="Arial"/>
              </a:rPr>
              <a:t>, </a:t>
            </a:r>
            <a:r>
              <a:rPr lang="en-US" sz="3000" dirty="0" err="1" smtClean="0">
                <a:latin typeface="Arial"/>
                <a:ea typeface="Arial"/>
                <a:cs typeface="Arial"/>
                <a:sym typeface="Arial"/>
              </a:rPr>
              <a:t>gdpp</a:t>
            </a:r>
            <a:r>
              <a:rPr lang="en-US" sz="3000" dirty="0" smtClean="0">
                <a:latin typeface="Arial"/>
                <a:ea typeface="Arial"/>
                <a:cs typeface="Arial"/>
                <a:sym typeface="Arial"/>
              </a:rPr>
              <a:t>, dan income. Cluster 0  merupakan negara yang memerlukan bantuan yaitu  sebanyak 46 negara, cluster 1 merupakan negara yang mungkin memerlukan bantuan yaitu sebanyak 93 negara, cluster 2 merupakan negara yang tidak memerlukan bantuan yaitu sebanyak 28 negara.</a:t>
            </a:r>
            <a:r>
              <a:rPr lang="en-US" sz="3000" dirty="0" smtClean="0">
                <a:solidFill>
                  <a:schemeClr val="dk1"/>
                </a:solidFill>
                <a:latin typeface="Arial"/>
                <a:ea typeface="Arial"/>
                <a:cs typeface="Arial"/>
                <a:sym typeface="Arial"/>
              </a:rPr>
              <a:t/>
            </a:r>
            <a:br>
              <a:rPr lang="en-US" sz="3000" dirty="0" smtClean="0">
                <a:solidFill>
                  <a:schemeClr val="dk1"/>
                </a:solidFill>
                <a:latin typeface="Arial"/>
                <a:ea typeface="Arial"/>
                <a:cs typeface="Arial"/>
                <a:sym typeface="Arial"/>
              </a:rPr>
            </a:br>
            <a:endParaRPr sz="3000" dirty="0">
              <a:latin typeface="Arial"/>
              <a:ea typeface="Arial"/>
              <a:cs typeface="Arial"/>
              <a:sym typeface="Arial"/>
            </a:endParaRPr>
          </a:p>
        </p:txBody>
      </p:sp>
      <p:sp>
        <p:nvSpPr>
          <p:cNvPr id="527" name="Google Shape;527;p36"/>
          <p:cNvSpPr txBox="1"/>
          <p:nvPr/>
        </p:nvSpPr>
        <p:spPr>
          <a:xfrm>
            <a:off x="8214248" y="6263314"/>
            <a:ext cx="9603600" cy="26295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3000"/>
              <a:buFont typeface="Arial"/>
              <a:buNone/>
            </a:pPr>
            <a:r>
              <a:rPr lang="en-US" sz="3000" b="0" i="0" u="none" strike="noStrike" cap="none" dirty="0">
                <a:solidFill>
                  <a:srgbClr val="183C36"/>
                </a:solidFill>
                <a:latin typeface="Arial"/>
                <a:ea typeface="Arial"/>
                <a:cs typeface="Arial"/>
                <a:sym typeface="Arial"/>
              </a:rPr>
              <a:t>Negara yang paling memerlukan bantuan ada di dalam  cluster 0. Berikut ini merupakan 10 negara yang paling  memerlukan bantuan: Haiti, Lesotho, Central African  Republic, Zambia, Malawi, Mozambique, Sierra Leone,  Guinea-Bissau, Afghanistan, Cote </a:t>
            </a:r>
            <a:r>
              <a:rPr lang="en-US" sz="3000" b="0" i="0" u="none" strike="noStrike" cap="none" dirty="0" err="1">
                <a:solidFill>
                  <a:srgbClr val="183C36"/>
                </a:solidFill>
                <a:latin typeface="Arial"/>
                <a:ea typeface="Arial"/>
                <a:cs typeface="Arial"/>
                <a:sym typeface="Arial"/>
              </a:rPr>
              <a:t>d'ivoire</a:t>
            </a:r>
            <a:r>
              <a:rPr lang="en-US" sz="3000" b="0" i="0" u="none" strike="noStrike" cap="none" dirty="0">
                <a:solidFill>
                  <a:srgbClr val="183C36"/>
                </a:solidFill>
                <a:latin typeface="Arial"/>
                <a:ea typeface="Arial"/>
                <a:cs typeface="Arial"/>
                <a:sym typeface="Arial"/>
              </a:rPr>
              <a:t>.</a:t>
            </a:r>
            <a:endParaRPr sz="3000" b="0" i="0" u="none" strike="noStrike" cap="none" dirty="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7"/>
          <p:cNvSpPr/>
          <p:nvPr/>
        </p:nvSpPr>
        <p:spPr>
          <a:xfrm>
            <a:off x="0" y="4467756"/>
            <a:ext cx="3675379" cy="4724400"/>
          </a:xfrm>
          <a:custGeom>
            <a:avLst/>
            <a:gdLst/>
            <a:ahLst/>
            <a:cxnLst/>
            <a:rect l="l" t="t" r="r" b="b"/>
            <a:pathLst>
              <a:path w="3675379" h="4724400" extrusionOk="0">
                <a:moveTo>
                  <a:pt x="3673968" y="1765300"/>
                </a:moveTo>
                <a:lnTo>
                  <a:pt x="1544144" y="1765300"/>
                </a:lnTo>
                <a:lnTo>
                  <a:pt x="1559106" y="1752600"/>
                </a:lnTo>
                <a:lnTo>
                  <a:pt x="1574686" y="1739900"/>
                </a:lnTo>
                <a:lnTo>
                  <a:pt x="1591316" y="1701800"/>
                </a:lnTo>
                <a:lnTo>
                  <a:pt x="1609429" y="1663700"/>
                </a:lnTo>
                <a:lnTo>
                  <a:pt x="1629457" y="1625600"/>
                </a:lnTo>
                <a:lnTo>
                  <a:pt x="1651833" y="1562100"/>
                </a:lnTo>
                <a:lnTo>
                  <a:pt x="1676990" y="1498600"/>
                </a:lnTo>
                <a:lnTo>
                  <a:pt x="1705359" y="1409700"/>
                </a:lnTo>
                <a:lnTo>
                  <a:pt x="1737373" y="1320800"/>
                </a:lnTo>
                <a:lnTo>
                  <a:pt x="1754489" y="1270000"/>
                </a:lnTo>
                <a:lnTo>
                  <a:pt x="1770805" y="1231900"/>
                </a:lnTo>
                <a:lnTo>
                  <a:pt x="1786527" y="1181100"/>
                </a:lnTo>
                <a:lnTo>
                  <a:pt x="1801858" y="1143000"/>
                </a:lnTo>
                <a:lnTo>
                  <a:pt x="1817006" y="1092200"/>
                </a:lnTo>
                <a:lnTo>
                  <a:pt x="1832175" y="1054100"/>
                </a:lnTo>
                <a:lnTo>
                  <a:pt x="1847570" y="1016000"/>
                </a:lnTo>
                <a:lnTo>
                  <a:pt x="1863397" y="977900"/>
                </a:lnTo>
                <a:lnTo>
                  <a:pt x="1879860" y="939800"/>
                </a:lnTo>
                <a:lnTo>
                  <a:pt x="1897166" y="901700"/>
                </a:lnTo>
                <a:lnTo>
                  <a:pt x="1915520" y="876300"/>
                </a:lnTo>
                <a:lnTo>
                  <a:pt x="1935126" y="838200"/>
                </a:lnTo>
                <a:lnTo>
                  <a:pt x="1956191" y="800100"/>
                </a:lnTo>
                <a:lnTo>
                  <a:pt x="1978919" y="762000"/>
                </a:lnTo>
                <a:lnTo>
                  <a:pt x="2003515" y="736600"/>
                </a:lnTo>
                <a:lnTo>
                  <a:pt x="2030186" y="698500"/>
                </a:lnTo>
                <a:lnTo>
                  <a:pt x="2059136" y="660400"/>
                </a:lnTo>
                <a:lnTo>
                  <a:pt x="2090570" y="622300"/>
                </a:lnTo>
                <a:lnTo>
                  <a:pt x="2124694" y="584200"/>
                </a:lnTo>
                <a:lnTo>
                  <a:pt x="2161714" y="546100"/>
                </a:lnTo>
                <a:lnTo>
                  <a:pt x="2201834" y="508000"/>
                </a:lnTo>
                <a:lnTo>
                  <a:pt x="2245259" y="469900"/>
                </a:lnTo>
                <a:lnTo>
                  <a:pt x="2292196" y="419100"/>
                </a:lnTo>
                <a:lnTo>
                  <a:pt x="2342849" y="381000"/>
                </a:lnTo>
                <a:lnTo>
                  <a:pt x="2397423" y="330200"/>
                </a:lnTo>
                <a:lnTo>
                  <a:pt x="2456125" y="292100"/>
                </a:lnTo>
                <a:lnTo>
                  <a:pt x="2496319" y="254000"/>
                </a:lnTo>
                <a:lnTo>
                  <a:pt x="2537523" y="228600"/>
                </a:lnTo>
                <a:lnTo>
                  <a:pt x="2579688" y="203200"/>
                </a:lnTo>
                <a:lnTo>
                  <a:pt x="2622762" y="177800"/>
                </a:lnTo>
                <a:lnTo>
                  <a:pt x="2666696" y="152400"/>
                </a:lnTo>
                <a:lnTo>
                  <a:pt x="2756940" y="101600"/>
                </a:lnTo>
                <a:lnTo>
                  <a:pt x="2803149" y="88900"/>
                </a:lnTo>
                <a:lnTo>
                  <a:pt x="2850016" y="63500"/>
                </a:lnTo>
                <a:lnTo>
                  <a:pt x="3043050" y="12700"/>
                </a:lnTo>
                <a:lnTo>
                  <a:pt x="3092448" y="12700"/>
                </a:lnTo>
                <a:lnTo>
                  <a:pt x="3142201" y="0"/>
                </a:lnTo>
                <a:lnTo>
                  <a:pt x="3375916" y="0"/>
                </a:lnTo>
                <a:lnTo>
                  <a:pt x="3405193" y="12700"/>
                </a:lnTo>
                <a:lnTo>
                  <a:pt x="3431860" y="25400"/>
                </a:lnTo>
                <a:lnTo>
                  <a:pt x="3456198" y="38100"/>
                </a:lnTo>
                <a:lnTo>
                  <a:pt x="3478484" y="76200"/>
                </a:lnTo>
                <a:lnTo>
                  <a:pt x="3498996" y="101600"/>
                </a:lnTo>
                <a:lnTo>
                  <a:pt x="3518014" y="152400"/>
                </a:lnTo>
                <a:lnTo>
                  <a:pt x="3535816" y="203200"/>
                </a:lnTo>
                <a:lnTo>
                  <a:pt x="3552680" y="266700"/>
                </a:lnTo>
                <a:lnTo>
                  <a:pt x="3568885" y="330200"/>
                </a:lnTo>
                <a:lnTo>
                  <a:pt x="3584709" y="419100"/>
                </a:lnTo>
                <a:lnTo>
                  <a:pt x="3590676" y="444500"/>
                </a:lnTo>
                <a:lnTo>
                  <a:pt x="3596502" y="482600"/>
                </a:lnTo>
                <a:lnTo>
                  <a:pt x="3602179" y="520700"/>
                </a:lnTo>
                <a:lnTo>
                  <a:pt x="3607701" y="558800"/>
                </a:lnTo>
                <a:lnTo>
                  <a:pt x="3613060" y="596900"/>
                </a:lnTo>
                <a:lnTo>
                  <a:pt x="3618249" y="635000"/>
                </a:lnTo>
                <a:lnTo>
                  <a:pt x="3623260" y="673100"/>
                </a:lnTo>
                <a:lnTo>
                  <a:pt x="3628086" y="711200"/>
                </a:lnTo>
                <a:lnTo>
                  <a:pt x="3632721" y="762000"/>
                </a:lnTo>
                <a:lnTo>
                  <a:pt x="3637156" y="800100"/>
                </a:lnTo>
                <a:lnTo>
                  <a:pt x="3641384" y="838200"/>
                </a:lnTo>
                <a:lnTo>
                  <a:pt x="3645398" y="889000"/>
                </a:lnTo>
                <a:lnTo>
                  <a:pt x="3649191" y="939800"/>
                </a:lnTo>
                <a:lnTo>
                  <a:pt x="3652756" y="977900"/>
                </a:lnTo>
                <a:lnTo>
                  <a:pt x="3656084" y="1028700"/>
                </a:lnTo>
                <a:lnTo>
                  <a:pt x="3659169" y="1079500"/>
                </a:lnTo>
                <a:lnTo>
                  <a:pt x="3662004" y="1130300"/>
                </a:lnTo>
                <a:lnTo>
                  <a:pt x="3664581" y="1181100"/>
                </a:lnTo>
                <a:lnTo>
                  <a:pt x="3666893" y="1231900"/>
                </a:lnTo>
                <a:lnTo>
                  <a:pt x="3668932" y="1282700"/>
                </a:lnTo>
                <a:lnTo>
                  <a:pt x="3670691" y="1333500"/>
                </a:lnTo>
                <a:lnTo>
                  <a:pt x="3673342" y="1447800"/>
                </a:lnTo>
                <a:lnTo>
                  <a:pt x="3674218" y="1498600"/>
                </a:lnTo>
                <a:lnTo>
                  <a:pt x="3674786" y="1549400"/>
                </a:lnTo>
                <a:lnTo>
                  <a:pt x="3675037" y="1612900"/>
                </a:lnTo>
                <a:lnTo>
                  <a:pt x="3674965" y="1663700"/>
                </a:lnTo>
                <a:lnTo>
                  <a:pt x="3674561" y="1714500"/>
                </a:lnTo>
                <a:lnTo>
                  <a:pt x="3673968" y="1765300"/>
                </a:lnTo>
                <a:close/>
              </a:path>
              <a:path w="3675379" h="4724400" extrusionOk="0">
                <a:moveTo>
                  <a:pt x="1684965" y="4699000"/>
                </a:moveTo>
                <a:lnTo>
                  <a:pt x="1140550" y="4699000"/>
                </a:lnTo>
                <a:lnTo>
                  <a:pt x="1114932" y="4686300"/>
                </a:lnTo>
                <a:lnTo>
                  <a:pt x="1087874" y="4686300"/>
                </a:lnTo>
                <a:lnTo>
                  <a:pt x="1029704" y="4660900"/>
                </a:lnTo>
                <a:lnTo>
                  <a:pt x="966573" y="4635500"/>
                </a:lnTo>
                <a:lnTo>
                  <a:pt x="933314" y="4622800"/>
                </a:lnTo>
                <a:lnTo>
                  <a:pt x="899016" y="4597400"/>
                </a:lnTo>
                <a:lnTo>
                  <a:pt x="827566" y="4572000"/>
                </a:lnTo>
                <a:lnTo>
                  <a:pt x="790549" y="4546600"/>
                </a:lnTo>
                <a:lnTo>
                  <a:pt x="752760" y="4533900"/>
                </a:lnTo>
                <a:lnTo>
                  <a:pt x="714265" y="4508500"/>
                </a:lnTo>
                <a:lnTo>
                  <a:pt x="675130" y="4495800"/>
                </a:lnTo>
                <a:lnTo>
                  <a:pt x="635423" y="4470400"/>
                </a:lnTo>
                <a:lnTo>
                  <a:pt x="554561" y="4419600"/>
                </a:lnTo>
                <a:lnTo>
                  <a:pt x="388907" y="4318000"/>
                </a:lnTo>
                <a:lnTo>
                  <a:pt x="347065" y="4279900"/>
                </a:lnTo>
                <a:lnTo>
                  <a:pt x="263334" y="4229100"/>
                </a:lnTo>
                <a:lnTo>
                  <a:pt x="221579" y="4191000"/>
                </a:lnTo>
                <a:lnTo>
                  <a:pt x="179986" y="4165600"/>
                </a:lnTo>
                <a:lnTo>
                  <a:pt x="138622" y="4127500"/>
                </a:lnTo>
                <a:lnTo>
                  <a:pt x="56850" y="4051300"/>
                </a:lnTo>
                <a:lnTo>
                  <a:pt x="16575" y="4025900"/>
                </a:lnTo>
                <a:lnTo>
                  <a:pt x="0" y="4000500"/>
                </a:lnTo>
                <a:lnTo>
                  <a:pt x="0" y="317500"/>
                </a:lnTo>
                <a:lnTo>
                  <a:pt x="63262" y="342900"/>
                </a:lnTo>
                <a:lnTo>
                  <a:pt x="111932" y="368300"/>
                </a:lnTo>
                <a:lnTo>
                  <a:pt x="159331" y="393700"/>
                </a:lnTo>
                <a:lnTo>
                  <a:pt x="205134" y="406400"/>
                </a:lnTo>
                <a:lnTo>
                  <a:pt x="211635" y="419100"/>
                </a:lnTo>
                <a:lnTo>
                  <a:pt x="231907" y="419100"/>
                </a:lnTo>
                <a:lnTo>
                  <a:pt x="250128" y="431800"/>
                </a:lnTo>
                <a:lnTo>
                  <a:pt x="271700" y="444500"/>
                </a:lnTo>
                <a:lnTo>
                  <a:pt x="296415" y="469900"/>
                </a:lnTo>
                <a:lnTo>
                  <a:pt x="324063" y="482600"/>
                </a:lnTo>
                <a:lnTo>
                  <a:pt x="354438" y="508000"/>
                </a:lnTo>
                <a:lnTo>
                  <a:pt x="422531" y="546100"/>
                </a:lnTo>
                <a:lnTo>
                  <a:pt x="459833" y="571500"/>
                </a:lnTo>
                <a:lnTo>
                  <a:pt x="499027" y="596900"/>
                </a:lnTo>
                <a:lnTo>
                  <a:pt x="539905" y="622300"/>
                </a:lnTo>
                <a:lnTo>
                  <a:pt x="582258" y="647700"/>
                </a:lnTo>
                <a:lnTo>
                  <a:pt x="625877" y="685800"/>
                </a:lnTo>
                <a:lnTo>
                  <a:pt x="670556" y="711200"/>
                </a:lnTo>
                <a:lnTo>
                  <a:pt x="716084" y="749300"/>
                </a:lnTo>
                <a:lnTo>
                  <a:pt x="762254" y="774700"/>
                </a:lnTo>
                <a:lnTo>
                  <a:pt x="995432" y="965200"/>
                </a:lnTo>
                <a:lnTo>
                  <a:pt x="1041075" y="1003300"/>
                </a:lnTo>
                <a:lnTo>
                  <a:pt x="1085900" y="1054100"/>
                </a:lnTo>
                <a:lnTo>
                  <a:pt x="1129699" y="1092200"/>
                </a:lnTo>
                <a:lnTo>
                  <a:pt x="1172264" y="1143000"/>
                </a:lnTo>
                <a:lnTo>
                  <a:pt x="1213387" y="1181100"/>
                </a:lnTo>
                <a:lnTo>
                  <a:pt x="1252858" y="1231900"/>
                </a:lnTo>
                <a:lnTo>
                  <a:pt x="1290470" y="1282700"/>
                </a:lnTo>
                <a:lnTo>
                  <a:pt x="1320590" y="1320800"/>
                </a:lnTo>
                <a:lnTo>
                  <a:pt x="1349141" y="1358900"/>
                </a:lnTo>
                <a:lnTo>
                  <a:pt x="1376085" y="1397000"/>
                </a:lnTo>
                <a:lnTo>
                  <a:pt x="1401387" y="1447800"/>
                </a:lnTo>
                <a:lnTo>
                  <a:pt x="1425008" y="1485900"/>
                </a:lnTo>
                <a:lnTo>
                  <a:pt x="1446912" y="1536700"/>
                </a:lnTo>
                <a:lnTo>
                  <a:pt x="1467061" y="1574800"/>
                </a:lnTo>
                <a:lnTo>
                  <a:pt x="1485418" y="1625600"/>
                </a:lnTo>
                <a:lnTo>
                  <a:pt x="1501946" y="1676400"/>
                </a:lnTo>
                <a:lnTo>
                  <a:pt x="1516608" y="1727200"/>
                </a:lnTo>
                <a:lnTo>
                  <a:pt x="1529368" y="1765300"/>
                </a:lnTo>
                <a:lnTo>
                  <a:pt x="3673968" y="1765300"/>
                </a:lnTo>
                <a:lnTo>
                  <a:pt x="3673820" y="1778000"/>
                </a:lnTo>
                <a:lnTo>
                  <a:pt x="3672733" y="1828800"/>
                </a:lnTo>
                <a:lnTo>
                  <a:pt x="3671293" y="1892300"/>
                </a:lnTo>
                <a:lnTo>
                  <a:pt x="3669493" y="1943100"/>
                </a:lnTo>
                <a:lnTo>
                  <a:pt x="3667326" y="2006600"/>
                </a:lnTo>
                <a:lnTo>
                  <a:pt x="3664784" y="2057400"/>
                </a:lnTo>
                <a:lnTo>
                  <a:pt x="3661860" y="2120900"/>
                </a:lnTo>
                <a:lnTo>
                  <a:pt x="3658547" y="2171700"/>
                </a:lnTo>
                <a:lnTo>
                  <a:pt x="3654837" y="2235200"/>
                </a:lnTo>
                <a:lnTo>
                  <a:pt x="3650723" y="2286000"/>
                </a:lnTo>
                <a:lnTo>
                  <a:pt x="3646198" y="2349500"/>
                </a:lnTo>
                <a:lnTo>
                  <a:pt x="3641254" y="2400300"/>
                </a:lnTo>
                <a:lnTo>
                  <a:pt x="3635885" y="2463800"/>
                </a:lnTo>
                <a:lnTo>
                  <a:pt x="3630082" y="2514600"/>
                </a:lnTo>
                <a:lnTo>
                  <a:pt x="3623839" y="2578100"/>
                </a:lnTo>
                <a:lnTo>
                  <a:pt x="3614970" y="2641600"/>
                </a:lnTo>
                <a:lnTo>
                  <a:pt x="3604868" y="2717800"/>
                </a:lnTo>
                <a:lnTo>
                  <a:pt x="3593575" y="2781300"/>
                </a:lnTo>
                <a:lnTo>
                  <a:pt x="3581133" y="2844800"/>
                </a:lnTo>
                <a:lnTo>
                  <a:pt x="3567583" y="2908300"/>
                </a:lnTo>
                <a:lnTo>
                  <a:pt x="3552968" y="2971800"/>
                </a:lnTo>
                <a:lnTo>
                  <a:pt x="3537330" y="3035300"/>
                </a:lnTo>
                <a:lnTo>
                  <a:pt x="3520711" y="3086100"/>
                </a:lnTo>
                <a:lnTo>
                  <a:pt x="3503154" y="3149600"/>
                </a:lnTo>
                <a:lnTo>
                  <a:pt x="3484699" y="3200400"/>
                </a:lnTo>
                <a:lnTo>
                  <a:pt x="3465390" y="3251200"/>
                </a:lnTo>
                <a:lnTo>
                  <a:pt x="3445269" y="3302000"/>
                </a:lnTo>
                <a:lnTo>
                  <a:pt x="3424376" y="3352800"/>
                </a:lnTo>
                <a:lnTo>
                  <a:pt x="3402756" y="3390900"/>
                </a:lnTo>
                <a:lnTo>
                  <a:pt x="3380449" y="3441700"/>
                </a:lnTo>
                <a:lnTo>
                  <a:pt x="3357497" y="3479800"/>
                </a:lnTo>
                <a:lnTo>
                  <a:pt x="3333944" y="3530600"/>
                </a:lnTo>
                <a:lnTo>
                  <a:pt x="3309830" y="3568700"/>
                </a:lnTo>
                <a:lnTo>
                  <a:pt x="3285198" y="3606800"/>
                </a:lnTo>
                <a:lnTo>
                  <a:pt x="3260090" y="3644900"/>
                </a:lnTo>
                <a:lnTo>
                  <a:pt x="3234548" y="3683000"/>
                </a:lnTo>
                <a:lnTo>
                  <a:pt x="3208615" y="3721100"/>
                </a:lnTo>
                <a:lnTo>
                  <a:pt x="3182331" y="3759200"/>
                </a:lnTo>
                <a:lnTo>
                  <a:pt x="3155740" y="3784600"/>
                </a:lnTo>
                <a:lnTo>
                  <a:pt x="3128884" y="3822700"/>
                </a:lnTo>
                <a:lnTo>
                  <a:pt x="3101804" y="3848100"/>
                </a:lnTo>
                <a:lnTo>
                  <a:pt x="3074542" y="3886200"/>
                </a:lnTo>
                <a:lnTo>
                  <a:pt x="3047141" y="3911600"/>
                </a:lnTo>
                <a:lnTo>
                  <a:pt x="3019643" y="3949700"/>
                </a:lnTo>
                <a:lnTo>
                  <a:pt x="2936986" y="4025900"/>
                </a:lnTo>
                <a:lnTo>
                  <a:pt x="2909519" y="4064000"/>
                </a:lnTo>
                <a:lnTo>
                  <a:pt x="2854968" y="4114800"/>
                </a:lnTo>
                <a:lnTo>
                  <a:pt x="2801205" y="4165600"/>
                </a:lnTo>
                <a:lnTo>
                  <a:pt x="2774725" y="4191000"/>
                </a:lnTo>
                <a:lnTo>
                  <a:pt x="2748568" y="4216400"/>
                </a:lnTo>
                <a:lnTo>
                  <a:pt x="2717534" y="4241800"/>
                </a:lnTo>
                <a:lnTo>
                  <a:pt x="2684129" y="4279900"/>
                </a:lnTo>
                <a:lnTo>
                  <a:pt x="2648495" y="4305300"/>
                </a:lnTo>
                <a:lnTo>
                  <a:pt x="2610772" y="4330700"/>
                </a:lnTo>
                <a:lnTo>
                  <a:pt x="2571101" y="4356100"/>
                </a:lnTo>
                <a:lnTo>
                  <a:pt x="2529625" y="4381500"/>
                </a:lnTo>
                <a:lnTo>
                  <a:pt x="2486483" y="4406900"/>
                </a:lnTo>
                <a:lnTo>
                  <a:pt x="2441818" y="4432300"/>
                </a:lnTo>
                <a:lnTo>
                  <a:pt x="2395770" y="4457700"/>
                </a:lnTo>
                <a:lnTo>
                  <a:pt x="2348480" y="4483100"/>
                </a:lnTo>
                <a:lnTo>
                  <a:pt x="2300090" y="4508500"/>
                </a:lnTo>
                <a:lnTo>
                  <a:pt x="2250741" y="4521200"/>
                </a:lnTo>
                <a:lnTo>
                  <a:pt x="2149730" y="4572000"/>
                </a:lnTo>
                <a:lnTo>
                  <a:pt x="2046576" y="4597400"/>
                </a:lnTo>
                <a:lnTo>
                  <a:pt x="1994548" y="4622800"/>
                </a:lnTo>
                <a:lnTo>
                  <a:pt x="1684965" y="4699000"/>
                </a:lnTo>
                <a:close/>
              </a:path>
              <a:path w="3675379" h="4724400" extrusionOk="0">
                <a:moveTo>
                  <a:pt x="1586143" y="4711700"/>
                </a:moveTo>
                <a:lnTo>
                  <a:pt x="1187196" y="4711700"/>
                </a:lnTo>
                <a:lnTo>
                  <a:pt x="1164660" y="4699000"/>
                </a:lnTo>
                <a:lnTo>
                  <a:pt x="1635116" y="4699000"/>
                </a:lnTo>
                <a:lnTo>
                  <a:pt x="1586143" y="4711700"/>
                </a:lnTo>
                <a:close/>
              </a:path>
              <a:path w="3675379" h="4724400" extrusionOk="0">
                <a:moveTo>
                  <a:pt x="1491389" y="4724400"/>
                </a:moveTo>
                <a:lnTo>
                  <a:pt x="1242830" y="4724400"/>
                </a:lnTo>
                <a:lnTo>
                  <a:pt x="1208092" y="4711700"/>
                </a:lnTo>
                <a:lnTo>
                  <a:pt x="1538187" y="4711700"/>
                </a:lnTo>
                <a:lnTo>
                  <a:pt x="1491389" y="472440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Google Shape;533;p37"/>
          <p:cNvSpPr/>
          <p:nvPr/>
        </p:nvSpPr>
        <p:spPr>
          <a:xfrm>
            <a:off x="2678455" y="0"/>
            <a:ext cx="3472831" cy="238034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34" name="Google Shape;534;p37"/>
          <p:cNvGrpSpPr/>
          <p:nvPr/>
        </p:nvGrpSpPr>
        <p:grpSpPr>
          <a:xfrm>
            <a:off x="16437194" y="9398672"/>
            <a:ext cx="1850277" cy="890269"/>
            <a:chOff x="16437194" y="9398672"/>
            <a:chExt cx="1850277" cy="890269"/>
          </a:xfrm>
        </p:grpSpPr>
        <p:sp>
          <p:nvSpPr>
            <p:cNvPr id="535" name="Google Shape;535;p37"/>
            <p:cNvSpPr/>
            <p:nvPr/>
          </p:nvSpPr>
          <p:spPr>
            <a:xfrm>
              <a:off x="16670761" y="9398672"/>
              <a:ext cx="1616710" cy="890269"/>
            </a:xfrm>
            <a:custGeom>
              <a:avLst/>
              <a:gdLst/>
              <a:ahLst/>
              <a:cxnLst/>
              <a:rect l="l" t="t" r="r" b="b"/>
              <a:pathLst>
                <a:path w="1616709" h="890270" extrusionOk="0">
                  <a:moveTo>
                    <a:pt x="1616275" y="890197"/>
                  </a:moveTo>
                  <a:lnTo>
                    <a:pt x="0" y="889788"/>
                  </a:lnTo>
                  <a:lnTo>
                    <a:pt x="105963" y="472660"/>
                  </a:lnTo>
                  <a:lnTo>
                    <a:pt x="203666" y="246614"/>
                  </a:lnTo>
                  <a:lnTo>
                    <a:pt x="349251" y="133348"/>
                  </a:lnTo>
                  <a:lnTo>
                    <a:pt x="598862" y="54561"/>
                  </a:lnTo>
                  <a:lnTo>
                    <a:pt x="685740" y="32805"/>
                  </a:lnTo>
                  <a:lnTo>
                    <a:pt x="763743" y="17163"/>
                  </a:lnTo>
                  <a:lnTo>
                    <a:pt x="833498" y="6942"/>
                  </a:lnTo>
                  <a:lnTo>
                    <a:pt x="895633" y="1451"/>
                  </a:lnTo>
                  <a:lnTo>
                    <a:pt x="950778" y="0"/>
                  </a:lnTo>
                  <a:lnTo>
                    <a:pt x="999558" y="1895"/>
                  </a:lnTo>
                  <a:lnTo>
                    <a:pt x="1042603" y="6445"/>
                  </a:lnTo>
                  <a:lnTo>
                    <a:pt x="1080540" y="12960"/>
                  </a:lnTo>
                  <a:lnTo>
                    <a:pt x="1143604" y="29114"/>
                  </a:lnTo>
                  <a:lnTo>
                    <a:pt x="1193773" y="44825"/>
                  </a:lnTo>
                  <a:lnTo>
                    <a:pt x="1215592" y="50786"/>
                  </a:lnTo>
                  <a:lnTo>
                    <a:pt x="1286088" y="66528"/>
                  </a:lnTo>
                  <a:lnTo>
                    <a:pt x="1326334" y="87538"/>
                  </a:lnTo>
                  <a:lnTo>
                    <a:pt x="1360256" y="115844"/>
                  </a:lnTo>
                  <a:lnTo>
                    <a:pt x="1391298" y="149701"/>
                  </a:lnTo>
                  <a:lnTo>
                    <a:pt x="1422909" y="187363"/>
                  </a:lnTo>
                  <a:lnTo>
                    <a:pt x="1449609" y="223910"/>
                  </a:lnTo>
                  <a:lnTo>
                    <a:pt x="1473817" y="266629"/>
                  </a:lnTo>
                  <a:lnTo>
                    <a:pt x="1495654" y="314436"/>
                  </a:lnTo>
                  <a:lnTo>
                    <a:pt x="1515239" y="366246"/>
                  </a:lnTo>
                  <a:lnTo>
                    <a:pt x="1532692" y="420975"/>
                  </a:lnTo>
                  <a:lnTo>
                    <a:pt x="1548132" y="477539"/>
                  </a:lnTo>
                  <a:lnTo>
                    <a:pt x="1561679" y="534852"/>
                  </a:lnTo>
                  <a:lnTo>
                    <a:pt x="1573453" y="591830"/>
                  </a:lnTo>
                  <a:lnTo>
                    <a:pt x="1583574" y="647389"/>
                  </a:lnTo>
                  <a:lnTo>
                    <a:pt x="1592161" y="700444"/>
                  </a:lnTo>
                  <a:lnTo>
                    <a:pt x="1599333" y="749910"/>
                  </a:lnTo>
                  <a:lnTo>
                    <a:pt x="1605211" y="794703"/>
                  </a:lnTo>
                  <a:lnTo>
                    <a:pt x="1609915" y="833738"/>
                  </a:lnTo>
                  <a:lnTo>
                    <a:pt x="1616275" y="890197"/>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37"/>
            <p:cNvSpPr/>
            <p:nvPr/>
          </p:nvSpPr>
          <p:spPr>
            <a:xfrm>
              <a:off x="16437194" y="9537619"/>
              <a:ext cx="827405" cy="318135"/>
            </a:xfrm>
            <a:custGeom>
              <a:avLst/>
              <a:gdLst/>
              <a:ahLst/>
              <a:cxnLst/>
              <a:rect l="l" t="t" r="r" b="b"/>
              <a:pathLst>
                <a:path w="827405" h="318134" extrusionOk="0">
                  <a:moveTo>
                    <a:pt x="562087" y="317690"/>
                  </a:moveTo>
                  <a:lnTo>
                    <a:pt x="520122" y="309435"/>
                  </a:lnTo>
                  <a:lnTo>
                    <a:pt x="483837" y="291940"/>
                  </a:lnTo>
                  <a:lnTo>
                    <a:pt x="452176" y="267357"/>
                  </a:lnTo>
                  <a:lnTo>
                    <a:pt x="424080" y="237834"/>
                  </a:lnTo>
                  <a:lnTo>
                    <a:pt x="398494" y="205520"/>
                  </a:lnTo>
                  <a:lnTo>
                    <a:pt x="374359" y="172564"/>
                  </a:lnTo>
                  <a:lnTo>
                    <a:pt x="350618" y="141115"/>
                  </a:lnTo>
                  <a:lnTo>
                    <a:pt x="326215" y="113323"/>
                  </a:lnTo>
                  <a:lnTo>
                    <a:pt x="300093" y="91336"/>
                  </a:lnTo>
                  <a:lnTo>
                    <a:pt x="271194" y="77303"/>
                  </a:lnTo>
                  <a:lnTo>
                    <a:pt x="238461" y="73374"/>
                  </a:lnTo>
                  <a:lnTo>
                    <a:pt x="137637" y="80327"/>
                  </a:lnTo>
                  <a:lnTo>
                    <a:pt x="83976" y="96279"/>
                  </a:lnTo>
                  <a:lnTo>
                    <a:pt x="59429" y="133499"/>
                  </a:lnTo>
                  <a:lnTo>
                    <a:pt x="45949" y="204258"/>
                  </a:lnTo>
                  <a:lnTo>
                    <a:pt x="0" y="207034"/>
                  </a:lnTo>
                  <a:lnTo>
                    <a:pt x="6851" y="164367"/>
                  </a:lnTo>
                  <a:lnTo>
                    <a:pt x="44688" y="82496"/>
                  </a:lnTo>
                  <a:lnTo>
                    <a:pt x="85564" y="47260"/>
                  </a:lnTo>
                  <a:lnTo>
                    <a:pt x="133646" y="22020"/>
                  </a:lnTo>
                  <a:lnTo>
                    <a:pt x="182127" y="6393"/>
                  </a:lnTo>
                  <a:lnTo>
                    <a:pt x="224201" y="0"/>
                  </a:lnTo>
                  <a:lnTo>
                    <a:pt x="262025" y="1637"/>
                  </a:lnTo>
                  <a:lnTo>
                    <a:pt x="301865" y="12146"/>
                  </a:lnTo>
                  <a:lnTo>
                    <a:pt x="343073" y="34210"/>
                  </a:lnTo>
                  <a:lnTo>
                    <a:pt x="385004" y="70515"/>
                  </a:lnTo>
                  <a:lnTo>
                    <a:pt x="427012" y="123744"/>
                  </a:lnTo>
                  <a:lnTo>
                    <a:pt x="468147" y="174508"/>
                  </a:lnTo>
                  <a:lnTo>
                    <a:pt x="507401" y="204978"/>
                  </a:lnTo>
                  <a:lnTo>
                    <a:pt x="544030" y="220180"/>
                  </a:lnTo>
                  <a:lnTo>
                    <a:pt x="577294" y="225139"/>
                  </a:lnTo>
                  <a:lnTo>
                    <a:pt x="606452" y="224882"/>
                  </a:lnTo>
                  <a:lnTo>
                    <a:pt x="661988" y="220067"/>
                  </a:lnTo>
                  <a:lnTo>
                    <a:pt x="698697" y="204208"/>
                  </a:lnTo>
                  <a:lnTo>
                    <a:pt x="732955" y="164478"/>
                  </a:lnTo>
                  <a:lnTo>
                    <a:pt x="781138" y="88049"/>
                  </a:lnTo>
                  <a:lnTo>
                    <a:pt x="827088" y="138419"/>
                  </a:lnTo>
                  <a:lnTo>
                    <a:pt x="808965" y="167936"/>
                  </a:lnTo>
                  <a:lnTo>
                    <a:pt x="756678" y="232071"/>
                  </a:lnTo>
                  <a:lnTo>
                    <a:pt x="673346" y="294197"/>
                  </a:lnTo>
                  <a:lnTo>
                    <a:pt x="562087" y="31769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7" name="Google Shape;537;p37"/>
          <p:cNvSpPr txBox="1"/>
          <p:nvPr/>
        </p:nvSpPr>
        <p:spPr>
          <a:xfrm>
            <a:off x="10051491" y="2511614"/>
            <a:ext cx="2334900" cy="859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500"/>
              <a:buFont typeface="Arial"/>
              <a:buNone/>
            </a:pPr>
            <a:r>
              <a:rPr lang="en-US" sz="5500" b="0" i="0" u="none" strike="noStrike" cap="none">
                <a:solidFill>
                  <a:srgbClr val="183C36"/>
                </a:solidFill>
                <a:latin typeface="Arial"/>
                <a:ea typeface="Arial"/>
                <a:cs typeface="Arial"/>
                <a:sym typeface="Arial"/>
              </a:rPr>
              <a:t>Saran</a:t>
            </a:r>
            <a:endParaRPr sz="5500" b="0" i="0" u="none" strike="noStrike" cap="none">
              <a:solidFill>
                <a:schemeClr val="dk1"/>
              </a:solidFill>
              <a:latin typeface="Arial"/>
              <a:ea typeface="Arial"/>
              <a:cs typeface="Arial"/>
              <a:sym typeface="Arial"/>
            </a:endParaRPr>
          </a:p>
        </p:txBody>
      </p:sp>
      <p:sp>
        <p:nvSpPr>
          <p:cNvPr id="538" name="Google Shape;538;p37"/>
          <p:cNvSpPr txBox="1"/>
          <p:nvPr/>
        </p:nvSpPr>
        <p:spPr>
          <a:xfrm>
            <a:off x="6778525" y="4572000"/>
            <a:ext cx="8814900" cy="15516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3000"/>
              <a:buFont typeface="Arial"/>
              <a:buNone/>
            </a:pPr>
            <a:r>
              <a:rPr lang="en-US" sz="3000" b="0" i="0" u="none" strike="noStrike" cap="none">
                <a:solidFill>
                  <a:srgbClr val="183C36"/>
                </a:solidFill>
                <a:latin typeface="Arial"/>
                <a:ea typeface="Arial"/>
                <a:cs typeface="Arial"/>
                <a:sym typeface="Arial"/>
              </a:rPr>
              <a:t>Mengeksplorasi metode clustering lainnya agar dapat  dibandingkan dengan metode k-means untuk  mendapatkan hasil evaluasi yang paling baik.</a:t>
            </a: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542"/>
        <p:cNvGrpSpPr/>
        <p:nvPr/>
      </p:nvGrpSpPr>
      <p:grpSpPr>
        <a:xfrm>
          <a:off x="0" y="0"/>
          <a:ext cx="0" cy="0"/>
          <a:chOff x="0" y="0"/>
          <a:chExt cx="0" cy="0"/>
        </a:xfrm>
      </p:grpSpPr>
      <p:sp>
        <p:nvSpPr>
          <p:cNvPr id="543" name="Google Shape;543;p38"/>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4" name="Google Shape;544;p38"/>
          <p:cNvSpPr/>
          <p:nvPr/>
        </p:nvSpPr>
        <p:spPr>
          <a:xfrm>
            <a:off x="0" y="7142240"/>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5" name="Google Shape;545;p38"/>
          <p:cNvGrpSpPr/>
          <p:nvPr/>
        </p:nvGrpSpPr>
        <p:grpSpPr>
          <a:xfrm>
            <a:off x="13455509" y="0"/>
            <a:ext cx="4832974" cy="3456304"/>
            <a:chOff x="13455509" y="0"/>
            <a:chExt cx="4832974" cy="3456304"/>
          </a:xfrm>
        </p:grpSpPr>
        <p:sp>
          <p:nvSpPr>
            <p:cNvPr id="546" name="Google Shape;546;p38"/>
            <p:cNvSpPr/>
            <p:nvPr/>
          </p:nvSpPr>
          <p:spPr>
            <a:xfrm>
              <a:off x="14758519" y="0"/>
              <a:ext cx="3529965" cy="3456304"/>
            </a:xfrm>
            <a:custGeom>
              <a:avLst/>
              <a:gdLst/>
              <a:ahLst/>
              <a:cxnLst/>
              <a:rect l="l" t="t" r="r" b="b"/>
              <a:pathLst>
                <a:path w="3529965" h="3456304" extrusionOk="0">
                  <a:moveTo>
                    <a:pt x="143266" y="1667336"/>
                  </a:moveTo>
                  <a:lnTo>
                    <a:pt x="75831" y="1658221"/>
                  </a:lnTo>
                  <a:lnTo>
                    <a:pt x="27493" y="1631133"/>
                  </a:lnTo>
                  <a:lnTo>
                    <a:pt x="2648" y="1582731"/>
                  </a:lnTo>
                  <a:lnTo>
                    <a:pt x="0" y="1554665"/>
                  </a:lnTo>
                  <a:lnTo>
                    <a:pt x="2947" y="1527604"/>
                  </a:lnTo>
                  <a:lnTo>
                    <a:pt x="24684" y="1476337"/>
                  </a:lnTo>
                  <a:lnTo>
                    <a:pt x="65968" y="1428610"/>
                  </a:lnTo>
                  <a:lnTo>
                    <a:pt x="124909" y="1384104"/>
                  </a:lnTo>
                  <a:lnTo>
                    <a:pt x="160409" y="1362959"/>
                  </a:lnTo>
                  <a:lnTo>
                    <a:pt x="199615" y="1342500"/>
                  </a:lnTo>
                  <a:lnTo>
                    <a:pt x="242289" y="1322686"/>
                  </a:lnTo>
                  <a:lnTo>
                    <a:pt x="288195" y="1303477"/>
                  </a:lnTo>
                  <a:lnTo>
                    <a:pt x="337098" y="1284833"/>
                  </a:lnTo>
                  <a:lnTo>
                    <a:pt x="388760" y="1266716"/>
                  </a:lnTo>
                  <a:lnTo>
                    <a:pt x="442945" y="1249083"/>
                  </a:lnTo>
                  <a:lnTo>
                    <a:pt x="499417" y="1231897"/>
                  </a:lnTo>
                  <a:lnTo>
                    <a:pt x="557940" y="1215116"/>
                  </a:lnTo>
                  <a:lnTo>
                    <a:pt x="618277" y="1198701"/>
                  </a:lnTo>
                  <a:lnTo>
                    <a:pt x="680191" y="1182612"/>
                  </a:lnTo>
                  <a:lnTo>
                    <a:pt x="998608" y="1105598"/>
                  </a:lnTo>
                  <a:lnTo>
                    <a:pt x="1188540" y="1068974"/>
                  </a:lnTo>
                  <a:lnTo>
                    <a:pt x="1407634" y="1042338"/>
                  </a:lnTo>
                  <a:lnTo>
                    <a:pt x="1750279" y="1011093"/>
                  </a:lnTo>
                  <a:lnTo>
                    <a:pt x="1660077" y="938518"/>
                  </a:lnTo>
                  <a:lnTo>
                    <a:pt x="1443062" y="768556"/>
                  </a:lnTo>
                  <a:lnTo>
                    <a:pt x="1179619" y="572856"/>
                  </a:lnTo>
                  <a:lnTo>
                    <a:pt x="950134" y="423063"/>
                  </a:lnTo>
                  <a:lnTo>
                    <a:pt x="908901" y="397702"/>
                  </a:lnTo>
                  <a:lnTo>
                    <a:pt x="867961" y="367771"/>
                  </a:lnTo>
                  <a:lnTo>
                    <a:pt x="827643" y="333861"/>
                  </a:lnTo>
                  <a:lnTo>
                    <a:pt x="788280" y="296561"/>
                  </a:lnTo>
                  <a:lnTo>
                    <a:pt x="750201" y="256461"/>
                  </a:lnTo>
                  <a:lnTo>
                    <a:pt x="713736" y="214153"/>
                  </a:lnTo>
                  <a:lnTo>
                    <a:pt x="679217" y="170226"/>
                  </a:lnTo>
                  <a:lnTo>
                    <a:pt x="646974" y="125270"/>
                  </a:lnTo>
                  <a:lnTo>
                    <a:pt x="617337" y="79875"/>
                  </a:lnTo>
                  <a:lnTo>
                    <a:pt x="590637" y="34632"/>
                  </a:lnTo>
                  <a:lnTo>
                    <a:pt x="572401" y="0"/>
                  </a:lnTo>
                  <a:lnTo>
                    <a:pt x="1259104" y="0"/>
                  </a:lnTo>
                  <a:lnTo>
                    <a:pt x="1458634" y="221792"/>
                  </a:lnTo>
                  <a:lnTo>
                    <a:pt x="1975383" y="822596"/>
                  </a:lnTo>
                  <a:lnTo>
                    <a:pt x="2703081" y="822596"/>
                  </a:lnTo>
                  <a:lnTo>
                    <a:pt x="2689579" y="871769"/>
                  </a:lnTo>
                  <a:lnTo>
                    <a:pt x="3188212" y="871769"/>
                  </a:lnTo>
                  <a:lnTo>
                    <a:pt x="2810317" y="1080755"/>
                  </a:lnTo>
                  <a:lnTo>
                    <a:pt x="3529480" y="1174871"/>
                  </a:lnTo>
                  <a:lnTo>
                    <a:pt x="3529480" y="1343012"/>
                  </a:lnTo>
                  <a:lnTo>
                    <a:pt x="1803485" y="1343012"/>
                  </a:lnTo>
                  <a:lnTo>
                    <a:pt x="1672675" y="1360171"/>
                  </a:lnTo>
                  <a:lnTo>
                    <a:pt x="1366322" y="1403454"/>
                  </a:lnTo>
                  <a:lnTo>
                    <a:pt x="1013541" y="1460567"/>
                  </a:lnTo>
                  <a:lnTo>
                    <a:pt x="743447" y="1519216"/>
                  </a:lnTo>
                  <a:lnTo>
                    <a:pt x="702707" y="1531678"/>
                  </a:lnTo>
                  <a:lnTo>
                    <a:pt x="516045" y="1590882"/>
                  </a:lnTo>
                  <a:lnTo>
                    <a:pt x="466202" y="1605934"/>
                  </a:lnTo>
                  <a:lnTo>
                    <a:pt x="416187" y="1620251"/>
                  </a:lnTo>
                  <a:lnTo>
                    <a:pt x="366550" y="1633416"/>
                  </a:lnTo>
                  <a:lnTo>
                    <a:pt x="317841" y="1645010"/>
                  </a:lnTo>
                  <a:lnTo>
                    <a:pt x="270608" y="1654617"/>
                  </a:lnTo>
                  <a:lnTo>
                    <a:pt x="225401" y="1661819"/>
                  </a:lnTo>
                  <a:lnTo>
                    <a:pt x="182771" y="1666198"/>
                  </a:lnTo>
                  <a:lnTo>
                    <a:pt x="143266" y="1667336"/>
                  </a:lnTo>
                  <a:close/>
                </a:path>
                <a:path w="3529965" h="3456304" extrusionOk="0">
                  <a:moveTo>
                    <a:pt x="2703081" y="822596"/>
                  </a:moveTo>
                  <a:lnTo>
                    <a:pt x="1975383" y="822596"/>
                  </a:lnTo>
                  <a:lnTo>
                    <a:pt x="1905806" y="580827"/>
                  </a:lnTo>
                  <a:lnTo>
                    <a:pt x="1900497" y="563312"/>
                  </a:lnTo>
                  <a:lnTo>
                    <a:pt x="1883536" y="511463"/>
                  </a:lnTo>
                  <a:lnTo>
                    <a:pt x="1859131" y="439946"/>
                  </a:lnTo>
                  <a:lnTo>
                    <a:pt x="1844469" y="397702"/>
                  </a:lnTo>
                  <a:lnTo>
                    <a:pt x="1828503" y="352064"/>
                  </a:lnTo>
                  <a:lnTo>
                    <a:pt x="1811236" y="303018"/>
                  </a:lnTo>
                  <a:lnTo>
                    <a:pt x="1792870" y="251121"/>
                  </a:lnTo>
                  <a:lnTo>
                    <a:pt x="1773559" y="196784"/>
                  </a:lnTo>
                  <a:lnTo>
                    <a:pt x="1753453" y="140422"/>
                  </a:lnTo>
                  <a:lnTo>
                    <a:pt x="1703099" y="0"/>
                  </a:lnTo>
                  <a:lnTo>
                    <a:pt x="2088546" y="0"/>
                  </a:lnTo>
                  <a:lnTo>
                    <a:pt x="2319180" y="580827"/>
                  </a:lnTo>
                  <a:lnTo>
                    <a:pt x="2769468" y="580827"/>
                  </a:lnTo>
                  <a:lnTo>
                    <a:pt x="2703081" y="822596"/>
                  </a:lnTo>
                  <a:close/>
                </a:path>
                <a:path w="3529965" h="3456304" extrusionOk="0">
                  <a:moveTo>
                    <a:pt x="2769468" y="580827"/>
                  </a:moveTo>
                  <a:lnTo>
                    <a:pt x="2319180" y="580827"/>
                  </a:lnTo>
                  <a:lnTo>
                    <a:pt x="2377822" y="410002"/>
                  </a:lnTo>
                  <a:lnTo>
                    <a:pt x="2512053" y="24043"/>
                  </a:lnTo>
                  <a:lnTo>
                    <a:pt x="2520662" y="0"/>
                  </a:lnTo>
                  <a:lnTo>
                    <a:pt x="2927602" y="0"/>
                  </a:lnTo>
                  <a:lnTo>
                    <a:pt x="2866209" y="228515"/>
                  </a:lnTo>
                  <a:lnTo>
                    <a:pt x="2769468" y="580827"/>
                  </a:lnTo>
                  <a:close/>
                </a:path>
                <a:path w="3529965" h="3456304" extrusionOk="0">
                  <a:moveTo>
                    <a:pt x="3188212" y="871769"/>
                  </a:moveTo>
                  <a:lnTo>
                    <a:pt x="2689579" y="871769"/>
                  </a:lnTo>
                  <a:lnTo>
                    <a:pt x="3186088" y="496055"/>
                  </a:lnTo>
                  <a:lnTo>
                    <a:pt x="3529480" y="241405"/>
                  </a:lnTo>
                  <a:lnTo>
                    <a:pt x="3529480" y="680915"/>
                  </a:lnTo>
                  <a:lnTo>
                    <a:pt x="3393543" y="758216"/>
                  </a:lnTo>
                  <a:lnTo>
                    <a:pt x="3188212" y="871769"/>
                  </a:lnTo>
                  <a:close/>
                </a:path>
                <a:path w="3529965" h="3456304" extrusionOk="0">
                  <a:moveTo>
                    <a:pt x="628848" y="2793622"/>
                  </a:moveTo>
                  <a:lnTo>
                    <a:pt x="607617" y="2758052"/>
                  </a:lnTo>
                  <a:lnTo>
                    <a:pt x="592752" y="2720585"/>
                  </a:lnTo>
                  <a:lnTo>
                    <a:pt x="583827" y="2681471"/>
                  </a:lnTo>
                  <a:lnTo>
                    <a:pt x="580415" y="2640959"/>
                  </a:lnTo>
                  <a:lnTo>
                    <a:pt x="582089" y="2599299"/>
                  </a:lnTo>
                  <a:lnTo>
                    <a:pt x="588421" y="2556740"/>
                  </a:lnTo>
                  <a:lnTo>
                    <a:pt x="598986" y="2513532"/>
                  </a:lnTo>
                  <a:lnTo>
                    <a:pt x="613356" y="2469924"/>
                  </a:lnTo>
                  <a:lnTo>
                    <a:pt x="631104" y="2426167"/>
                  </a:lnTo>
                  <a:lnTo>
                    <a:pt x="651803" y="2382509"/>
                  </a:lnTo>
                  <a:lnTo>
                    <a:pt x="675026" y="2339200"/>
                  </a:lnTo>
                  <a:lnTo>
                    <a:pt x="700347" y="2296490"/>
                  </a:lnTo>
                  <a:lnTo>
                    <a:pt x="727339" y="2254628"/>
                  </a:lnTo>
                  <a:lnTo>
                    <a:pt x="755574" y="2213864"/>
                  </a:lnTo>
                  <a:lnTo>
                    <a:pt x="784626" y="2174447"/>
                  </a:lnTo>
                  <a:lnTo>
                    <a:pt x="814067" y="2136627"/>
                  </a:lnTo>
                  <a:lnTo>
                    <a:pt x="843472" y="2100653"/>
                  </a:lnTo>
                  <a:lnTo>
                    <a:pt x="872412" y="2066776"/>
                  </a:lnTo>
                  <a:lnTo>
                    <a:pt x="900462" y="2035244"/>
                  </a:lnTo>
                  <a:lnTo>
                    <a:pt x="927194" y="2006307"/>
                  </a:lnTo>
                  <a:lnTo>
                    <a:pt x="1059873" y="1873449"/>
                  </a:lnTo>
                  <a:lnTo>
                    <a:pt x="1184447" y="1771485"/>
                  </a:lnTo>
                  <a:lnTo>
                    <a:pt x="1405715" y="1614585"/>
                  </a:lnTo>
                  <a:lnTo>
                    <a:pt x="1803485" y="1343012"/>
                  </a:lnTo>
                  <a:lnTo>
                    <a:pt x="2877848" y="1343012"/>
                  </a:lnTo>
                  <a:lnTo>
                    <a:pt x="3119358" y="1599122"/>
                  </a:lnTo>
                  <a:lnTo>
                    <a:pt x="2028590" y="1599122"/>
                  </a:lnTo>
                  <a:lnTo>
                    <a:pt x="1834053" y="1819762"/>
                  </a:lnTo>
                  <a:lnTo>
                    <a:pt x="1393181" y="2287035"/>
                  </a:lnTo>
                  <a:lnTo>
                    <a:pt x="920077" y="2708977"/>
                  </a:lnTo>
                  <a:lnTo>
                    <a:pt x="628848" y="2793622"/>
                  </a:lnTo>
                  <a:close/>
                </a:path>
                <a:path w="3529965" h="3456304" extrusionOk="0">
                  <a:moveTo>
                    <a:pt x="3529480" y="1455674"/>
                  </a:moveTo>
                  <a:lnTo>
                    <a:pt x="2877848" y="1343012"/>
                  </a:lnTo>
                  <a:lnTo>
                    <a:pt x="3529480" y="1343012"/>
                  </a:lnTo>
                  <a:lnTo>
                    <a:pt x="3529480" y="1455674"/>
                  </a:lnTo>
                  <a:close/>
                </a:path>
                <a:path w="3529965" h="3456304" extrusionOk="0">
                  <a:moveTo>
                    <a:pt x="1824026" y="3322018"/>
                  </a:moveTo>
                  <a:lnTo>
                    <a:pt x="1762124" y="3306083"/>
                  </a:lnTo>
                  <a:lnTo>
                    <a:pt x="1707638" y="3257082"/>
                  </a:lnTo>
                  <a:lnTo>
                    <a:pt x="1684399" y="3222445"/>
                  </a:lnTo>
                  <a:lnTo>
                    <a:pt x="1664480" y="3182257"/>
                  </a:lnTo>
                  <a:lnTo>
                    <a:pt x="1648372" y="3137423"/>
                  </a:lnTo>
                  <a:lnTo>
                    <a:pt x="1636562" y="3088849"/>
                  </a:lnTo>
                  <a:lnTo>
                    <a:pt x="1629541" y="3037439"/>
                  </a:lnTo>
                  <a:lnTo>
                    <a:pt x="1628544" y="2995463"/>
                  </a:lnTo>
                  <a:lnTo>
                    <a:pt x="1632094" y="2952138"/>
                  </a:lnTo>
                  <a:lnTo>
                    <a:pt x="1639474" y="2907560"/>
                  </a:lnTo>
                  <a:lnTo>
                    <a:pt x="1649969" y="2861820"/>
                  </a:lnTo>
                  <a:lnTo>
                    <a:pt x="1662862" y="2815015"/>
                  </a:lnTo>
                  <a:lnTo>
                    <a:pt x="1677437" y="2767237"/>
                  </a:lnTo>
                  <a:lnTo>
                    <a:pt x="1708772" y="2669142"/>
                  </a:lnTo>
                  <a:lnTo>
                    <a:pt x="1724099" y="2619012"/>
                  </a:lnTo>
                  <a:lnTo>
                    <a:pt x="1738245" y="2568286"/>
                  </a:lnTo>
                  <a:lnTo>
                    <a:pt x="1750493" y="2517059"/>
                  </a:lnTo>
                  <a:lnTo>
                    <a:pt x="1760129" y="2465424"/>
                  </a:lnTo>
                  <a:lnTo>
                    <a:pt x="1766435" y="2413475"/>
                  </a:lnTo>
                  <a:lnTo>
                    <a:pt x="1768696" y="2361307"/>
                  </a:lnTo>
                  <a:lnTo>
                    <a:pt x="1772757" y="2212251"/>
                  </a:lnTo>
                  <a:lnTo>
                    <a:pt x="1801183" y="2083171"/>
                  </a:lnTo>
                  <a:lnTo>
                    <a:pt x="1878339" y="1902613"/>
                  </a:lnTo>
                  <a:lnTo>
                    <a:pt x="2028590" y="1599122"/>
                  </a:lnTo>
                  <a:lnTo>
                    <a:pt x="3119358" y="1599122"/>
                  </a:lnTo>
                  <a:lnTo>
                    <a:pt x="3121283" y="1601171"/>
                  </a:lnTo>
                  <a:lnTo>
                    <a:pt x="2685486" y="1601171"/>
                  </a:lnTo>
                  <a:lnTo>
                    <a:pt x="2693662" y="1740495"/>
                  </a:lnTo>
                  <a:lnTo>
                    <a:pt x="2407175" y="1740495"/>
                  </a:lnTo>
                  <a:lnTo>
                    <a:pt x="2343257" y="1971699"/>
                  </a:lnTo>
                  <a:lnTo>
                    <a:pt x="2193581" y="2486801"/>
                  </a:lnTo>
                  <a:lnTo>
                    <a:pt x="2021268" y="3018039"/>
                  </a:lnTo>
                  <a:lnTo>
                    <a:pt x="1889434" y="3297647"/>
                  </a:lnTo>
                  <a:lnTo>
                    <a:pt x="1856536" y="3315324"/>
                  </a:lnTo>
                  <a:lnTo>
                    <a:pt x="1824026" y="3322018"/>
                  </a:lnTo>
                  <a:close/>
                </a:path>
                <a:path w="3529965" h="3456304" extrusionOk="0">
                  <a:moveTo>
                    <a:pt x="3529480" y="2642621"/>
                  </a:moveTo>
                  <a:lnTo>
                    <a:pt x="3516175" y="2626401"/>
                  </a:lnTo>
                  <a:lnTo>
                    <a:pt x="3481498" y="2581106"/>
                  </a:lnTo>
                  <a:lnTo>
                    <a:pt x="3356579" y="2409360"/>
                  </a:lnTo>
                  <a:lnTo>
                    <a:pt x="3247225" y="2270900"/>
                  </a:lnTo>
                  <a:lnTo>
                    <a:pt x="3047316" y="2030637"/>
                  </a:lnTo>
                  <a:lnTo>
                    <a:pt x="2685486" y="1601171"/>
                  </a:lnTo>
                  <a:lnTo>
                    <a:pt x="3121283" y="1601171"/>
                  </a:lnTo>
                  <a:lnTo>
                    <a:pt x="3221389" y="1707713"/>
                  </a:lnTo>
                  <a:lnTo>
                    <a:pt x="3483041" y="1991292"/>
                  </a:lnTo>
                  <a:lnTo>
                    <a:pt x="3529480" y="2044590"/>
                  </a:lnTo>
                  <a:lnTo>
                    <a:pt x="3529480" y="2642621"/>
                  </a:lnTo>
                  <a:close/>
                </a:path>
                <a:path w="3529965" h="3456304" extrusionOk="0">
                  <a:moveTo>
                    <a:pt x="2712892" y="3456100"/>
                  </a:moveTo>
                  <a:lnTo>
                    <a:pt x="2662049" y="3440122"/>
                  </a:lnTo>
                  <a:lnTo>
                    <a:pt x="2609121" y="3398441"/>
                  </a:lnTo>
                  <a:lnTo>
                    <a:pt x="2582758" y="3369050"/>
                  </a:lnTo>
                  <a:lnTo>
                    <a:pt x="2556935" y="3334539"/>
                  </a:lnTo>
                  <a:lnTo>
                    <a:pt x="2532006" y="3295342"/>
                  </a:lnTo>
                  <a:lnTo>
                    <a:pt x="2508323" y="3251896"/>
                  </a:lnTo>
                  <a:lnTo>
                    <a:pt x="2486241" y="3204635"/>
                  </a:lnTo>
                  <a:lnTo>
                    <a:pt x="2466114" y="3153995"/>
                  </a:lnTo>
                  <a:lnTo>
                    <a:pt x="2448295" y="3100410"/>
                  </a:lnTo>
                  <a:lnTo>
                    <a:pt x="2433138" y="3044316"/>
                  </a:lnTo>
                  <a:lnTo>
                    <a:pt x="2420996" y="2986149"/>
                  </a:lnTo>
                  <a:lnTo>
                    <a:pt x="2412224" y="2926343"/>
                  </a:lnTo>
                  <a:lnTo>
                    <a:pt x="2407175" y="2865333"/>
                  </a:lnTo>
                  <a:lnTo>
                    <a:pt x="2397966" y="2663358"/>
                  </a:lnTo>
                  <a:lnTo>
                    <a:pt x="2395029" y="2486801"/>
                  </a:lnTo>
                  <a:lnTo>
                    <a:pt x="2394997" y="2469924"/>
                  </a:lnTo>
                  <a:lnTo>
                    <a:pt x="2397966" y="2206392"/>
                  </a:lnTo>
                  <a:lnTo>
                    <a:pt x="2407175" y="1740495"/>
                  </a:lnTo>
                  <a:lnTo>
                    <a:pt x="2693662" y="1740495"/>
                  </a:lnTo>
                  <a:lnTo>
                    <a:pt x="2711066" y="2053462"/>
                  </a:lnTo>
                  <a:lnTo>
                    <a:pt x="2728653" y="2411953"/>
                  </a:lnTo>
                  <a:lnTo>
                    <a:pt x="2736646" y="2674787"/>
                  </a:lnTo>
                  <a:lnTo>
                    <a:pt x="2737846" y="2717442"/>
                  </a:lnTo>
                  <a:lnTo>
                    <a:pt x="2741145" y="2765233"/>
                  </a:lnTo>
                  <a:lnTo>
                    <a:pt x="2746093" y="2817209"/>
                  </a:lnTo>
                  <a:lnTo>
                    <a:pt x="2752241" y="2872424"/>
                  </a:lnTo>
                  <a:lnTo>
                    <a:pt x="2759139" y="2929927"/>
                  </a:lnTo>
                  <a:lnTo>
                    <a:pt x="2766336" y="2988772"/>
                  </a:lnTo>
                  <a:lnTo>
                    <a:pt x="2773384" y="3048010"/>
                  </a:lnTo>
                  <a:lnTo>
                    <a:pt x="2779832" y="3106693"/>
                  </a:lnTo>
                  <a:lnTo>
                    <a:pt x="2785230" y="3163871"/>
                  </a:lnTo>
                  <a:lnTo>
                    <a:pt x="2789129" y="3218598"/>
                  </a:lnTo>
                  <a:lnTo>
                    <a:pt x="2791078" y="3269924"/>
                  </a:lnTo>
                  <a:lnTo>
                    <a:pt x="2790628" y="3316901"/>
                  </a:lnTo>
                  <a:lnTo>
                    <a:pt x="2787330" y="3358581"/>
                  </a:lnTo>
                  <a:lnTo>
                    <a:pt x="2770370" y="3422277"/>
                  </a:lnTo>
                  <a:lnTo>
                    <a:pt x="2736646" y="3453362"/>
                  </a:lnTo>
                  <a:lnTo>
                    <a:pt x="2712892" y="345610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7" name="Google Shape;547;p38"/>
            <p:cNvSpPr/>
            <p:nvPr/>
          </p:nvSpPr>
          <p:spPr>
            <a:xfrm>
              <a:off x="13455509" y="649985"/>
              <a:ext cx="4159885" cy="2358390"/>
            </a:xfrm>
            <a:custGeom>
              <a:avLst/>
              <a:gdLst/>
              <a:ahLst/>
              <a:cxnLst/>
              <a:rect l="l" t="t" r="r" b="b"/>
              <a:pathLst>
                <a:path w="4159884" h="2358390" extrusionOk="0">
                  <a:moveTo>
                    <a:pt x="116865" y="1491221"/>
                  </a:moveTo>
                  <a:lnTo>
                    <a:pt x="73926" y="1401699"/>
                  </a:lnTo>
                  <a:lnTo>
                    <a:pt x="48348" y="1377734"/>
                  </a:lnTo>
                  <a:lnTo>
                    <a:pt x="83616" y="1451267"/>
                  </a:lnTo>
                  <a:lnTo>
                    <a:pt x="116865" y="1491221"/>
                  </a:lnTo>
                  <a:close/>
                </a:path>
                <a:path w="4159884" h="2358390" extrusionOk="0">
                  <a:moveTo>
                    <a:pt x="3072371" y="2190991"/>
                  </a:moveTo>
                  <a:lnTo>
                    <a:pt x="3037128" y="2117509"/>
                  </a:lnTo>
                  <a:lnTo>
                    <a:pt x="2827236" y="2002929"/>
                  </a:lnTo>
                  <a:lnTo>
                    <a:pt x="2786240" y="1976183"/>
                  </a:lnTo>
                  <a:lnTo>
                    <a:pt x="2744305" y="1947506"/>
                  </a:lnTo>
                  <a:lnTo>
                    <a:pt x="2701556" y="1917090"/>
                  </a:lnTo>
                  <a:lnTo>
                    <a:pt x="2669514" y="1879676"/>
                  </a:lnTo>
                  <a:lnTo>
                    <a:pt x="2625407" y="1846427"/>
                  </a:lnTo>
                  <a:lnTo>
                    <a:pt x="2592209" y="1806600"/>
                  </a:lnTo>
                  <a:lnTo>
                    <a:pt x="2517787" y="1739531"/>
                  </a:lnTo>
                  <a:lnTo>
                    <a:pt x="2488171" y="1707146"/>
                  </a:lnTo>
                  <a:lnTo>
                    <a:pt x="2446883" y="1679816"/>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20"/>
                  </a:lnTo>
                  <a:lnTo>
                    <a:pt x="1633270" y="1334350"/>
                  </a:lnTo>
                  <a:lnTo>
                    <a:pt x="1589671" y="1331569"/>
                  </a:lnTo>
                  <a:lnTo>
                    <a:pt x="1535531" y="1336154"/>
                  </a:lnTo>
                  <a:lnTo>
                    <a:pt x="1493507" y="1336649"/>
                  </a:lnTo>
                  <a:lnTo>
                    <a:pt x="1451927" y="1338046"/>
                  </a:lnTo>
                  <a:lnTo>
                    <a:pt x="1398676" y="1344472"/>
                  </a:lnTo>
                  <a:lnTo>
                    <a:pt x="1356766" y="1345196"/>
                  </a:lnTo>
                  <a:lnTo>
                    <a:pt x="1314475" y="1345133"/>
                  </a:lnTo>
                  <a:lnTo>
                    <a:pt x="1271536" y="1343710"/>
                  </a:lnTo>
                  <a:lnTo>
                    <a:pt x="1227658" y="1340332"/>
                  </a:lnTo>
                  <a:lnTo>
                    <a:pt x="1182573" y="1334439"/>
                  </a:lnTo>
                  <a:lnTo>
                    <a:pt x="1136002" y="1325435"/>
                  </a:lnTo>
                  <a:lnTo>
                    <a:pt x="1087666" y="1312773"/>
                  </a:lnTo>
                  <a:lnTo>
                    <a:pt x="1037297" y="1295844"/>
                  </a:lnTo>
                  <a:lnTo>
                    <a:pt x="996061" y="1268603"/>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57"/>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63" y="1226286"/>
                  </a:lnTo>
                  <a:lnTo>
                    <a:pt x="261200" y="1204810"/>
                  </a:lnTo>
                  <a:lnTo>
                    <a:pt x="319722" y="1180007"/>
                  </a:lnTo>
                  <a:lnTo>
                    <a:pt x="368363" y="1163942"/>
                  </a:lnTo>
                  <a:lnTo>
                    <a:pt x="418325" y="1150632"/>
                  </a:lnTo>
                  <a:lnTo>
                    <a:pt x="481050" y="1134592"/>
                  </a:lnTo>
                  <a:lnTo>
                    <a:pt x="522185" y="1132255"/>
                  </a:lnTo>
                  <a:lnTo>
                    <a:pt x="576097" y="1127175"/>
                  </a:lnTo>
                  <a:lnTo>
                    <a:pt x="619861" y="1130312"/>
                  </a:lnTo>
                  <a:lnTo>
                    <a:pt x="664921" y="1136167"/>
                  </a:lnTo>
                  <a:lnTo>
                    <a:pt x="711288" y="1144739"/>
                  </a:lnTo>
                  <a:lnTo>
                    <a:pt x="758952" y="1156030"/>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400" y="1367548"/>
                  </a:lnTo>
                  <a:lnTo>
                    <a:pt x="1406918" y="1361655"/>
                  </a:lnTo>
                  <a:lnTo>
                    <a:pt x="1448866" y="1361033"/>
                  </a:lnTo>
                  <a:lnTo>
                    <a:pt x="1490370" y="1359446"/>
                  </a:lnTo>
                  <a:lnTo>
                    <a:pt x="1543761"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84" y="1469567"/>
                  </a:lnTo>
                  <a:lnTo>
                    <a:pt x="2173046" y="1490649"/>
                  </a:lnTo>
                  <a:lnTo>
                    <a:pt x="2296795" y="1572463"/>
                  </a:lnTo>
                  <a:lnTo>
                    <a:pt x="2326754" y="1605559"/>
                  </a:lnTo>
                  <a:lnTo>
                    <a:pt x="2409520" y="1660626"/>
                  </a:lnTo>
                  <a:lnTo>
                    <a:pt x="2498369" y="1757781"/>
                  </a:lnTo>
                  <a:lnTo>
                    <a:pt x="2538984" y="1783727"/>
                  </a:lnTo>
                  <a:lnTo>
                    <a:pt x="2572867" y="1824990"/>
                  </a:lnTo>
                  <a:lnTo>
                    <a:pt x="2617774" y="1859889"/>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53"/>
                  </a:lnTo>
                  <a:lnTo>
                    <a:pt x="2545727" y="2003336"/>
                  </a:lnTo>
                  <a:lnTo>
                    <a:pt x="2495689" y="1987118"/>
                  </a:lnTo>
                  <a:lnTo>
                    <a:pt x="2445347" y="1970265"/>
                  </a:lnTo>
                  <a:lnTo>
                    <a:pt x="2293328" y="1917623"/>
                  </a:lnTo>
                  <a:lnTo>
                    <a:pt x="2254046" y="1894459"/>
                  </a:lnTo>
                  <a:lnTo>
                    <a:pt x="2203424" y="1877021"/>
                  </a:lnTo>
                  <a:lnTo>
                    <a:pt x="2150719" y="1855216"/>
                  </a:lnTo>
                  <a:lnTo>
                    <a:pt x="2110778" y="1830666"/>
                  </a:lnTo>
                  <a:lnTo>
                    <a:pt x="2060575" y="1814118"/>
                  </a:lnTo>
                  <a:lnTo>
                    <a:pt x="2011451" y="1799805"/>
                  </a:lnTo>
                  <a:lnTo>
                    <a:pt x="1963280" y="1787461"/>
                  </a:lnTo>
                  <a:lnTo>
                    <a:pt x="1915934" y="1776844"/>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93" y="1743036"/>
                  </a:lnTo>
                  <a:lnTo>
                    <a:pt x="1406118" y="1741754"/>
                  </a:lnTo>
                  <a:lnTo>
                    <a:pt x="1362951" y="1739849"/>
                  </a:lnTo>
                  <a:lnTo>
                    <a:pt x="1307985" y="1742732"/>
                  </a:lnTo>
                  <a:lnTo>
                    <a:pt x="1264094" y="1739328"/>
                  </a:lnTo>
                  <a:lnTo>
                    <a:pt x="1219771" y="1735023"/>
                  </a:lnTo>
                  <a:lnTo>
                    <a:pt x="1163523" y="1735213"/>
                  </a:lnTo>
                  <a:lnTo>
                    <a:pt x="1106754" y="1734299"/>
                  </a:lnTo>
                  <a:lnTo>
                    <a:pt x="1060856" y="1726704"/>
                  </a:lnTo>
                  <a:lnTo>
                    <a:pt x="1002880" y="1723313"/>
                  </a:lnTo>
                  <a:lnTo>
                    <a:pt x="913955" y="1714106"/>
                  </a:lnTo>
                  <a:lnTo>
                    <a:pt x="824572" y="1703959"/>
                  </a:lnTo>
                  <a:lnTo>
                    <a:pt x="746391" y="1687779"/>
                  </a:lnTo>
                  <a:lnTo>
                    <a:pt x="612914" y="1644434"/>
                  </a:lnTo>
                  <a:lnTo>
                    <a:pt x="558012" y="1618068"/>
                  </a:lnTo>
                  <a:lnTo>
                    <a:pt x="503631" y="1592783"/>
                  </a:lnTo>
                  <a:lnTo>
                    <a:pt x="449948" y="1568958"/>
                  </a:lnTo>
                  <a:lnTo>
                    <a:pt x="408622" y="1541538"/>
                  </a:lnTo>
                  <a:lnTo>
                    <a:pt x="368388" y="1516380"/>
                  </a:lnTo>
                  <a:lnTo>
                    <a:pt x="329438" y="1493913"/>
                  </a:lnTo>
                  <a:lnTo>
                    <a:pt x="303428"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49"/>
                  </a:lnTo>
                  <a:lnTo>
                    <a:pt x="389089" y="1559547"/>
                  </a:lnTo>
                  <a:lnTo>
                    <a:pt x="423938" y="1573466"/>
                  </a:lnTo>
                  <a:lnTo>
                    <a:pt x="448043" y="1594370"/>
                  </a:lnTo>
                  <a:lnTo>
                    <a:pt x="484251" y="1611109"/>
                  </a:lnTo>
                  <a:lnTo>
                    <a:pt x="520992" y="1628990"/>
                  </a:lnTo>
                  <a:lnTo>
                    <a:pt x="558190" y="1647812"/>
                  </a:lnTo>
                  <a:lnTo>
                    <a:pt x="607225" y="1661934"/>
                  </a:lnTo>
                  <a:lnTo>
                    <a:pt x="656526" y="1676628"/>
                  </a:lnTo>
                  <a:lnTo>
                    <a:pt x="755650"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13"/>
                  </a:lnTo>
                  <a:lnTo>
                    <a:pt x="1402753" y="1764118"/>
                  </a:lnTo>
                  <a:lnTo>
                    <a:pt x="1502524" y="1766544"/>
                  </a:lnTo>
                  <a:lnTo>
                    <a:pt x="1559115" y="1767078"/>
                  </a:lnTo>
                  <a:lnTo>
                    <a:pt x="1615528" y="1767243"/>
                  </a:lnTo>
                  <a:lnTo>
                    <a:pt x="1671904" y="1767293"/>
                  </a:lnTo>
                  <a:lnTo>
                    <a:pt x="1716887" y="1772996"/>
                  </a:lnTo>
                  <a:lnTo>
                    <a:pt x="1762074" y="1779092"/>
                  </a:lnTo>
                  <a:lnTo>
                    <a:pt x="1819008" y="1780349"/>
                  </a:lnTo>
                  <a:lnTo>
                    <a:pt x="1864944" y="1788007"/>
                  </a:lnTo>
                  <a:lnTo>
                    <a:pt x="1911426" y="1796821"/>
                  </a:lnTo>
                  <a:lnTo>
                    <a:pt x="1958594" y="1807057"/>
                  </a:lnTo>
                  <a:lnTo>
                    <a:pt x="2006549" y="1818944"/>
                  </a:lnTo>
                  <a:lnTo>
                    <a:pt x="2055431" y="1832762"/>
                  </a:lnTo>
                  <a:lnTo>
                    <a:pt x="2105355" y="1848751"/>
                  </a:lnTo>
                  <a:lnTo>
                    <a:pt x="2145004" y="1872665"/>
                  </a:lnTo>
                  <a:lnTo>
                    <a:pt x="2197379" y="1893760"/>
                  </a:lnTo>
                  <a:lnTo>
                    <a:pt x="2236736" y="1917103"/>
                  </a:lnTo>
                  <a:lnTo>
                    <a:pt x="2440101" y="1988693"/>
                  </a:lnTo>
                  <a:lnTo>
                    <a:pt x="2490559" y="2005787"/>
                  </a:lnTo>
                  <a:lnTo>
                    <a:pt x="2540698" y="2022221"/>
                  </a:lnTo>
                  <a:lnTo>
                    <a:pt x="2590431" y="2037829"/>
                  </a:lnTo>
                  <a:lnTo>
                    <a:pt x="2628252" y="2057920"/>
                  </a:lnTo>
                  <a:lnTo>
                    <a:pt x="2676956" y="2071370"/>
                  </a:lnTo>
                  <a:lnTo>
                    <a:pt x="2725013" y="2083485"/>
                  </a:lnTo>
                  <a:lnTo>
                    <a:pt x="2772359" y="2094090"/>
                  </a:lnTo>
                  <a:lnTo>
                    <a:pt x="2818904" y="2103018"/>
                  </a:lnTo>
                  <a:lnTo>
                    <a:pt x="2868130" y="2117547"/>
                  </a:lnTo>
                  <a:lnTo>
                    <a:pt x="2916440" y="2130196"/>
                  </a:lnTo>
                  <a:lnTo>
                    <a:pt x="2963748" y="2140699"/>
                  </a:lnTo>
                  <a:lnTo>
                    <a:pt x="3009900" y="2148840"/>
                  </a:lnTo>
                  <a:lnTo>
                    <a:pt x="3026638" y="2154351"/>
                  </a:lnTo>
                  <a:lnTo>
                    <a:pt x="3043364" y="2159863"/>
                  </a:lnTo>
                  <a:lnTo>
                    <a:pt x="3050857" y="2175497"/>
                  </a:lnTo>
                  <a:lnTo>
                    <a:pt x="3043936" y="2190432"/>
                  </a:lnTo>
                  <a:lnTo>
                    <a:pt x="3047568" y="2198014"/>
                  </a:lnTo>
                  <a:lnTo>
                    <a:pt x="2985414" y="2244610"/>
                  </a:lnTo>
                  <a:lnTo>
                    <a:pt x="2939986" y="2267381"/>
                  </a:lnTo>
                  <a:lnTo>
                    <a:pt x="2892742" y="2286343"/>
                  </a:lnTo>
                  <a:lnTo>
                    <a:pt x="2843898" y="2301976"/>
                  </a:lnTo>
                  <a:lnTo>
                    <a:pt x="2793669" y="2314714"/>
                  </a:lnTo>
                  <a:lnTo>
                    <a:pt x="2753728" y="2319540"/>
                  </a:lnTo>
                  <a:lnTo>
                    <a:pt x="2701391" y="2327872"/>
                  </a:lnTo>
                  <a:lnTo>
                    <a:pt x="2648318" y="2334704"/>
                  </a:lnTo>
                  <a:lnTo>
                    <a:pt x="2606192" y="2334971"/>
                  </a:lnTo>
                  <a:lnTo>
                    <a:pt x="2552331" y="2340140"/>
                  </a:lnTo>
                  <a:lnTo>
                    <a:pt x="2509850" y="2339657"/>
                  </a:lnTo>
                  <a:lnTo>
                    <a:pt x="2450033" y="2332418"/>
                  </a:lnTo>
                  <a:lnTo>
                    <a:pt x="2389924" y="2324557"/>
                  </a:lnTo>
                  <a:lnTo>
                    <a:pt x="2329561" y="2316188"/>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37"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42"/>
                  </a:lnTo>
                  <a:lnTo>
                    <a:pt x="1105115" y="2053920"/>
                  </a:lnTo>
                  <a:lnTo>
                    <a:pt x="1048981" y="2054364"/>
                  </a:lnTo>
                  <a:lnTo>
                    <a:pt x="992581" y="2054237"/>
                  </a:lnTo>
                  <a:lnTo>
                    <a:pt x="935863" y="2053450"/>
                  </a:lnTo>
                  <a:lnTo>
                    <a:pt x="890270" y="2046478"/>
                  </a:lnTo>
                  <a:lnTo>
                    <a:pt x="832853" y="2044242"/>
                  </a:lnTo>
                  <a:lnTo>
                    <a:pt x="786498" y="2035695"/>
                  </a:lnTo>
                  <a:lnTo>
                    <a:pt x="739724" y="2026272"/>
                  </a:lnTo>
                  <a:lnTo>
                    <a:pt x="692492" y="2015921"/>
                  </a:lnTo>
                  <a:lnTo>
                    <a:pt x="644804" y="2004580"/>
                  </a:lnTo>
                  <a:lnTo>
                    <a:pt x="608050" y="1986699"/>
                  </a:lnTo>
                  <a:lnTo>
                    <a:pt x="570788" y="1967725"/>
                  </a:lnTo>
                  <a:lnTo>
                    <a:pt x="532955" y="1947583"/>
                  </a:lnTo>
                  <a:lnTo>
                    <a:pt x="494538" y="1926234"/>
                  </a:lnTo>
                  <a:lnTo>
                    <a:pt x="466966" y="1898116"/>
                  </a:lnTo>
                  <a:lnTo>
                    <a:pt x="428815" y="1847938"/>
                  </a:lnTo>
                  <a:lnTo>
                    <a:pt x="378714" y="1802206"/>
                  </a:lnTo>
                  <a:lnTo>
                    <a:pt x="225628" y="1600517"/>
                  </a:lnTo>
                  <a:lnTo>
                    <a:pt x="189395" y="1554340"/>
                  </a:lnTo>
                  <a:lnTo>
                    <a:pt x="154635" y="1511223"/>
                  </a:lnTo>
                  <a:lnTo>
                    <a:pt x="121666" y="1471866"/>
                  </a:lnTo>
                  <a:lnTo>
                    <a:pt x="90843" y="1436966"/>
                  </a:lnTo>
                  <a:lnTo>
                    <a:pt x="116865" y="1491221"/>
                  </a:lnTo>
                  <a:lnTo>
                    <a:pt x="141147" y="1541830"/>
                  </a:lnTo>
                  <a:lnTo>
                    <a:pt x="178917" y="1591221"/>
                  </a:lnTo>
                  <a:lnTo>
                    <a:pt x="218300" y="1643964"/>
                  </a:lnTo>
                  <a:lnTo>
                    <a:pt x="270306" y="1693672"/>
                  </a:lnTo>
                  <a:lnTo>
                    <a:pt x="353225" y="1807794"/>
                  </a:lnTo>
                  <a:lnTo>
                    <a:pt x="458508" y="1909851"/>
                  </a:lnTo>
                  <a:lnTo>
                    <a:pt x="485838" y="1937461"/>
                  </a:lnTo>
                  <a:lnTo>
                    <a:pt x="550176" y="1983486"/>
                  </a:lnTo>
                  <a:lnTo>
                    <a:pt x="587222" y="2002015"/>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92"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59"/>
                  </a:lnTo>
                  <a:lnTo>
                    <a:pt x="1956460" y="2155012"/>
                  </a:lnTo>
                  <a:lnTo>
                    <a:pt x="1995652" y="2177973"/>
                  </a:lnTo>
                  <a:lnTo>
                    <a:pt x="2023630" y="2206955"/>
                  </a:lnTo>
                  <a:lnTo>
                    <a:pt x="2176792" y="2291346"/>
                  </a:lnTo>
                  <a:lnTo>
                    <a:pt x="2276056" y="2322106"/>
                  </a:lnTo>
                  <a:lnTo>
                    <a:pt x="2325484" y="2337054"/>
                  </a:lnTo>
                  <a:lnTo>
                    <a:pt x="2386177" y="2346109"/>
                  </a:lnTo>
                  <a:lnTo>
                    <a:pt x="2446617" y="2354681"/>
                  </a:lnTo>
                  <a:lnTo>
                    <a:pt x="2518232" y="2357158"/>
                  </a:lnTo>
                  <a:lnTo>
                    <a:pt x="2589123" y="2358110"/>
                  </a:lnTo>
                  <a:lnTo>
                    <a:pt x="2657614" y="2354084"/>
                  </a:lnTo>
                  <a:lnTo>
                    <a:pt x="2723921" y="2345486"/>
                  </a:lnTo>
                  <a:lnTo>
                    <a:pt x="2776766" y="2338209"/>
                  </a:lnTo>
                  <a:lnTo>
                    <a:pt x="2827807" y="2327148"/>
                  </a:lnTo>
                  <a:lnTo>
                    <a:pt x="2877210" y="2312682"/>
                  </a:lnTo>
                  <a:lnTo>
                    <a:pt x="2913735" y="2300732"/>
                  </a:lnTo>
                  <a:lnTo>
                    <a:pt x="2949003" y="2286177"/>
                  </a:lnTo>
                  <a:lnTo>
                    <a:pt x="2983217" y="2269413"/>
                  </a:lnTo>
                  <a:lnTo>
                    <a:pt x="3016567" y="2250846"/>
                  </a:lnTo>
                  <a:lnTo>
                    <a:pt x="3058604" y="2221001"/>
                  </a:lnTo>
                  <a:lnTo>
                    <a:pt x="3066224" y="2207526"/>
                  </a:lnTo>
                  <a:lnTo>
                    <a:pt x="3072371" y="2190991"/>
                  </a:lnTo>
                  <a:close/>
                </a:path>
                <a:path w="4159884" h="2358390" extrusionOk="0">
                  <a:moveTo>
                    <a:pt x="3165551" y="2179675"/>
                  </a:moveTo>
                  <a:lnTo>
                    <a:pt x="3158350" y="2164677"/>
                  </a:lnTo>
                  <a:lnTo>
                    <a:pt x="3139325" y="2154390"/>
                  </a:lnTo>
                  <a:lnTo>
                    <a:pt x="3107639" y="2147049"/>
                  </a:lnTo>
                  <a:lnTo>
                    <a:pt x="3061462" y="2138896"/>
                  </a:lnTo>
                  <a:lnTo>
                    <a:pt x="3058109" y="2131872"/>
                  </a:lnTo>
                  <a:lnTo>
                    <a:pt x="3043351" y="2130475"/>
                  </a:lnTo>
                  <a:lnTo>
                    <a:pt x="3065907" y="2177504"/>
                  </a:lnTo>
                  <a:lnTo>
                    <a:pt x="3074352" y="2165756"/>
                  </a:lnTo>
                  <a:lnTo>
                    <a:pt x="3068078" y="2152700"/>
                  </a:lnTo>
                  <a:lnTo>
                    <a:pt x="3072561" y="2162010"/>
                  </a:lnTo>
                  <a:lnTo>
                    <a:pt x="3105708" y="2172385"/>
                  </a:lnTo>
                  <a:lnTo>
                    <a:pt x="3136239" y="2177300"/>
                  </a:lnTo>
                  <a:lnTo>
                    <a:pt x="3152444" y="2181745"/>
                  </a:lnTo>
                  <a:lnTo>
                    <a:pt x="3165551"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48" name="Google Shape;548;p38"/>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9" name="Google Shape;549;p38"/>
          <p:cNvSpPr txBox="1">
            <a:spLocks noGrp="1"/>
          </p:cNvSpPr>
          <p:nvPr>
            <p:ph type="title"/>
          </p:nvPr>
        </p:nvSpPr>
        <p:spPr>
          <a:xfrm>
            <a:off x="6520422" y="4508516"/>
            <a:ext cx="5247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TERIMA KASIH</a:t>
            </a:r>
            <a:endParaRPr sz="5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5537420" y="2734765"/>
            <a:ext cx="64200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Objek Permasalahan</a:t>
            </a:r>
            <a:endParaRPr sz="5500"/>
          </a:p>
        </p:txBody>
      </p:sp>
      <p:sp>
        <p:nvSpPr>
          <p:cNvPr id="87" name="Google Shape;87;p4"/>
          <p:cNvSpPr txBox="1"/>
          <p:nvPr/>
        </p:nvSpPr>
        <p:spPr>
          <a:xfrm>
            <a:off x="3075533" y="4534115"/>
            <a:ext cx="12363450" cy="2501900"/>
          </a:xfrm>
          <a:prstGeom prst="rect">
            <a:avLst/>
          </a:prstGeom>
          <a:noFill/>
          <a:ln>
            <a:noFill/>
          </a:ln>
        </p:spPr>
        <p:txBody>
          <a:bodyPr spcFirstLastPara="1" wrap="square" lIns="0" tIns="12050" rIns="0" bIns="0" anchor="t" anchorCtr="0">
            <a:spAutoFit/>
          </a:bodyPr>
          <a:lstStyle/>
          <a:p>
            <a:pPr marL="12700" marR="5080" lvl="0" indent="0" algn="just" rtl="0">
              <a:lnSpc>
                <a:spcPct val="116100"/>
              </a:lnSpc>
              <a:spcBef>
                <a:spcPts val="0"/>
              </a:spcBef>
              <a:spcAft>
                <a:spcPts val="0"/>
              </a:spcAft>
              <a:buClr>
                <a:srgbClr val="000000"/>
              </a:buClr>
              <a:buSzPts val="3500"/>
              <a:buFont typeface="Arial"/>
              <a:buNone/>
            </a:pPr>
            <a:r>
              <a:rPr lang="en-US" sz="3500" b="0" i="0" u="none" strike="noStrike" cap="none">
                <a:solidFill>
                  <a:srgbClr val="183C36"/>
                </a:solidFill>
                <a:latin typeface="Arial"/>
                <a:ea typeface="Arial"/>
                <a:cs typeface="Arial"/>
                <a:sym typeface="Arial"/>
              </a:rPr>
              <a:t>Berdasarkan dana yang telah dikumpulkan, CEO dari lembaga  Help International perlu membuat keputusan untuk memilih  negara mana yang paling membutuhkan bantuan dan menjadi  fokus dari lembaga tersebut.</a:t>
            </a:r>
            <a:endParaRPr sz="3500" b="0" i="0" u="none" strike="noStrike" cap="none">
              <a:solidFill>
                <a:schemeClr val="dk1"/>
              </a:solidFill>
              <a:latin typeface="Arial"/>
              <a:ea typeface="Arial"/>
              <a:cs typeface="Arial"/>
              <a:sym typeface="Arial"/>
            </a:endParaRPr>
          </a:p>
        </p:txBody>
      </p:sp>
      <p:sp>
        <p:nvSpPr>
          <p:cNvPr id="88" name="Google Shape;88;p4"/>
          <p:cNvSpPr/>
          <p:nvPr/>
        </p:nvSpPr>
        <p:spPr>
          <a:xfrm>
            <a:off x="0" y="1040125"/>
            <a:ext cx="3037164" cy="84241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9" name="Google Shape;89;p4"/>
          <p:cNvGrpSpPr/>
          <p:nvPr/>
        </p:nvGrpSpPr>
        <p:grpSpPr>
          <a:xfrm>
            <a:off x="14528883" y="2202112"/>
            <a:ext cx="2215131" cy="1776095"/>
            <a:chOff x="14528883" y="2202112"/>
            <a:chExt cx="2215131" cy="1776095"/>
          </a:xfrm>
        </p:grpSpPr>
        <p:sp>
          <p:nvSpPr>
            <p:cNvPr id="90" name="Google Shape;90;p4"/>
            <p:cNvSpPr/>
            <p:nvPr/>
          </p:nvSpPr>
          <p:spPr>
            <a:xfrm>
              <a:off x="14794564" y="2202112"/>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14528883" y="2552074"/>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5984047" y="2734765"/>
            <a:ext cx="55269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Rumusan Masalah</a:t>
            </a:r>
            <a:endParaRPr sz="5500"/>
          </a:p>
        </p:txBody>
      </p:sp>
      <p:sp>
        <p:nvSpPr>
          <p:cNvPr id="97" name="Google Shape;97;p5"/>
          <p:cNvSpPr/>
          <p:nvPr/>
        </p:nvSpPr>
        <p:spPr>
          <a:xfrm>
            <a:off x="0" y="1040129"/>
            <a:ext cx="3037164" cy="84241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8" name="Google Shape;98;p5"/>
          <p:cNvGrpSpPr/>
          <p:nvPr/>
        </p:nvGrpSpPr>
        <p:grpSpPr>
          <a:xfrm>
            <a:off x="14528883" y="2202115"/>
            <a:ext cx="2215131" cy="1776095"/>
            <a:chOff x="14528883" y="2202115"/>
            <a:chExt cx="2215131" cy="1776095"/>
          </a:xfrm>
        </p:grpSpPr>
        <p:sp>
          <p:nvSpPr>
            <p:cNvPr id="99" name="Google Shape;99;p5"/>
            <p:cNvSpPr/>
            <p:nvPr/>
          </p:nvSpPr>
          <p:spPr>
            <a:xfrm>
              <a:off x="14794564" y="2202115"/>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5"/>
            <p:cNvSpPr/>
            <p:nvPr/>
          </p:nvSpPr>
          <p:spPr>
            <a:xfrm>
              <a:off x="14528883" y="2552080"/>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1" name="Google Shape;101;p5"/>
          <p:cNvSpPr txBox="1"/>
          <p:nvPr/>
        </p:nvSpPr>
        <p:spPr>
          <a:xfrm>
            <a:off x="3415457" y="4305546"/>
            <a:ext cx="12023701" cy="4451332"/>
          </a:xfrm>
          <a:prstGeom prst="rect">
            <a:avLst/>
          </a:prstGeom>
          <a:noFill/>
          <a:ln>
            <a:noFill/>
          </a:ln>
        </p:spPr>
        <p:txBody>
          <a:bodyPr spcFirstLastPara="1" wrap="square" lIns="0" tIns="12050" rIns="0" bIns="0" anchor="t" anchorCtr="0">
            <a:spAutoFit/>
          </a:bodyPr>
          <a:lstStyle/>
          <a:p>
            <a:pPr marL="526415" marR="0" lvl="0" indent="-514350" algn="just" rtl="0">
              <a:lnSpc>
                <a:spcPct val="100000"/>
              </a:lnSpc>
              <a:spcBef>
                <a:spcPts val="675"/>
              </a:spcBef>
              <a:spcAft>
                <a:spcPts val="0"/>
              </a:spcAft>
              <a:buClr>
                <a:srgbClr val="183C36"/>
              </a:buClr>
              <a:buSzPts val="3500"/>
              <a:buAutoNum type="arabicPeriod"/>
            </a:pPr>
            <a:r>
              <a:rPr lang="en-US" sz="3500" dirty="0" smtClean="0">
                <a:solidFill>
                  <a:srgbClr val="183C36"/>
                </a:solidFill>
              </a:rPr>
              <a:t>Bagaimana hasil pengelompokan negara berdasarkan faktor sosial-ekonomi dan kesehatan?</a:t>
            </a:r>
          </a:p>
          <a:p>
            <a:pPr marL="526415" marR="0" lvl="0" indent="-514350" algn="just" rtl="0">
              <a:lnSpc>
                <a:spcPct val="100000"/>
              </a:lnSpc>
              <a:spcBef>
                <a:spcPts val="675"/>
              </a:spcBef>
              <a:spcAft>
                <a:spcPts val="0"/>
              </a:spcAft>
              <a:buClr>
                <a:srgbClr val="183C36"/>
              </a:buClr>
              <a:buSzPts val="3500"/>
              <a:buAutoNum type="arabicPeriod"/>
            </a:pPr>
            <a:r>
              <a:rPr lang="en-US" sz="3500" b="0" i="0" u="none" strike="noStrike" cap="none" dirty="0" smtClean="0">
                <a:solidFill>
                  <a:srgbClr val="183C36"/>
                </a:solidFill>
                <a:latin typeface="Arial"/>
                <a:ea typeface="Arial"/>
                <a:cs typeface="Arial"/>
                <a:sym typeface="Arial"/>
              </a:rPr>
              <a:t>Negara mana saja yang paling memerlukan bantuan?</a:t>
            </a:r>
            <a:endParaRPr sz="3500" b="0" i="0" u="none" strike="noStrike" cap="none" dirty="0">
              <a:solidFill>
                <a:schemeClr val="dk1"/>
              </a:solidFill>
              <a:latin typeface="Arial"/>
              <a:ea typeface="Arial"/>
              <a:cs typeface="Arial"/>
              <a:sym typeface="Arial"/>
            </a:endParaRPr>
          </a:p>
          <a:p>
            <a:pPr marL="0" marR="0" lvl="0" indent="0" algn="l" rtl="0">
              <a:lnSpc>
                <a:spcPct val="100000"/>
              </a:lnSpc>
              <a:spcBef>
                <a:spcPts val="20"/>
              </a:spcBef>
              <a:spcAft>
                <a:spcPts val="0"/>
              </a:spcAft>
              <a:buClr>
                <a:srgbClr val="000000"/>
              </a:buClr>
              <a:buSzPts val="5000"/>
              <a:buFont typeface="Arial"/>
              <a:buNone/>
            </a:pPr>
            <a:endParaRPr sz="5000" b="0" i="0" u="none" strike="noStrike" cap="none" dirty="0">
              <a:solidFill>
                <a:schemeClr val="dk1"/>
              </a:solidFill>
              <a:latin typeface="Arial"/>
              <a:ea typeface="Arial"/>
              <a:cs typeface="Arial"/>
              <a:sym typeface="Arial"/>
            </a:endParaRPr>
          </a:p>
          <a:p>
            <a:pPr marL="474980" marR="243204" lvl="0" indent="0" algn="ctr" rtl="0">
              <a:lnSpc>
                <a:spcPct val="116100"/>
              </a:lnSpc>
              <a:spcBef>
                <a:spcPts val="0"/>
              </a:spcBef>
              <a:spcAft>
                <a:spcPts val="0"/>
              </a:spcAft>
              <a:buClr>
                <a:srgbClr val="000000"/>
              </a:buClr>
              <a:buSzPts val="3500"/>
              <a:buFont typeface="Arial"/>
              <a:buNone/>
            </a:pPr>
            <a:r>
              <a:rPr lang="en-US" sz="3500" b="0" i="0" u="none" strike="noStrike" cap="none" dirty="0">
                <a:solidFill>
                  <a:srgbClr val="183C36"/>
                </a:solidFill>
                <a:latin typeface="Arial"/>
                <a:ea typeface="Arial"/>
                <a:cs typeface="Arial"/>
                <a:sym typeface="Arial"/>
              </a:rPr>
              <a:t>Pendekatan analitik dilakukan dengan mengelompokkan  negara menjadi beberapa kategori dengan menggunakan  metode k-means.</a:t>
            </a:r>
            <a:endParaRPr sz="3500" b="0" i="0" u="none" strike="noStrike" cap="none" dirty="0">
              <a:solidFill>
                <a:schemeClr val="dk1"/>
              </a:solidFill>
              <a:latin typeface="Arial"/>
              <a:ea typeface="Arial"/>
              <a:cs typeface="Arial"/>
              <a:sym typeface="Arial"/>
            </a:endParaRPr>
          </a:p>
        </p:txBody>
      </p:sp>
      <p:grpSp>
        <p:nvGrpSpPr>
          <p:cNvPr id="102" name="Google Shape;102;p5"/>
          <p:cNvGrpSpPr/>
          <p:nvPr/>
        </p:nvGrpSpPr>
        <p:grpSpPr>
          <a:xfrm>
            <a:off x="2788044" y="6558206"/>
            <a:ext cx="13344712" cy="142875"/>
            <a:chOff x="2788044" y="6786806"/>
            <a:chExt cx="13344712" cy="142875"/>
          </a:xfrm>
        </p:grpSpPr>
        <p:sp>
          <p:nvSpPr>
            <p:cNvPr id="103" name="Google Shape;103;p5"/>
            <p:cNvSpPr/>
            <p:nvPr/>
          </p:nvSpPr>
          <p:spPr>
            <a:xfrm>
              <a:off x="2954697" y="6858243"/>
              <a:ext cx="13011785" cy="0"/>
            </a:xfrm>
            <a:custGeom>
              <a:avLst/>
              <a:gdLst/>
              <a:ahLst/>
              <a:cxnLst/>
              <a:rect l="l" t="t" r="r" b="b"/>
              <a:pathLst>
                <a:path w="13011785" h="120000" extrusionOk="0">
                  <a:moveTo>
                    <a:pt x="0" y="0"/>
                  </a:moveTo>
                  <a:lnTo>
                    <a:pt x="13011354" y="0"/>
                  </a:lnTo>
                </a:path>
              </a:pathLst>
            </a:custGeom>
            <a:noFill/>
            <a:ln w="476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5"/>
            <p:cNvSpPr/>
            <p:nvPr/>
          </p:nvSpPr>
          <p:spPr>
            <a:xfrm>
              <a:off x="2788044" y="6786806"/>
              <a:ext cx="142875" cy="142875"/>
            </a:xfrm>
            <a:custGeom>
              <a:avLst/>
              <a:gdLst/>
              <a:ahLst/>
              <a:cxnLst/>
              <a:rect l="l" t="t" r="r" b="b"/>
              <a:pathLst>
                <a:path w="142875" h="142875" extrusionOk="0">
                  <a:moveTo>
                    <a:pt x="0" y="0"/>
                  </a:moveTo>
                  <a:lnTo>
                    <a:pt x="142844" y="0"/>
                  </a:lnTo>
                  <a:lnTo>
                    <a:pt x="142844" y="142875"/>
                  </a:lnTo>
                  <a:lnTo>
                    <a:pt x="0" y="142875"/>
                  </a:lnTo>
                  <a:lnTo>
                    <a:pt x="0" y="0"/>
                  </a:lnTo>
                  <a:close/>
                </a:path>
              </a:pathLst>
            </a:custGeom>
            <a:noFill/>
            <a:ln w="476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5"/>
            <p:cNvSpPr/>
            <p:nvPr/>
          </p:nvSpPr>
          <p:spPr>
            <a:xfrm>
              <a:off x="15989881" y="6786806"/>
              <a:ext cx="142875" cy="142875"/>
            </a:xfrm>
            <a:custGeom>
              <a:avLst/>
              <a:gdLst/>
              <a:ahLst/>
              <a:cxnLst/>
              <a:rect l="l" t="t" r="r" b="b"/>
              <a:pathLst>
                <a:path w="142875" h="142875" extrusionOk="0">
                  <a:moveTo>
                    <a:pt x="0" y="0"/>
                  </a:moveTo>
                  <a:lnTo>
                    <a:pt x="142844" y="0"/>
                  </a:lnTo>
                  <a:lnTo>
                    <a:pt x="142844" y="142875"/>
                  </a:lnTo>
                  <a:lnTo>
                    <a:pt x="0" y="142875"/>
                  </a:lnTo>
                  <a:lnTo>
                    <a:pt x="0" y="0"/>
                  </a:lnTo>
                  <a:close/>
                </a:path>
              </a:pathLst>
            </a:custGeom>
            <a:noFill/>
            <a:ln w="476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7718045" y="2734762"/>
            <a:ext cx="2059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Tujuan</a:t>
            </a:r>
            <a:endParaRPr sz="5500"/>
          </a:p>
        </p:txBody>
      </p:sp>
      <p:sp>
        <p:nvSpPr>
          <p:cNvPr id="111" name="Google Shape;111;p6"/>
          <p:cNvSpPr txBox="1"/>
          <p:nvPr/>
        </p:nvSpPr>
        <p:spPr>
          <a:xfrm>
            <a:off x="3415457" y="4534146"/>
            <a:ext cx="12024899" cy="3178500"/>
          </a:xfrm>
          <a:prstGeom prst="rect">
            <a:avLst/>
          </a:prstGeom>
          <a:noFill/>
          <a:ln>
            <a:noFill/>
          </a:ln>
        </p:spPr>
        <p:txBody>
          <a:bodyPr spcFirstLastPara="1" wrap="square" lIns="0" tIns="12050" rIns="0" bIns="0" anchor="t" anchorCtr="0">
            <a:spAutoFit/>
          </a:bodyPr>
          <a:lstStyle/>
          <a:p>
            <a:pPr marL="457200" marR="5080" lvl="0" indent="-450850" algn="just" rtl="0">
              <a:lnSpc>
                <a:spcPct val="116100"/>
              </a:lnSpc>
              <a:spcBef>
                <a:spcPts val="0"/>
              </a:spcBef>
              <a:spcAft>
                <a:spcPts val="0"/>
              </a:spcAft>
              <a:buClr>
                <a:srgbClr val="183C36"/>
              </a:buClr>
              <a:buSzPts val="3500"/>
              <a:buFont typeface="Arial"/>
              <a:buAutoNum type="arabicPeriod"/>
            </a:pPr>
            <a:r>
              <a:rPr lang="en-US" sz="3500" b="0" i="0" u="none" strike="noStrike" cap="none">
                <a:solidFill>
                  <a:srgbClr val="183C36"/>
                </a:solidFill>
                <a:latin typeface="Arial"/>
                <a:ea typeface="Arial"/>
                <a:cs typeface="Arial"/>
                <a:sym typeface="Arial"/>
              </a:rPr>
              <a:t>Mengetahui kategori dari setiap negara berdasarkan  faktor sosial-ekonomi dan kesehatan yang menentukan  perkembangan negara secara keseluruhan.</a:t>
            </a:r>
            <a:endParaRPr sz="3500" b="0" i="0" u="none" strike="noStrike" cap="none">
              <a:solidFill>
                <a:schemeClr val="dk1"/>
              </a:solidFill>
              <a:latin typeface="Arial"/>
              <a:ea typeface="Arial"/>
              <a:cs typeface="Arial"/>
              <a:sym typeface="Arial"/>
            </a:endParaRPr>
          </a:p>
          <a:p>
            <a:pPr marL="457200" marR="377190" lvl="0" indent="-450850" algn="just" rtl="0">
              <a:lnSpc>
                <a:spcPct val="139428"/>
              </a:lnSpc>
              <a:spcBef>
                <a:spcPts val="0"/>
              </a:spcBef>
              <a:spcAft>
                <a:spcPts val="0"/>
              </a:spcAft>
              <a:buClr>
                <a:srgbClr val="000000"/>
              </a:buClr>
              <a:buSzPts val="3500"/>
              <a:buFont typeface="Arial"/>
              <a:buAutoNum type="arabicPeriod"/>
            </a:pPr>
            <a:r>
              <a:rPr lang="en-US" sz="3500" b="0" i="0" u="none" strike="noStrike" cap="none">
                <a:solidFill>
                  <a:srgbClr val="183C36"/>
                </a:solidFill>
                <a:latin typeface="Arial"/>
                <a:ea typeface="Arial"/>
                <a:cs typeface="Arial"/>
                <a:sym typeface="Arial"/>
              </a:rPr>
              <a:t>Mengetahui negara yang paling perlu menjadi fokus dari  CEO Help International.</a:t>
            </a:r>
            <a:endParaRPr sz="3500" b="0" i="0" u="none" strike="noStrike" cap="none">
              <a:solidFill>
                <a:schemeClr val="dk1"/>
              </a:solidFill>
              <a:latin typeface="Arial"/>
              <a:ea typeface="Arial"/>
              <a:cs typeface="Arial"/>
              <a:sym typeface="Arial"/>
            </a:endParaRPr>
          </a:p>
        </p:txBody>
      </p:sp>
      <p:sp>
        <p:nvSpPr>
          <p:cNvPr id="112" name="Google Shape;112;p6"/>
          <p:cNvSpPr/>
          <p:nvPr/>
        </p:nvSpPr>
        <p:spPr>
          <a:xfrm>
            <a:off x="0" y="1040125"/>
            <a:ext cx="3037164" cy="842419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13" name="Google Shape;113;p6"/>
          <p:cNvGrpSpPr/>
          <p:nvPr/>
        </p:nvGrpSpPr>
        <p:grpSpPr>
          <a:xfrm>
            <a:off x="14528883" y="2202109"/>
            <a:ext cx="2215131" cy="1776095"/>
            <a:chOff x="14528883" y="2202109"/>
            <a:chExt cx="2215131" cy="1776095"/>
          </a:xfrm>
        </p:grpSpPr>
        <p:sp>
          <p:nvSpPr>
            <p:cNvPr id="114" name="Google Shape;114;p6"/>
            <p:cNvSpPr/>
            <p:nvPr/>
          </p:nvSpPr>
          <p:spPr>
            <a:xfrm>
              <a:off x="14794564" y="2202109"/>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6"/>
            <p:cNvSpPr/>
            <p:nvPr/>
          </p:nvSpPr>
          <p:spPr>
            <a:xfrm>
              <a:off x="14528883" y="2552074"/>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7"/>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21" name="Google Shape;121;p7"/>
          <p:cNvGrpSpPr/>
          <p:nvPr/>
        </p:nvGrpSpPr>
        <p:grpSpPr>
          <a:xfrm>
            <a:off x="0" y="877561"/>
            <a:ext cx="8667733" cy="9409833"/>
            <a:chOff x="0" y="877561"/>
            <a:chExt cx="8667733" cy="9409833"/>
          </a:xfrm>
        </p:grpSpPr>
        <p:sp>
          <p:nvSpPr>
            <p:cNvPr id="122" name="Google Shape;122;p7"/>
            <p:cNvSpPr/>
            <p:nvPr/>
          </p:nvSpPr>
          <p:spPr>
            <a:xfrm>
              <a:off x="1038224" y="877561"/>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7"/>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4" name="Google Shape;124;p7"/>
          <p:cNvGrpSpPr/>
          <p:nvPr/>
        </p:nvGrpSpPr>
        <p:grpSpPr>
          <a:xfrm>
            <a:off x="13455509" y="0"/>
            <a:ext cx="4832974" cy="3456304"/>
            <a:chOff x="13455509" y="0"/>
            <a:chExt cx="4832974" cy="3456304"/>
          </a:xfrm>
        </p:grpSpPr>
        <p:sp>
          <p:nvSpPr>
            <p:cNvPr id="125" name="Google Shape;125;p7"/>
            <p:cNvSpPr/>
            <p:nvPr/>
          </p:nvSpPr>
          <p:spPr>
            <a:xfrm>
              <a:off x="14758519" y="0"/>
              <a:ext cx="3529965" cy="3456304"/>
            </a:xfrm>
            <a:custGeom>
              <a:avLst/>
              <a:gdLst/>
              <a:ahLst/>
              <a:cxnLst/>
              <a:rect l="l" t="t" r="r" b="b"/>
              <a:pathLst>
                <a:path w="3529965" h="3456304" extrusionOk="0">
                  <a:moveTo>
                    <a:pt x="143266" y="1667336"/>
                  </a:moveTo>
                  <a:lnTo>
                    <a:pt x="75831" y="1658221"/>
                  </a:lnTo>
                  <a:lnTo>
                    <a:pt x="27493" y="1631133"/>
                  </a:lnTo>
                  <a:lnTo>
                    <a:pt x="2648" y="1582731"/>
                  </a:lnTo>
                  <a:lnTo>
                    <a:pt x="0" y="1554665"/>
                  </a:lnTo>
                  <a:lnTo>
                    <a:pt x="2947" y="1527604"/>
                  </a:lnTo>
                  <a:lnTo>
                    <a:pt x="24684" y="1476337"/>
                  </a:lnTo>
                  <a:lnTo>
                    <a:pt x="65968" y="1428610"/>
                  </a:lnTo>
                  <a:lnTo>
                    <a:pt x="124909" y="1384104"/>
                  </a:lnTo>
                  <a:lnTo>
                    <a:pt x="160409" y="1362959"/>
                  </a:lnTo>
                  <a:lnTo>
                    <a:pt x="199615" y="1342500"/>
                  </a:lnTo>
                  <a:lnTo>
                    <a:pt x="242289" y="1322686"/>
                  </a:lnTo>
                  <a:lnTo>
                    <a:pt x="288195" y="1303477"/>
                  </a:lnTo>
                  <a:lnTo>
                    <a:pt x="337098" y="1284833"/>
                  </a:lnTo>
                  <a:lnTo>
                    <a:pt x="388760" y="1266716"/>
                  </a:lnTo>
                  <a:lnTo>
                    <a:pt x="442945" y="1249083"/>
                  </a:lnTo>
                  <a:lnTo>
                    <a:pt x="499417" y="1231897"/>
                  </a:lnTo>
                  <a:lnTo>
                    <a:pt x="557940" y="1215116"/>
                  </a:lnTo>
                  <a:lnTo>
                    <a:pt x="618277" y="1198701"/>
                  </a:lnTo>
                  <a:lnTo>
                    <a:pt x="680191" y="1182612"/>
                  </a:lnTo>
                  <a:lnTo>
                    <a:pt x="998608" y="1105598"/>
                  </a:lnTo>
                  <a:lnTo>
                    <a:pt x="1188540" y="1068974"/>
                  </a:lnTo>
                  <a:lnTo>
                    <a:pt x="1407634" y="1042338"/>
                  </a:lnTo>
                  <a:lnTo>
                    <a:pt x="1750279" y="1011093"/>
                  </a:lnTo>
                  <a:lnTo>
                    <a:pt x="1660077" y="938518"/>
                  </a:lnTo>
                  <a:lnTo>
                    <a:pt x="1443062" y="768556"/>
                  </a:lnTo>
                  <a:lnTo>
                    <a:pt x="1179619" y="572856"/>
                  </a:lnTo>
                  <a:lnTo>
                    <a:pt x="950134" y="423063"/>
                  </a:lnTo>
                  <a:lnTo>
                    <a:pt x="908901" y="397702"/>
                  </a:lnTo>
                  <a:lnTo>
                    <a:pt x="867961" y="367771"/>
                  </a:lnTo>
                  <a:lnTo>
                    <a:pt x="827643" y="333861"/>
                  </a:lnTo>
                  <a:lnTo>
                    <a:pt x="788280" y="296561"/>
                  </a:lnTo>
                  <a:lnTo>
                    <a:pt x="750201" y="256461"/>
                  </a:lnTo>
                  <a:lnTo>
                    <a:pt x="713736" y="214153"/>
                  </a:lnTo>
                  <a:lnTo>
                    <a:pt x="679217" y="170226"/>
                  </a:lnTo>
                  <a:lnTo>
                    <a:pt x="646974" y="125270"/>
                  </a:lnTo>
                  <a:lnTo>
                    <a:pt x="617337" y="79875"/>
                  </a:lnTo>
                  <a:lnTo>
                    <a:pt x="590637" y="34632"/>
                  </a:lnTo>
                  <a:lnTo>
                    <a:pt x="572401" y="0"/>
                  </a:lnTo>
                  <a:lnTo>
                    <a:pt x="1259104" y="0"/>
                  </a:lnTo>
                  <a:lnTo>
                    <a:pt x="1458634" y="221792"/>
                  </a:lnTo>
                  <a:lnTo>
                    <a:pt x="1975383" y="822596"/>
                  </a:lnTo>
                  <a:lnTo>
                    <a:pt x="2703081" y="822596"/>
                  </a:lnTo>
                  <a:lnTo>
                    <a:pt x="2689579" y="871769"/>
                  </a:lnTo>
                  <a:lnTo>
                    <a:pt x="3188212" y="871769"/>
                  </a:lnTo>
                  <a:lnTo>
                    <a:pt x="2810317" y="1080755"/>
                  </a:lnTo>
                  <a:lnTo>
                    <a:pt x="3529480" y="1174871"/>
                  </a:lnTo>
                  <a:lnTo>
                    <a:pt x="3529480" y="1343012"/>
                  </a:lnTo>
                  <a:lnTo>
                    <a:pt x="1803485" y="1343012"/>
                  </a:lnTo>
                  <a:lnTo>
                    <a:pt x="1672675" y="1360171"/>
                  </a:lnTo>
                  <a:lnTo>
                    <a:pt x="1366322" y="1403454"/>
                  </a:lnTo>
                  <a:lnTo>
                    <a:pt x="1013541" y="1460567"/>
                  </a:lnTo>
                  <a:lnTo>
                    <a:pt x="743447" y="1519216"/>
                  </a:lnTo>
                  <a:lnTo>
                    <a:pt x="702707" y="1531678"/>
                  </a:lnTo>
                  <a:lnTo>
                    <a:pt x="516045" y="1590882"/>
                  </a:lnTo>
                  <a:lnTo>
                    <a:pt x="466202" y="1605934"/>
                  </a:lnTo>
                  <a:lnTo>
                    <a:pt x="416187" y="1620251"/>
                  </a:lnTo>
                  <a:lnTo>
                    <a:pt x="366550" y="1633416"/>
                  </a:lnTo>
                  <a:lnTo>
                    <a:pt x="317841" y="1645010"/>
                  </a:lnTo>
                  <a:lnTo>
                    <a:pt x="270608" y="1654617"/>
                  </a:lnTo>
                  <a:lnTo>
                    <a:pt x="225401" y="1661819"/>
                  </a:lnTo>
                  <a:lnTo>
                    <a:pt x="182771" y="1666198"/>
                  </a:lnTo>
                  <a:lnTo>
                    <a:pt x="143266" y="1667336"/>
                  </a:lnTo>
                  <a:close/>
                </a:path>
                <a:path w="3529965" h="3456304" extrusionOk="0">
                  <a:moveTo>
                    <a:pt x="2703081" y="822596"/>
                  </a:moveTo>
                  <a:lnTo>
                    <a:pt x="1975383" y="822596"/>
                  </a:lnTo>
                  <a:lnTo>
                    <a:pt x="1905806" y="580827"/>
                  </a:lnTo>
                  <a:lnTo>
                    <a:pt x="1900497" y="563312"/>
                  </a:lnTo>
                  <a:lnTo>
                    <a:pt x="1883536" y="511463"/>
                  </a:lnTo>
                  <a:lnTo>
                    <a:pt x="1859131" y="439946"/>
                  </a:lnTo>
                  <a:lnTo>
                    <a:pt x="1844469" y="397702"/>
                  </a:lnTo>
                  <a:lnTo>
                    <a:pt x="1828503" y="352064"/>
                  </a:lnTo>
                  <a:lnTo>
                    <a:pt x="1811236" y="303018"/>
                  </a:lnTo>
                  <a:lnTo>
                    <a:pt x="1792870" y="251121"/>
                  </a:lnTo>
                  <a:lnTo>
                    <a:pt x="1773559" y="196784"/>
                  </a:lnTo>
                  <a:lnTo>
                    <a:pt x="1753453" y="140422"/>
                  </a:lnTo>
                  <a:lnTo>
                    <a:pt x="1703099" y="0"/>
                  </a:lnTo>
                  <a:lnTo>
                    <a:pt x="2088546" y="0"/>
                  </a:lnTo>
                  <a:lnTo>
                    <a:pt x="2319180" y="580827"/>
                  </a:lnTo>
                  <a:lnTo>
                    <a:pt x="2769468" y="580827"/>
                  </a:lnTo>
                  <a:lnTo>
                    <a:pt x="2703081" y="822596"/>
                  </a:lnTo>
                  <a:close/>
                </a:path>
                <a:path w="3529965" h="3456304" extrusionOk="0">
                  <a:moveTo>
                    <a:pt x="2769468" y="580827"/>
                  </a:moveTo>
                  <a:lnTo>
                    <a:pt x="2319180" y="580827"/>
                  </a:lnTo>
                  <a:lnTo>
                    <a:pt x="2377822" y="410002"/>
                  </a:lnTo>
                  <a:lnTo>
                    <a:pt x="2512053" y="24043"/>
                  </a:lnTo>
                  <a:lnTo>
                    <a:pt x="2520662" y="0"/>
                  </a:lnTo>
                  <a:lnTo>
                    <a:pt x="2927602" y="0"/>
                  </a:lnTo>
                  <a:lnTo>
                    <a:pt x="2866209" y="228515"/>
                  </a:lnTo>
                  <a:lnTo>
                    <a:pt x="2769468" y="580827"/>
                  </a:lnTo>
                  <a:close/>
                </a:path>
                <a:path w="3529965" h="3456304" extrusionOk="0">
                  <a:moveTo>
                    <a:pt x="3188212" y="871769"/>
                  </a:moveTo>
                  <a:lnTo>
                    <a:pt x="2689579" y="871769"/>
                  </a:lnTo>
                  <a:lnTo>
                    <a:pt x="3186088" y="496055"/>
                  </a:lnTo>
                  <a:lnTo>
                    <a:pt x="3529480" y="241405"/>
                  </a:lnTo>
                  <a:lnTo>
                    <a:pt x="3529480" y="680915"/>
                  </a:lnTo>
                  <a:lnTo>
                    <a:pt x="3393543" y="758216"/>
                  </a:lnTo>
                  <a:lnTo>
                    <a:pt x="3188212" y="871769"/>
                  </a:lnTo>
                  <a:close/>
                </a:path>
                <a:path w="3529965" h="3456304" extrusionOk="0">
                  <a:moveTo>
                    <a:pt x="628848" y="2793622"/>
                  </a:moveTo>
                  <a:lnTo>
                    <a:pt x="607617" y="2758052"/>
                  </a:lnTo>
                  <a:lnTo>
                    <a:pt x="592752" y="2720585"/>
                  </a:lnTo>
                  <a:lnTo>
                    <a:pt x="583827" y="2681471"/>
                  </a:lnTo>
                  <a:lnTo>
                    <a:pt x="580415" y="2640959"/>
                  </a:lnTo>
                  <a:lnTo>
                    <a:pt x="582089" y="2599299"/>
                  </a:lnTo>
                  <a:lnTo>
                    <a:pt x="588421" y="2556740"/>
                  </a:lnTo>
                  <a:lnTo>
                    <a:pt x="598986" y="2513532"/>
                  </a:lnTo>
                  <a:lnTo>
                    <a:pt x="613356" y="2469924"/>
                  </a:lnTo>
                  <a:lnTo>
                    <a:pt x="631104" y="2426167"/>
                  </a:lnTo>
                  <a:lnTo>
                    <a:pt x="651803" y="2382509"/>
                  </a:lnTo>
                  <a:lnTo>
                    <a:pt x="675026" y="2339200"/>
                  </a:lnTo>
                  <a:lnTo>
                    <a:pt x="700347" y="2296490"/>
                  </a:lnTo>
                  <a:lnTo>
                    <a:pt x="727339" y="2254628"/>
                  </a:lnTo>
                  <a:lnTo>
                    <a:pt x="755574" y="2213864"/>
                  </a:lnTo>
                  <a:lnTo>
                    <a:pt x="784626" y="2174447"/>
                  </a:lnTo>
                  <a:lnTo>
                    <a:pt x="814067" y="2136627"/>
                  </a:lnTo>
                  <a:lnTo>
                    <a:pt x="843472" y="2100653"/>
                  </a:lnTo>
                  <a:lnTo>
                    <a:pt x="872412" y="2066776"/>
                  </a:lnTo>
                  <a:lnTo>
                    <a:pt x="900462" y="2035244"/>
                  </a:lnTo>
                  <a:lnTo>
                    <a:pt x="927194" y="2006307"/>
                  </a:lnTo>
                  <a:lnTo>
                    <a:pt x="1059873" y="1873449"/>
                  </a:lnTo>
                  <a:lnTo>
                    <a:pt x="1184447" y="1771485"/>
                  </a:lnTo>
                  <a:lnTo>
                    <a:pt x="1405715" y="1614585"/>
                  </a:lnTo>
                  <a:lnTo>
                    <a:pt x="1803485" y="1343012"/>
                  </a:lnTo>
                  <a:lnTo>
                    <a:pt x="2877848" y="1343012"/>
                  </a:lnTo>
                  <a:lnTo>
                    <a:pt x="3119358" y="1599122"/>
                  </a:lnTo>
                  <a:lnTo>
                    <a:pt x="2028590" y="1599122"/>
                  </a:lnTo>
                  <a:lnTo>
                    <a:pt x="1834053" y="1819762"/>
                  </a:lnTo>
                  <a:lnTo>
                    <a:pt x="1393181" y="2287035"/>
                  </a:lnTo>
                  <a:lnTo>
                    <a:pt x="920077" y="2708977"/>
                  </a:lnTo>
                  <a:lnTo>
                    <a:pt x="628848" y="2793622"/>
                  </a:lnTo>
                  <a:close/>
                </a:path>
                <a:path w="3529965" h="3456304" extrusionOk="0">
                  <a:moveTo>
                    <a:pt x="3529480" y="1455674"/>
                  </a:moveTo>
                  <a:lnTo>
                    <a:pt x="2877848" y="1343012"/>
                  </a:lnTo>
                  <a:lnTo>
                    <a:pt x="3529480" y="1343012"/>
                  </a:lnTo>
                  <a:lnTo>
                    <a:pt x="3529480" y="1455674"/>
                  </a:lnTo>
                  <a:close/>
                </a:path>
                <a:path w="3529965" h="3456304" extrusionOk="0">
                  <a:moveTo>
                    <a:pt x="1824026" y="3322018"/>
                  </a:moveTo>
                  <a:lnTo>
                    <a:pt x="1762124" y="3306083"/>
                  </a:lnTo>
                  <a:lnTo>
                    <a:pt x="1707638" y="3257082"/>
                  </a:lnTo>
                  <a:lnTo>
                    <a:pt x="1684399" y="3222445"/>
                  </a:lnTo>
                  <a:lnTo>
                    <a:pt x="1664480" y="3182257"/>
                  </a:lnTo>
                  <a:lnTo>
                    <a:pt x="1648372" y="3137423"/>
                  </a:lnTo>
                  <a:lnTo>
                    <a:pt x="1636562" y="3088849"/>
                  </a:lnTo>
                  <a:lnTo>
                    <a:pt x="1629541" y="3037439"/>
                  </a:lnTo>
                  <a:lnTo>
                    <a:pt x="1628544" y="2995463"/>
                  </a:lnTo>
                  <a:lnTo>
                    <a:pt x="1632094" y="2952138"/>
                  </a:lnTo>
                  <a:lnTo>
                    <a:pt x="1639474" y="2907560"/>
                  </a:lnTo>
                  <a:lnTo>
                    <a:pt x="1649969" y="2861820"/>
                  </a:lnTo>
                  <a:lnTo>
                    <a:pt x="1662862" y="2815015"/>
                  </a:lnTo>
                  <a:lnTo>
                    <a:pt x="1677437" y="2767237"/>
                  </a:lnTo>
                  <a:lnTo>
                    <a:pt x="1708772" y="2669142"/>
                  </a:lnTo>
                  <a:lnTo>
                    <a:pt x="1724099" y="2619012"/>
                  </a:lnTo>
                  <a:lnTo>
                    <a:pt x="1738245" y="2568286"/>
                  </a:lnTo>
                  <a:lnTo>
                    <a:pt x="1750493" y="2517059"/>
                  </a:lnTo>
                  <a:lnTo>
                    <a:pt x="1760129" y="2465424"/>
                  </a:lnTo>
                  <a:lnTo>
                    <a:pt x="1766435" y="2413475"/>
                  </a:lnTo>
                  <a:lnTo>
                    <a:pt x="1768696" y="2361307"/>
                  </a:lnTo>
                  <a:lnTo>
                    <a:pt x="1772757" y="2212251"/>
                  </a:lnTo>
                  <a:lnTo>
                    <a:pt x="1801183" y="2083171"/>
                  </a:lnTo>
                  <a:lnTo>
                    <a:pt x="1878339" y="1902613"/>
                  </a:lnTo>
                  <a:lnTo>
                    <a:pt x="2028590" y="1599122"/>
                  </a:lnTo>
                  <a:lnTo>
                    <a:pt x="3119358" y="1599122"/>
                  </a:lnTo>
                  <a:lnTo>
                    <a:pt x="3121283" y="1601171"/>
                  </a:lnTo>
                  <a:lnTo>
                    <a:pt x="2685486" y="1601171"/>
                  </a:lnTo>
                  <a:lnTo>
                    <a:pt x="2693662" y="1740495"/>
                  </a:lnTo>
                  <a:lnTo>
                    <a:pt x="2407175" y="1740495"/>
                  </a:lnTo>
                  <a:lnTo>
                    <a:pt x="2343257" y="1971699"/>
                  </a:lnTo>
                  <a:lnTo>
                    <a:pt x="2193581" y="2486801"/>
                  </a:lnTo>
                  <a:lnTo>
                    <a:pt x="2021268" y="3018039"/>
                  </a:lnTo>
                  <a:lnTo>
                    <a:pt x="1889434" y="3297647"/>
                  </a:lnTo>
                  <a:lnTo>
                    <a:pt x="1856536" y="3315324"/>
                  </a:lnTo>
                  <a:lnTo>
                    <a:pt x="1824026" y="3322018"/>
                  </a:lnTo>
                  <a:close/>
                </a:path>
                <a:path w="3529965" h="3456304" extrusionOk="0">
                  <a:moveTo>
                    <a:pt x="3529480" y="2642621"/>
                  </a:moveTo>
                  <a:lnTo>
                    <a:pt x="3516175" y="2626401"/>
                  </a:lnTo>
                  <a:lnTo>
                    <a:pt x="3481498" y="2581106"/>
                  </a:lnTo>
                  <a:lnTo>
                    <a:pt x="3356579" y="2409360"/>
                  </a:lnTo>
                  <a:lnTo>
                    <a:pt x="3247225" y="2270900"/>
                  </a:lnTo>
                  <a:lnTo>
                    <a:pt x="3047316" y="2030637"/>
                  </a:lnTo>
                  <a:lnTo>
                    <a:pt x="2685486" y="1601171"/>
                  </a:lnTo>
                  <a:lnTo>
                    <a:pt x="3121283" y="1601171"/>
                  </a:lnTo>
                  <a:lnTo>
                    <a:pt x="3221389" y="1707713"/>
                  </a:lnTo>
                  <a:lnTo>
                    <a:pt x="3483041" y="1991292"/>
                  </a:lnTo>
                  <a:lnTo>
                    <a:pt x="3529480" y="2044590"/>
                  </a:lnTo>
                  <a:lnTo>
                    <a:pt x="3529480" y="2642621"/>
                  </a:lnTo>
                  <a:close/>
                </a:path>
                <a:path w="3529965" h="3456304" extrusionOk="0">
                  <a:moveTo>
                    <a:pt x="2712892" y="3456100"/>
                  </a:moveTo>
                  <a:lnTo>
                    <a:pt x="2662049" y="3440122"/>
                  </a:lnTo>
                  <a:lnTo>
                    <a:pt x="2609121" y="3398441"/>
                  </a:lnTo>
                  <a:lnTo>
                    <a:pt x="2582758" y="3369050"/>
                  </a:lnTo>
                  <a:lnTo>
                    <a:pt x="2556935" y="3334539"/>
                  </a:lnTo>
                  <a:lnTo>
                    <a:pt x="2532006" y="3295342"/>
                  </a:lnTo>
                  <a:lnTo>
                    <a:pt x="2508323" y="3251896"/>
                  </a:lnTo>
                  <a:lnTo>
                    <a:pt x="2486241" y="3204635"/>
                  </a:lnTo>
                  <a:lnTo>
                    <a:pt x="2466114" y="3153995"/>
                  </a:lnTo>
                  <a:lnTo>
                    <a:pt x="2448295" y="3100410"/>
                  </a:lnTo>
                  <a:lnTo>
                    <a:pt x="2433138" y="3044316"/>
                  </a:lnTo>
                  <a:lnTo>
                    <a:pt x="2420996" y="2986149"/>
                  </a:lnTo>
                  <a:lnTo>
                    <a:pt x="2412224" y="2926343"/>
                  </a:lnTo>
                  <a:lnTo>
                    <a:pt x="2407175" y="2865333"/>
                  </a:lnTo>
                  <a:lnTo>
                    <a:pt x="2397966" y="2663358"/>
                  </a:lnTo>
                  <a:lnTo>
                    <a:pt x="2395029" y="2486801"/>
                  </a:lnTo>
                  <a:lnTo>
                    <a:pt x="2394997" y="2469924"/>
                  </a:lnTo>
                  <a:lnTo>
                    <a:pt x="2397966" y="2206392"/>
                  </a:lnTo>
                  <a:lnTo>
                    <a:pt x="2407175" y="1740495"/>
                  </a:lnTo>
                  <a:lnTo>
                    <a:pt x="2693662" y="1740495"/>
                  </a:lnTo>
                  <a:lnTo>
                    <a:pt x="2711066" y="2053462"/>
                  </a:lnTo>
                  <a:lnTo>
                    <a:pt x="2728653" y="2411953"/>
                  </a:lnTo>
                  <a:lnTo>
                    <a:pt x="2736646" y="2674787"/>
                  </a:lnTo>
                  <a:lnTo>
                    <a:pt x="2737846" y="2717442"/>
                  </a:lnTo>
                  <a:lnTo>
                    <a:pt x="2741145" y="2765233"/>
                  </a:lnTo>
                  <a:lnTo>
                    <a:pt x="2746093" y="2817209"/>
                  </a:lnTo>
                  <a:lnTo>
                    <a:pt x="2752241" y="2872424"/>
                  </a:lnTo>
                  <a:lnTo>
                    <a:pt x="2759139" y="2929927"/>
                  </a:lnTo>
                  <a:lnTo>
                    <a:pt x="2766336" y="2988772"/>
                  </a:lnTo>
                  <a:lnTo>
                    <a:pt x="2773384" y="3048010"/>
                  </a:lnTo>
                  <a:lnTo>
                    <a:pt x="2779832" y="3106693"/>
                  </a:lnTo>
                  <a:lnTo>
                    <a:pt x="2785230" y="3163871"/>
                  </a:lnTo>
                  <a:lnTo>
                    <a:pt x="2789129" y="3218598"/>
                  </a:lnTo>
                  <a:lnTo>
                    <a:pt x="2791078" y="3269924"/>
                  </a:lnTo>
                  <a:lnTo>
                    <a:pt x="2790628" y="3316901"/>
                  </a:lnTo>
                  <a:lnTo>
                    <a:pt x="2787330" y="3358581"/>
                  </a:lnTo>
                  <a:lnTo>
                    <a:pt x="2770370" y="3422277"/>
                  </a:lnTo>
                  <a:lnTo>
                    <a:pt x="2736646" y="3453362"/>
                  </a:lnTo>
                  <a:lnTo>
                    <a:pt x="2712892" y="345610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26;p7"/>
            <p:cNvSpPr/>
            <p:nvPr/>
          </p:nvSpPr>
          <p:spPr>
            <a:xfrm>
              <a:off x="13455509" y="649985"/>
              <a:ext cx="4159885" cy="2358390"/>
            </a:xfrm>
            <a:custGeom>
              <a:avLst/>
              <a:gdLst/>
              <a:ahLst/>
              <a:cxnLst/>
              <a:rect l="l" t="t" r="r" b="b"/>
              <a:pathLst>
                <a:path w="4159884" h="2358390" extrusionOk="0">
                  <a:moveTo>
                    <a:pt x="116865" y="1491221"/>
                  </a:moveTo>
                  <a:lnTo>
                    <a:pt x="73926" y="1401699"/>
                  </a:lnTo>
                  <a:lnTo>
                    <a:pt x="48348" y="1377734"/>
                  </a:lnTo>
                  <a:lnTo>
                    <a:pt x="83616" y="1451267"/>
                  </a:lnTo>
                  <a:lnTo>
                    <a:pt x="116865" y="1491221"/>
                  </a:lnTo>
                  <a:close/>
                </a:path>
                <a:path w="4159884" h="2358390" extrusionOk="0">
                  <a:moveTo>
                    <a:pt x="3072371" y="2190991"/>
                  </a:moveTo>
                  <a:lnTo>
                    <a:pt x="3037128" y="2117509"/>
                  </a:lnTo>
                  <a:lnTo>
                    <a:pt x="2827236" y="2002929"/>
                  </a:lnTo>
                  <a:lnTo>
                    <a:pt x="2786240" y="1976183"/>
                  </a:lnTo>
                  <a:lnTo>
                    <a:pt x="2744305" y="1947506"/>
                  </a:lnTo>
                  <a:lnTo>
                    <a:pt x="2701556" y="1917090"/>
                  </a:lnTo>
                  <a:lnTo>
                    <a:pt x="2669514" y="1879676"/>
                  </a:lnTo>
                  <a:lnTo>
                    <a:pt x="2625407" y="1846427"/>
                  </a:lnTo>
                  <a:lnTo>
                    <a:pt x="2592209" y="1806600"/>
                  </a:lnTo>
                  <a:lnTo>
                    <a:pt x="2517787" y="1739531"/>
                  </a:lnTo>
                  <a:lnTo>
                    <a:pt x="2488171" y="1707146"/>
                  </a:lnTo>
                  <a:lnTo>
                    <a:pt x="2446883" y="1679816"/>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20"/>
                  </a:lnTo>
                  <a:lnTo>
                    <a:pt x="1633270" y="1334350"/>
                  </a:lnTo>
                  <a:lnTo>
                    <a:pt x="1589671" y="1331569"/>
                  </a:lnTo>
                  <a:lnTo>
                    <a:pt x="1535531" y="1336154"/>
                  </a:lnTo>
                  <a:lnTo>
                    <a:pt x="1493507" y="1336649"/>
                  </a:lnTo>
                  <a:lnTo>
                    <a:pt x="1451927" y="1338046"/>
                  </a:lnTo>
                  <a:lnTo>
                    <a:pt x="1398676" y="1344472"/>
                  </a:lnTo>
                  <a:lnTo>
                    <a:pt x="1356766" y="1345196"/>
                  </a:lnTo>
                  <a:lnTo>
                    <a:pt x="1314475" y="1345133"/>
                  </a:lnTo>
                  <a:lnTo>
                    <a:pt x="1271536" y="1343710"/>
                  </a:lnTo>
                  <a:lnTo>
                    <a:pt x="1227658" y="1340332"/>
                  </a:lnTo>
                  <a:lnTo>
                    <a:pt x="1182573" y="1334439"/>
                  </a:lnTo>
                  <a:lnTo>
                    <a:pt x="1136002" y="1325435"/>
                  </a:lnTo>
                  <a:lnTo>
                    <a:pt x="1087666" y="1312773"/>
                  </a:lnTo>
                  <a:lnTo>
                    <a:pt x="1037297" y="1295844"/>
                  </a:lnTo>
                  <a:lnTo>
                    <a:pt x="996061" y="1268603"/>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57"/>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63" y="1226286"/>
                  </a:lnTo>
                  <a:lnTo>
                    <a:pt x="261200" y="1204810"/>
                  </a:lnTo>
                  <a:lnTo>
                    <a:pt x="319722" y="1180007"/>
                  </a:lnTo>
                  <a:lnTo>
                    <a:pt x="368363" y="1163942"/>
                  </a:lnTo>
                  <a:lnTo>
                    <a:pt x="418325" y="1150632"/>
                  </a:lnTo>
                  <a:lnTo>
                    <a:pt x="481050" y="1134592"/>
                  </a:lnTo>
                  <a:lnTo>
                    <a:pt x="522185" y="1132255"/>
                  </a:lnTo>
                  <a:lnTo>
                    <a:pt x="576097" y="1127175"/>
                  </a:lnTo>
                  <a:lnTo>
                    <a:pt x="619861" y="1130312"/>
                  </a:lnTo>
                  <a:lnTo>
                    <a:pt x="664921" y="1136167"/>
                  </a:lnTo>
                  <a:lnTo>
                    <a:pt x="711288" y="1144739"/>
                  </a:lnTo>
                  <a:lnTo>
                    <a:pt x="758952" y="1156030"/>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400" y="1367548"/>
                  </a:lnTo>
                  <a:lnTo>
                    <a:pt x="1406918" y="1361655"/>
                  </a:lnTo>
                  <a:lnTo>
                    <a:pt x="1448866" y="1361033"/>
                  </a:lnTo>
                  <a:lnTo>
                    <a:pt x="1490370" y="1359446"/>
                  </a:lnTo>
                  <a:lnTo>
                    <a:pt x="1543761"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84" y="1469567"/>
                  </a:lnTo>
                  <a:lnTo>
                    <a:pt x="2173046" y="1490649"/>
                  </a:lnTo>
                  <a:lnTo>
                    <a:pt x="2296795" y="1572463"/>
                  </a:lnTo>
                  <a:lnTo>
                    <a:pt x="2326754" y="1605559"/>
                  </a:lnTo>
                  <a:lnTo>
                    <a:pt x="2409520" y="1660626"/>
                  </a:lnTo>
                  <a:lnTo>
                    <a:pt x="2498369" y="1757781"/>
                  </a:lnTo>
                  <a:lnTo>
                    <a:pt x="2538984" y="1783727"/>
                  </a:lnTo>
                  <a:lnTo>
                    <a:pt x="2572867" y="1824990"/>
                  </a:lnTo>
                  <a:lnTo>
                    <a:pt x="2617774" y="1859889"/>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53"/>
                  </a:lnTo>
                  <a:lnTo>
                    <a:pt x="2545727" y="2003336"/>
                  </a:lnTo>
                  <a:lnTo>
                    <a:pt x="2495689" y="1987118"/>
                  </a:lnTo>
                  <a:lnTo>
                    <a:pt x="2445347" y="1970265"/>
                  </a:lnTo>
                  <a:lnTo>
                    <a:pt x="2293328" y="1917623"/>
                  </a:lnTo>
                  <a:lnTo>
                    <a:pt x="2254046" y="1894459"/>
                  </a:lnTo>
                  <a:lnTo>
                    <a:pt x="2203424" y="1877021"/>
                  </a:lnTo>
                  <a:lnTo>
                    <a:pt x="2150719" y="1855216"/>
                  </a:lnTo>
                  <a:lnTo>
                    <a:pt x="2110778" y="1830666"/>
                  </a:lnTo>
                  <a:lnTo>
                    <a:pt x="2060575" y="1814118"/>
                  </a:lnTo>
                  <a:lnTo>
                    <a:pt x="2011451" y="1799805"/>
                  </a:lnTo>
                  <a:lnTo>
                    <a:pt x="1963280" y="1787461"/>
                  </a:lnTo>
                  <a:lnTo>
                    <a:pt x="1915934" y="1776844"/>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93" y="1743036"/>
                  </a:lnTo>
                  <a:lnTo>
                    <a:pt x="1406118" y="1741754"/>
                  </a:lnTo>
                  <a:lnTo>
                    <a:pt x="1362951" y="1739849"/>
                  </a:lnTo>
                  <a:lnTo>
                    <a:pt x="1307985" y="1742732"/>
                  </a:lnTo>
                  <a:lnTo>
                    <a:pt x="1264094" y="1739328"/>
                  </a:lnTo>
                  <a:lnTo>
                    <a:pt x="1219771" y="1735023"/>
                  </a:lnTo>
                  <a:lnTo>
                    <a:pt x="1163523" y="1735213"/>
                  </a:lnTo>
                  <a:lnTo>
                    <a:pt x="1106754" y="1734299"/>
                  </a:lnTo>
                  <a:lnTo>
                    <a:pt x="1060856" y="1726704"/>
                  </a:lnTo>
                  <a:lnTo>
                    <a:pt x="1002880" y="1723313"/>
                  </a:lnTo>
                  <a:lnTo>
                    <a:pt x="913955" y="1714106"/>
                  </a:lnTo>
                  <a:lnTo>
                    <a:pt x="824572" y="1703959"/>
                  </a:lnTo>
                  <a:lnTo>
                    <a:pt x="746391" y="1687779"/>
                  </a:lnTo>
                  <a:lnTo>
                    <a:pt x="612914" y="1644434"/>
                  </a:lnTo>
                  <a:lnTo>
                    <a:pt x="558012" y="1618068"/>
                  </a:lnTo>
                  <a:lnTo>
                    <a:pt x="503631" y="1592783"/>
                  </a:lnTo>
                  <a:lnTo>
                    <a:pt x="449948" y="1568958"/>
                  </a:lnTo>
                  <a:lnTo>
                    <a:pt x="408622" y="1541538"/>
                  </a:lnTo>
                  <a:lnTo>
                    <a:pt x="368388" y="1516380"/>
                  </a:lnTo>
                  <a:lnTo>
                    <a:pt x="329438" y="1493913"/>
                  </a:lnTo>
                  <a:lnTo>
                    <a:pt x="303428"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49"/>
                  </a:lnTo>
                  <a:lnTo>
                    <a:pt x="389089" y="1559547"/>
                  </a:lnTo>
                  <a:lnTo>
                    <a:pt x="423938" y="1573466"/>
                  </a:lnTo>
                  <a:lnTo>
                    <a:pt x="448043" y="1594370"/>
                  </a:lnTo>
                  <a:lnTo>
                    <a:pt x="484251" y="1611109"/>
                  </a:lnTo>
                  <a:lnTo>
                    <a:pt x="520992" y="1628990"/>
                  </a:lnTo>
                  <a:lnTo>
                    <a:pt x="558190" y="1647812"/>
                  </a:lnTo>
                  <a:lnTo>
                    <a:pt x="607225" y="1661934"/>
                  </a:lnTo>
                  <a:lnTo>
                    <a:pt x="656526" y="1676628"/>
                  </a:lnTo>
                  <a:lnTo>
                    <a:pt x="755650"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13"/>
                  </a:lnTo>
                  <a:lnTo>
                    <a:pt x="1402753" y="1764118"/>
                  </a:lnTo>
                  <a:lnTo>
                    <a:pt x="1502524" y="1766544"/>
                  </a:lnTo>
                  <a:lnTo>
                    <a:pt x="1559115" y="1767078"/>
                  </a:lnTo>
                  <a:lnTo>
                    <a:pt x="1615528" y="1767243"/>
                  </a:lnTo>
                  <a:lnTo>
                    <a:pt x="1671904" y="1767293"/>
                  </a:lnTo>
                  <a:lnTo>
                    <a:pt x="1716887" y="1772996"/>
                  </a:lnTo>
                  <a:lnTo>
                    <a:pt x="1762074" y="1779092"/>
                  </a:lnTo>
                  <a:lnTo>
                    <a:pt x="1819008" y="1780349"/>
                  </a:lnTo>
                  <a:lnTo>
                    <a:pt x="1864944" y="1788007"/>
                  </a:lnTo>
                  <a:lnTo>
                    <a:pt x="1911426" y="1796821"/>
                  </a:lnTo>
                  <a:lnTo>
                    <a:pt x="1958594" y="1807057"/>
                  </a:lnTo>
                  <a:lnTo>
                    <a:pt x="2006549" y="1818944"/>
                  </a:lnTo>
                  <a:lnTo>
                    <a:pt x="2055431" y="1832762"/>
                  </a:lnTo>
                  <a:lnTo>
                    <a:pt x="2105355" y="1848751"/>
                  </a:lnTo>
                  <a:lnTo>
                    <a:pt x="2145004" y="1872665"/>
                  </a:lnTo>
                  <a:lnTo>
                    <a:pt x="2197379" y="1893760"/>
                  </a:lnTo>
                  <a:lnTo>
                    <a:pt x="2236736" y="1917103"/>
                  </a:lnTo>
                  <a:lnTo>
                    <a:pt x="2440101" y="1988693"/>
                  </a:lnTo>
                  <a:lnTo>
                    <a:pt x="2490559" y="2005787"/>
                  </a:lnTo>
                  <a:lnTo>
                    <a:pt x="2540698" y="2022221"/>
                  </a:lnTo>
                  <a:lnTo>
                    <a:pt x="2590431" y="2037829"/>
                  </a:lnTo>
                  <a:lnTo>
                    <a:pt x="2628252" y="2057920"/>
                  </a:lnTo>
                  <a:lnTo>
                    <a:pt x="2676956" y="2071370"/>
                  </a:lnTo>
                  <a:lnTo>
                    <a:pt x="2725013" y="2083485"/>
                  </a:lnTo>
                  <a:lnTo>
                    <a:pt x="2772359" y="2094090"/>
                  </a:lnTo>
                  <a:lnTo>
                    <a:pt x="2818904" y="2103018"/>
                  </a:lnTo>
                  <a:lnTo>
                    <a:pt x="2868130" y="2117547"/>
                  </a:lnTo>
                  <a:lnTo>
                    <a:pt x="2916440" y="2130196"/>
                  </a:lnTo>
                  <a:lnTo>
                    <a:pt x="2963748" y="2140699"/>
                  </a:lnTo>
                  <a:lnTo>
                    <a:pt x="3009900" y="2148840"/>
                  </a:lnTo>
                  <a:lnTo>
                    <a:pt x="3026638" y="2154351"/>
                  </a:lnTo>
                  <a:lnTo>
                    <a:pt x="3043364" y="2159863"/>
                  </a:lnTo>
                  <a:lnTo>
                    <a:pt x="3050857" y="2175497"/>
                  </a:lnTo>
                  <a:lnTo>
                    <a:pt x="3043936" y="2190432"/>
                  </a:lnTo>
                  <a:lnTo>
                    <a:pt x="3047568" y="2198014"/>
                  </a:lnTo>
                  <a:lnTo>
                    <a:pt x="2985414" y="2244610"/>
                  </a:lnTo>
                  <a:lnTo>
                    <a:pt x="2939986" y="2267381"/>
                  </a:lnTo>
                  <a:lnTo>
                    <a:pt x="2892742" y="2286343"/>
                  </a:lnTo>
                  <a:lnTo>
                    <a:pt x="2843898" y="2301976"/>
                  </a:lnTo>
                  <a:lnTo>
                    <a:pt x="2793669" y="2314714"/>
                  </a:lnTo>
                  <a:lnTo>
                    <a:pt x="2753728" y="2319540"/>
                  </a:lnTo>
                  <a:lnTo>
                    <a:pt x="2701391" y="2327872"/>
                  </a:lnTo>
                  <a:lnTo>
                    <a:pt x="2648318" y="2334704"/>
                  </a:lnTo>
                  <a:lnTo>
                    <a:pt x="2606192" y="2334971"/>
                  </a:lnTo>
                  <a:lnTo>
                    <a:pt x="2552331" y="2340140"/>
                  </a:lnTo>
                  <a:lnTo>
                    <a:pt x="2509850" y="2339657"/>
                  </a:lnTo>
                  <a:lnTo>
                    <a:pt x="2450033" y="2332418"/>
                  </a:lnTo>
                  <a:lnTo>
                    <a:pt x="2389924" y="2324557"/>
                  </a:lnTo>
                  <a:lnTo>
                    <a:pt x="2329561" y="2316188"/>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37"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42"/>
                  </a:lnTo>
                  <a:lnTo>
                    <a:pt x="1105115" y="2053920"/>
                  </a:lnTo>
                  <a:lnTo>
                    <a:pt x="1048981" y="2054364"/>
                  </a:lnTo>
                  <a:lnTo>
                    <a:pt x="992581" y="2054237"/>
                  </a:lnTo>
                  <a:lnTo>
                    <a:pt x="935863" y="2053450"/>
                  </a:lnTo>
                  <a:lnTo>
                    <a:pt x="890270" y="2046478"/>
                  </a:lnTo>
                  <a:lnTo>
                    <a:pt x="832853" y="2044242"/>
                  </a:lnTo>
                  <a:lnTo>
                    <a:pt x="786498" y="2035695"/>
                  </a:lnTo>
                  <a:lnTo>
                    <a:pt x="739724" y="2026272"/>
                  </a:lnTo>
                  <a:lnTo>
                    <a:pt x="692492" y="2015921"/>
                  </a:lnTo>
                  <a:lnTo>
                    <a:pt x="644804" y="2004580"/>
                  </a:lnTo>
                  <a:lnTo>
                    <a:pt x="608050" y="1986699"/>
                  </a:lnTo>
                  <a:lnTo>
                    <a:pt x="570788" y="1967725"/>
                  </a:lnTo>
                  <a:lnTo>
                    <a:pt x="532955" y="1947583"/>
                  </a:lnTo>
                  <a:lnTo>
                    <a:pt x="494538" y="1926234"/>
                  </a:lnTo>
                  <a:lnTo>
                    <a:pt x="466966" y="1898116"/>
                  </a:lnTo>
                  <a:lnTo>
                    <a:pt x="428815" y="1847938"/>
                  </a:lnTo>
                  <a:lnTo>
                    <a:pt x="378714" y="1802206"/>
                  </a:lnTo>
                  <a:lnTo>
                    <a:pt x="225628" y="1600517"/>
                  </a:lnTo>
                  <a:lnTo>
                    <a:pt x="189395" y="1554340"/>
                  </a:lnTo>
                  <a:lnTo>
                    <a:pt x="154635" y="1511223"/>
                  </a:lnTo>
                  <a:lnTo>
                    <a:pt x="121666" y="1471866"/>
                  </a:lnTo>
                  <a:lnTo>
                    <a:pt x="90843" y="1436966"/>
                  </a:lnTo>
                  <a:lnTo>
                    <a:pt x="116865" y="1491221"/>
                  </a:lnTo>
                  <a:lnTo>
                    <a:pt x="141147" y="1541830"/>
                  </a:lnTo>
                  <a:lnTo>
                    <a:pt x="178917" y="1591221"/>
                  </a:lnTo>
                  <a:lnTo>
                    <a:pt x="218300" y="1643964"/>
                  </a:lnTo>
                  <a:lnTo>
                    <a:pt x="270306" y="1693672"/>
                  </a:lnTo>
                  <a:lnTo>
                    <a:pt x="353225" y="1807794"/>
                  </a:lnTo>
                  <a:lnTo>
                    <a:pt x="458508" y="1909851"/>
                  </a:lnTo>
                  <a:lnTo>
                    <a:pt x="485838" y="1937461"/>
                  </a:lnTo>
                  <a:lnTo>
                    <a:pt x="550176" y="1983486"/>
                  </a:lnTo>
                  <a:lnTo>
                    <a:pt x="587222" y="2002015"/>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92"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59"/>
                  </a:lnTo>
                  <a:lnTo>
                    <a:pt x="1956460" y="2155012"/>
                  </a:lnTo>
                  <a:lnTo>
                    <a:pt x="1995652" y="2177973"/>
                  </a:lnTo>
                  <a:lnTo>
                    <a:pt x="2023630" y="2206955"/>
                  </a:lnTo>
                  <a:lnTo>
                    <a:pt x="2176792" y="2291346"/>
                  </a:lnTo>
                  <a:lnTo>
                    <a:pt x="2276056" y="2322106"/>
                  </a:lnTo>
                  <a:lnTo>
                    <a:pt x="2325484" y="2337054"/>
                  </a:lnTo>
                  <a:lnTo>
                    <a:pt x="2386177" y="2346109"/>
                  </a:lnTo>
                  <a:lnTo>
                    <a:pt x="2446617" y="2354681"/>
                  </a:lnTo>
                  <a:lnTo>
                    <a:pt x="2518232" y="2357158"/>
                  </a:lnTo>
                  <a:lnTo>
                    <a:pt x="2589123" y="2358110"/>
                  </a:lnTo>
                  <a:lnTo>
                    <a:pt x="2657614" y="2354084"/>
                  </a:lnTo>
                  <a:lnTo>
                    <a:pt x="2723921" y="2345486"/>
                  </a:lnTo>
                  <a:lnTo>
                    <a:pt x="2776766" y="2338209"/>
                  </a:lnTo>
                  <a:lnTo>
                    <a:pt x="2827807" y="2327148"/>
                  </a:lnTo>
                  <a:lnTo>
                    <a:pt x="2877210" y="2312682"/>
                  </a:lnTo>
                  <a:lnTo>
                    <a:pt x="2913735" y="2300732"/>
                  </a:lnTo>
                  <a:lnTo>
                    <a:pt x="2949003" y="2286177"/>
                  </a:lnTo>
                  <a:lnTo>
                    <a:pt x="2983217" y="2269413"/>
                  </a:lnTo>
                  <a:lnTo>
                    <a:pt x="3016567" y="2250846"/>
                  </a:lnTo>
                  <a:lnTo>
                    <a:pt x="3058604" y="2221001"/>
                  </a:lnTo>
                  <a:lnTo>
                    <a:pt x="3066224" y="2207526"/>
                  </a:lnTo>
                  <a:lnTo>
                    <a:pt x="3072371" y="2190991"/>
                  </a:lnTo>
                  <a:close/>
                </a:path>
                <a:path w="4159884" h="2358390" extrusionOk="0">
                  <a:moveTo>
                    <a:pt x="3165551" y="2179675"/>
                  </a:moveTo>
                  <a:lnTo>
                    <a:pt x="3158350" y="2164677"/>
                  </a:lnTo>
                  <a:lnTo>
                    <a:pt x="3139325" y="2154390"/>
                  </a:lnTo>
                  <a:lnTo>
                    <a:pt x="3107639" y="2147049"/>
                  </a:lnTo>
                  <a:lnTo>
                    <a:pt x="3061462" y="2138896"/>
                  </a:lnTo>
                  <a:lnTo>
                    <a:pt x="3058109" y="2131872"/>
                  </a:lnTo>
                  <a:lnTo>
                    <a:pt x="3043351" y="2130475"/>
                  </a:lnTo>
                  <a:lnTo>
                    <a:pt x="3065907" y="2177504"/>
                  </a:lnTo>
                  <a:lnTo>
                    <a:pt x="3074352" y="2165756"/>
                  </a:lnTo>
                  <a:lnTo>
                    <a:pt x="3068078" y="2152700"/>
                  </a:lnTo>
                  <a:lnTo>
                    <a:pt x="3072561" y="2162010"/>
                  </a:lnTo>
                  <a:lnTo>
                    <a:pt x="3105708" y="2172385"/>
                  </a:lnTo>
                  <a:lnTo>
                    <a:pt x="3136239" y="2177300"/>
                  </a:lnTo>
                  <a:lnTo>
                    <a:pt x="3152444" y="2181745"/>
                  </a:lnTo>
                  <a:lnTo>
                    <a:pt x="3165551"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7" name="Google Shape;127;p7"/>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7"/>
          <p:cNvSpPr txBox="1">
            <a:spLocks noGrp="1"/>
          </p:cNvSpPr>
          <p:nvPr>
            <p:ph type="title"/>
          </p:nvPr>
        </p:nvSpPr>
        <p:spPr>
          <a:xfrm>
            <a:off x="10007508" y="4330086"/>
            <a:ext cx="6881400" cy="2822700"/>
          </a:xfrm>
          <a:prstGeom prst="rect">
            <a:avLst/>
          </a:prstGeom>
          <a:noFill/>
          <a:ln>
            <a:noFill/>
          </a:ln>
        </p:spPr>
        <p:txBody>
          <a:bodyPr spcFirstLastPara="1" wrap="square" lIns="0" tIns="124450" rIns="0" bIns="0" anchor="t" anchorCtr="0">
            <a:spAutoFit/>
          </a:bodyPr>
          <a:lstStyle/>
          <a:p>
            <a:pPr marL="12700" marR="5080" lvl="0" indent="0" algn="l" rtl="0">
              <a:lnSpc>
                <a:spcPct val="109285"/>
              </a:lnSpc>
              <a:spcBef>
                <a:spcPts val="0"/>
              </a:spcBef>
              <a:spcAft>
                <a:spcPts val="0"/>
              </a:spcAft>
              <a:buSzPts val="1400"/>
              <a:buNone/>
            </a:pPr>
            <a:r>
              <a:rPr lang="en-US" sz="5500">
                <a:solidFill>
                  <a:srgbClr val="FEF1EB"/>
                </a:solidFill>
              </a:rPr>
              <a:t>METHODOLOGIES,  PREPARATION,  AND ANALYSIS</a:t>
            </a:r>
            <a:endParaRPr sz="5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p:nvPr/>
        </p:nvSpPr>
        <p:spPr>
          <a:xfrm>
            <a:off x="5430393" y="1957165"/>
            <a:ext cx="7427700" cy="859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500"/>
              <a:buFont typeface="Arial"/>
              <a:buNone/>
            </a:pPr>
            <a:r>
              <a:rPr lang="en-US" sz="5500" b="0" i="0" u="none" strike="noStrike" cap="none">
                <a:solidFill>
                  <a:srgbClr val="183C36"/>
                </a:solidFill>
                <a:latin typeface="Times New Roman"/>
                <a:ea typeface="Times New Roman"/>
                <a:cs typeface="Times New Roman"/>
                <a:sym typeface="Times New Roman"/>
              </a:rPr>
              <a:t>Data Requirement</a:t>
            </a:r>
            <a:endParaRPr sz="5500" b="0" i="0" u="none" strike="noStrike" cap="none">
              <a:solidFill>
                <a:schemeClr val="dk1"/>
              </a:solidFill>
              <a:latin typeface="Times New Roman"/>
              <a:ea typeface="Times New Roman"/>
              <a:cs typeface="Times New Roman"/>
              <a:sym typeface="Times New Roman"/>
            </a:endParaRPr>
          </a:p>
        </p:txBody>
      </p:sp>
      <p:grpSp>
        <p:nvGrpSpPr>
          <p:cNvPr id="134" name="Google Shape;134;p8"/>
          <p:cNvGrpSpPr/>
          <p:nvPr/>
        </p:nvGrpSpPr>
        <p:grpSpPr>
          <a:xfrm>
            <a:off x="0" y="0"/>
            <a:ext cx="2523219" cy="2571115"/>
            <a:chOff x="0" y="0"/>
            <a:chExt cx="2523219" cy="2571115"/>
          </a:xfrm>
        </p:grpSpPr>
        <p:sp>
          <p:nvSpPr>
            <p:cNvPr id="135" name="Google Shape;135;p8"/>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8"/>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7" name="Google Shape;137;p8"/>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8"/>
          <p:cNvSpPr txBox="1"/>
          <p:nvPr/>
        </p:nvSpPr>
        <p:spPr>
          <a:xfrm>
            <a:off x="2961389" y="4249759"/>
            <a:ext cx="12363450" cy="24257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4500"/>
              <a:buFont typeface="Arial"/>
              <a:buNone/>
            </a:pPr>
            <a:r>
              <a:rPr lang="en-US" sz="4500" b="0" i="0" u="none" strike="noStrike" cap="none">
                <a:solidFill>
                  <a:srgbClr val="183C36"/>
                </a:solidFill>
                <a:latin typeface="Arial"/>
                <a:ea typeface="Arial"/>
                <a:cs typeface="Arial"/>
                <a:sym typeface="Arial"/>
              </a:rPr>
              <a:t>Data yang dibutuhkan yaitu nama negara, faktor  sosial-ekonomi, dan faktor kesehatan dengan  format .csv.</a:t>
            </a:r>
            <a:endParaRPr sz="45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5984465" y="1957171"/>
            <a:ext cx="63189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Data Collection</a:t>
            </a:r>
            <a:endParaRPr sz="5500"/>
          </a:p>
        </p:txBody>
      </p:sp>
      <p:grpSp>
        <p:nvGrpSpPr>
          <p:cNvPr id="144" name="Google Shape;144;p9"/>
          <p:cNvGrpSpPr/>
          <p:nvPr/>
        </p:nvGrpSpPr>
        <p:grpSpPr>
          <a:xfrm>
            <a:off x="0" y="5"/>
            <a:ext cx="2523219" cy="2571115"/>
            <a:chOff x="0" y="5"/>
            <a:chExt cx="2523219" cy="2571115"/>
          </a:xfrm>
        </p:grpSpPr>
        <p:sp>
          <p:nvSpPr>
            <p:cNvPr id="145" name="Google Shape;145;p9"/>
            <p:cNvSpPr/>
            <p:nvPr/>
          </p:nvSpPr>
          <p:spPr>
            <a:xfrm>
              <a:off x="0" y="5"/>
              <a:ext cx="2434590" cy="2571115"/>
            </a:xfrm>
            <a:custGeom>
              <a:avLst/>
              <a:gdLst/>
              <a:ahLst/>
              <a:cxnLst/>
              <a:rect l="l" t="t" r="r" b="b"/>
              <a:pathLst>
                <a:path w="2434590" h="2571115" extrusionOk="0">
                  <a:moveTo>
                    <a:pt x="0" y="2570874"/>
                  </a:moveTo>
                  <a:lnTo>
                    <a:pt x="0" y="0"/>
                  </a:lnTo>
                  <a:lnTo>
                    <a:pt x="2334337" y="0"/>
                  </a:lnTo>
                  <a:lnTo>
                    <a:pt x="2346649" y="37075"/>
                  </a:lnTo>
                  <a:lnTo>
                    <a:pt x="2361647" y="86867"/>
                  </a:lnTo>
                  <a:lnTo>
                    <a:pt x="2375130" y="136602"/>
                  </a:lnTo>
                  <a:lnTo>
                    <a:pt x="2387135" y="186253"/>
                  </a:lnTo>
                  <a:lnTo>
                    <a:pt x="2397694" y="235794"/>
                  </a:lnTo>
                  <a:lnTo>
                    <a:pt x="2406842" y="285199"/>
                  </a:lnTo>
                  <a:lnTo>
                    <a:pt x="2414614" y="334442"/>
                  </a:lnTo>
                  <a:lnTo>
                    <a:pt x="2421042" y="383497"/>
                  </a:lnTo>
                  <a:lnTo>
                    <a:pt x="2426163" y="432337"/>
                  </a:lnTo>
                  <a:lnTo>
                    <a:pt x="2430009" y="480935"/>
                  </a:lnTo>
                  <a:lnTo>
                    <a:pt x="2432615" y="529267"/>
                  </a:lnTo>
                  <a:lnTo>
                    <a:pt x="2434016" y="577305"/>
                  </a:lnTo>
                  <a:lnTo>
                    <a:pt x="2434245" y="625024"/>
                  </a:lnTo>
                  <a:lnTo>
                    <a:pt x="2433336" y="672397"/>
                  </a:lnTo>
                  <a:lnTo>
                    <a:pt x="2431324" y="719398"/>
                  </a:lnTo>
                  <a:lnTo>
                    <a:pt x="2428243" y="766000"/>
                  </a:lnTo>
                  <a:lnTo>
                    <a:pt x="2424127" y="812178"/>
                  </a:lnTo>
                  <a:lnTo>
                    <a:pt x="2419011" y="857906"/>
                  </a:lnTo>
                  <a:lnTo>
                    <a:pt x="2412928" y="903156"/>
                  </a:lnTo>
                  <a:lnTo>
                    <a:pt x="2405913" y="947903"/>
                  </a:lnTo>
                  <a:lnTo>
                    <a:pt x="2398000" y="992121"/>
                  </a:lnTo>
                  <a:lnTo>
                    <a:pt x="2389223" y="1035784"/>
                  </a:lnTo>
                  <a:lnTo>
                    <a:pt x="2379616" y="1078864"/>
                  </a:lnTo>
                  <a:lnTo>
                    <a:pt x="2369214" y="1121337"/>
                  </a:lnTo>
                  <a:lnTo>
                    <a:pt x="2358050" y="1163175"/>
                  </a:lnTo>
                  <a:lnTo>
                    <a:pt x="2346160" y="1204353"/>
                  </a:lnTo>
                  <a:lnTo>
                    <a:pt x="2333576" y="1244844"/>
                  </a:lnTo>
                  <a:lnTo>
                    <a:pt x="2320334" y="1284623"/>
                  </a:lnTo>
                  <a:lnTo>
                    <a:pt x="2306467" y="1323662"/>
                  </a:lnTo>
                  <a:lnTo>
                    <a:pt x="2292010" y="1361936"/>
                  </a:lnTo>
                  <a:lnTo>
                    <a:pt x="2276997" y="1399418"/>
                  </a:lnTo>
                  <a:lnTo>
                    <a:pt x="2261462" y="1436083"/>
                  </a:lnTo>
                  <a:lnTo>
                    <a:pt x="2245439" y="1471903"/>
                  </a:lnTo>
                  <a:lnTo>
                    <a:pt x="2228963" y="1506854"/>
                  </a:lnTo>
                  <a:lnTo>
                    <a:pt x="2194786" y="1574039"/>
                  </a:lnTo>
                  <a:lnTo>
                    <a:pt x="2159206" y="1637428"/>
                  </a:lnTo>
                  <a:lnTo>
                    <a:pt x="2122495" y="1696813"/>
                  </a:lnTo>
                  <a:lnTo>
                    <a:pt x="2084928" y="1751982"/>
                  </a:lnTo>
                  <a:lnTo>
                    <a:pt x="2046777" y="1802727"/>
                  </a:lnTo>
                  <a:lnTo>
                    <a:pt x="2008317" y="1848837"/>
                  </a:lnTo>
                  <a:lnTo>
                    <a:pt x="1969821" y="1890102"/>
                  </a:lnTo>
                  <a:lnTo>
                    <a:pt x="1920996" y="1935577"/>
                  </a:lnTo>
                  <a:lnTo>
                    <a:pt x="1864981" y="1980909"/>
                  </a:lnTo>
                  <a:lnTo>
                    <a:pt x="1802243" y="2025913"/>
                  </a:lnTo>
                  <a:lnTo>
                    <a:pt x="1768500" y="2048234"/>
                  </a:lnTo>
                  <a:lnTo>
                    <a:pt x="1733251" y="2070404"/>
                  </a:lnTo>
                  <a:lnTo>
                    <a:pt x="1696557" y="2092398"/>
                  </a:lnTo>
                  <a:lnTo>
                    <a:pt x="1658474" y="2114195"/>
                  </a:lnTo>
                  <a:lnTo>
                    <a:pt x="1619062" y="2135770"/>
                  </a:lnTo>
                  <a:lnTo>
                    <a:pt x="1578380" y="2157101"/>
                  </a:lnTo>
                  <a:lnTo>
                    <a:pt x="1536485" y="2178165"/>
                  </a:lnTo>
                  <a:lnTo>
                    <a:pt x="1493437" y="2198938"/>
                  </a:lnTo>
                  <a:lnTo>
                    <a:pt x="1449293" y="2219397"/>
                  </a:lnTo>
                  <a:lnTo>
                    <a:pt x="1404113" y="2239519"/>
                  </a:lnTo>
                  <a:lnTo>
                    <a:pt x="1357955" y="2259281"/>
                  </a:lnTo>
                  <a:lnTo>
                    <a:pt x="1310878" y="2278659"/>
                  </a:lnTo>
                  <a:lnTo>
                    <a:pt x="1262939" y="2297631"/>
                  </a:lnTo>
                  <a:lnTo>
                    <a:pt x="1214199" y="2316173"/>
                  </a:lnTo>
                  <a:lnTo>
                    <a:pt x="1164714" y="2334262"/>
                  </a:lnTo>
                  <a:lnTo>
                    <a:pt x="1114544" y="2351876"/>
                  </a:lnTo>
                  <a:lnTo>
                    <a:pt x="1063747" y="2368989"/>
                  </a:lnTo>
                  <a:lnTo>
                    <a:pt x="1012383" y="2385581"/>
                  </a:lnTo>
                  <a:lnTo>
                    <a:pt x="960508" y="2401626"/>
                  </a:lnTo>
                  <a:lnTo>
                    <a:pt x="908183" y="2417103"/>
                  </a:lnTo>
                  <a:lnTo>
                    <a:pt x="855465" y="2431988"/>
                  </a:lnTo>
                  <a:lnTo>
                    <a:pt x="802412" y="2446257"/>
                  </a:lnTo>
                  <a:lnTo>
                    <a:pt x="749085" y="2459888"/>
                  </a:lnTo>
                  <a:lnTo>
                    <a:pt x="695541" y="2472858"/>
                  </a:lnTo>
                  <a:lnTo>
                    <a:pt x="641838" y="2485143"/>
                  </a:lnTo>
                  <a:lnTo>
                    <a:pt x="588035" y="2496720"/>
                  </a:lnTo>
                  <a:lnTo>
                    <a:pt x="534191" y="2507565"/>
                  </a:lnTo>
                  <a:lnTo>
                    <a:pt x="480365" y="2517657"/>
                  </a:lnTo>
                  <a:lnTo>
                    <a:pt x="426614" y="2526971"/>
                  </a:lnTo>
                  <a:lnTo>
                    <a:pt x="372998" y="2535484"/>
                  </a:lnTo>
                  <a:lnTo>
                    <a:pt x="319574" y="2543174"/>
                  </a:lnTo>
                  <a:lnTo>
                    <a:pt x="266402" y="2550016"/>
                  </a:lnTo>
                  <a:lnTo>
                    <a:pt x="213540" y="2555989"/>
                  </a:lnTo>
                  <a:lnTo>
                    <a:pt x="161047" y="2561068"/>
                  </a:lnTo>
                  <a:lnTo>
                    <a:pt x="108981" y="2565230"/>
                  </a:lnTo>
                  <a:lnTo>
                    <a:pt x="57400" y="2568453"/>
                  </a:lnTo>
                  <a:lnTo>
                    <a:pt x="6364" y="2570713"/>
                  </a:lnTo>
                  <a:lnTo>
                    <a:pt x="0" y="2570874"/>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 name="Google Shape;146;p9"/>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7" name="Google Shape;147;p9"/>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9"/>
          <p:cNvSpPr txBox="1">
            <a:spLocks noGrp="1"/>
          </p:cNvSpPr>
          <p:nvPr>
            <p:ph type="body" idx="1"/>
          </p:nvPr>
        </p:nvSpPr>
        <p:spPr>
          <a:xfrm>
            <a:off x="3606109" y="3924300"/>
            <a:ext cx="11786400" cy="39381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SzPts val="1400"/>
              <a:buNone/>
            </a:pPr>
            <a:r>
              <a:rPr lang="en-US"/>
              <a:t>Data yang digunakan merupakan data pada  tahun 2020 yang diperoleh dari </a:t>
            </a:r>
            <a:r>
              <a:rPr lang="en-US" u="sng">
                <a:solidFill>
                  <a:schemeClr val="hlink"/>
                </a:solidFill>
                <a:hlinkClick r:id="rId3"/>
              </a:rPr>
              <a:t>https://www.kaggle.com/rohan0301/unsupervised-learning-on-country-data</a:t>
            </a:r>
            <a:r>
              <a:rPr lang="en-US"/>
              <a:t>. Total data yang digunakan yaitu sebanyak 167 data.</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83C3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640</Words>
  <Application>Microsoft Office PowerPoint</Application>
  <PresentationFormat>Custom</PresentationFormat>
  <Paragraphs>70</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CLUSTERING THE COUNTRIES  BY USING K-MEANS METHOD  FOR HELP INTERNATIONAL</vt:lpstr>
      <vt:lpstr>BUSINESS  UNDERSTANDING</vt:lpstr>
      <vt:lpstr>Latar Belakang Permasalahan</vt:lpstr>
      <vt:lpstr>Objek Permasalahan</vt:lpstr>
      <vt:lpstr>Rumusan Masalah</vt:lpstr>
      <vt:lpstr>Tujuan</vt:lpstr>
      <vt:lpstr>METHODOLOGIES,  PREPARATION,  AND ANALYSIS</vt:lpstr>
      <vt:lpstr>PowerPoint Presentation</vt:lpstr>
      <vt:lpstr>Data Collection</vt:lpstr>
      <vt:lpstr>Data Understanding</vt:lpstr>
      <vt:lpstr>Import Library</vt:lpstr>
      <vt:lpstr>Data</vt:lpstr>
      <vt:lpstr>PowerPoint Presentation</vt:lpstr>
      <vt:lpstr>Data Shape, Duplicate, Info</vt:lpstr>
      <vt:lpstr>Describing Data</vt:lpstr>
      <vt:lpstr>Outlier Data</vt:lpstr>
      <vt:lpstr>Outlier Data</vt:lpstr>
      <vt:lpstr>Visualization</vt:lpstr>
      <vt:lpstr>Visualization</vt:lpstr>
      <vt:lpstr>DATA MODELLING</vt:lpstr>
      <vt:lpstr>Normalization using Min-Max</vt:lpstr>
      <vt:lpstr>Metode Elbow</vt:lpstr>
      <vt:lpstr>Metode K-Means</vt:lpstr>
      <vt:lpstr>Clustering Results</vt:lpstr>
      <vt:lpstr>Clustering Results</vt:lpstr>
      <vt:lpstr>Describing Data by Clusters</vt:lpstr>
      <vt:lpstr>Clusters Correlation</vt:lpstr>
      <vt:lpstr>Clustering Results</vt:lpstr>
      <vt:lpstr>Clustering Results</vt:lpstr>
      <vt:lpstr>Clustering Results</vt:lpstr>
      <vt:lpstr>Visualization Model</vt:lpstr>
      <vt:lpstr>Visualization Model</vt:lpstr>
      <vt:lpstr>EVALUATION</vt:lpstr>
      <vt:lpstr>Silhouette  Coefficient</vt:lpstr>
      <vt:lpstr>PENUTUP</vt:lpstr>
      <vt:lpstr>Berdasarkan metode elbow didapatkan jumlah cluster  yang optimal adalah 3 cluster. Terdapat 3 fitur teratas  yang memiliki dampak terbesar dalam proses clustering yaitu life_expec, gdpp, dan income. Cluster 0  merupakan negara yang memerlukan bantuan yaitu  sebanyak 46 negara, cluster 1 merupakan negara yang mungkin memerlukan bantuan yaitu sebanyak 93 negara, cluster 2 merupakan negara yang tidak memerlukan bantuan yaitu sebanyak 28 negara. </vt:lpstr>
      <vt:lpstr>PowerPoint Presentation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COUNTRIES  BY USING K-MEANS METHOD  FOR HELP INTERNATIONAL</dc:title>
  <cp:lastModifiedBy>Tania</cp:lastModifiedBy>
  <cp:revision>4</cp:revision>
  <dcterms:created xsi:type="dcterms:W3CDTF">2021-08-16T18:58:54Z</dcterms:created>
  <dcterms:modified xsi:type="dcterms:W3CDTF">2021-10-09T12:14:26Z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2021-08-16T00:00:00Z</vt:filetime>
  </property>
</Properties>
</file>