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56" r:id="rId2"/>
    <p:sldId id="258" r:id="rId3"/>
    <p:sldId id="273" r:id="rId4"/>
    <p:sldId id="283" r:id="rId5"/>
    <p:sldId id="259" r:id="rId6"/>
    <p:sldId id="271" r:id="rId7"/>
    <p:sldId id="260" r:id="rId8"/>
    <p:sldId id="277" r:id="rId9"/>
    <p:sldId id="261" r:id="rId10"/>
    <p:sldId id="264" r:id="rId11"/>
    <p:sldId id="284" r:id="rId12"/>
    <p:sldId id="285" r:id="rId13"/>
    <p:sldId id="286" r:id="rId14"/>
    <p:sldId id="282" r:id="rId15"/>
    <p:sldId id="268" r:id="rId16"/>
    <p:sldId id="267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o, Jun" initials="LJ" lastIdx="1" clrIdx="0">
    <p:extLst>
      <p:ext uri="{19B8F6BF-5375-455C-9EA6-DF929625EA0E}">
        <p15:presenceInfo xmlns:p15="http://schemas.microsoft.com/office/powerpoint/2012/main" userId="S-1-5-21-319684956-3210497419-1358138691-371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93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8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59A9B-D553-45E4-8868-95AEA109619F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43BDB-6ADF-47DD-9E10-039460AC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93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43BDB-6ADF-47DD-9E10-039460AC85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DA3B-BBEB-4DCA-9E9A-3199AFA3DFB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52AB-B71D-4557-AD56-C0667E009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19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DA3B-BBEB-4DCA-9E9A-3199AFA3DFB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52AB-B71D-4557-AD56-C0667E009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63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DA3B-BBEB-4DCA-9E9A-3199AFA3DFB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52AB-B71D-4557-AD56-C0667E00902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43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DA3B-BBEB-4DCA-9E9A-3199AFA3DFB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52AB-B71D-4557-AD56-C0667E009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15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DA3B-BBEB-4DCA-9E9A-3199AFA3DFB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52AB-B71D-4557-AD56-C0667E00902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6531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DA3B-BBEB-4DCA-9E9A-3199AFA3DFB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52AB-B71D-4557-AD56-C0667E009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84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DA3B-BBEB-4DCA-9E9A-3199AFA3DFB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52AB-B71D-4557-AD56-C0667E009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091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DA3B-BBEB-4DCA-9E9A-3199AFA3DFB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52AB-B71D-4557-AD56-C0667E009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8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DA3B-BBEB-4DCA-9E9A-3199AFA3DFB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52AB-B71D-4557-AD56-C0667E009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0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DA3B-BBEB-4DCA-9E9A-3199AFA3DFB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52AB-B71D-4557-AD56-C0667E009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92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DA3B-BBEB-4DCA-9E9A-3199AFA3DFB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52AB-B71D-4557-AD56-C0667E009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88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DA3B-BBEB-4DCA-9E9A-3199AFA3DFB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52AB-B71D-4557-AD56-C0667E009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4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DA3B-BBEB-4DCA-9E9A-3199AFA3DFB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52AB-B71D-4557-AD56-C0667E009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20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DA3B-BBEB-4DCA-9E9A-3199AFA3DFB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52AB-B71D-4557-AD56-C0667E009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2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DA3B-BBEB-4DCA-9E9A-3199AFA3DFB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52AB-B71D-4557-AD56-C0667E009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7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DA3B-BBEB-4DCA-9E9A-3199AFA3DFB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52AB-B71D-4557-AD56-C0667E009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3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3DA3B-BBEB-4DCA-9E9A-3199AFA3DFB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5FB52AB-B71D-4557-AD56-C0667E009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71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arthexplorer.usgs.gov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igernet.nic.in/" TargetMode="External"/><Relationship Id="rId5" Type="http://schemas.openxmlformats.org/officeDocument/2006/relationships/hyperlink" Target="http://projecttiger.nic.in/" TargetMode="External"/><Relationship Id="rId4" Type="http://schemas.openxmlformats.org/officeDocument/2006/relationships/hyperlink" Target="http://www.landsat.usgs.gov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252" y="159045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Land use and land cover change detection and decline in tiger population in central India</a:t>
            </a:r>
            <a:r>
              <a:rPr lang="en-US" sz="4000" dirty="0"/>
              <a:t>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252" y="4841291"/>
            <a:ext cx="9144000" cy="1655762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  <a:p>
            <a:r>
              <a:rPr lang="en-US" sz="4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Tania Banerjee</a:t>
            </a:r>
          </a:p>
          <a:p>
            <a:r>
              <a:rPr lang="en-US" sz="4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Advisor: Dr. Jun Luo</a:t>
            </a:r>
          </a:p>
          <a:p>
            <a:r>
              <a:rPr lang="en-US" sz="4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Department of Geography, Geology and Planning</a:t>
            </a:r>
          </a:p>
        </p:txBody>
      </p:sp>
    </p:spTree>
    <p:extLst>
      <p:ext uri="{BB962C8B-B14F-4D97-AF65-F5344CB8AC3E}">
        <p14:creationId xmlns:p14="http://schemas.microsoft.com/office/powerpoint/2010/main" val="4279959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Supervised Classification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 The user selects representative samples for each land cover class in the digital image called “training sites”. 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  These training set were used to categories pixels of similar reflectance values into units that were labeled after areas of identifiable features, such as forest, settlements, agricultural such on.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584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45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in forest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97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802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Limitations and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39145" cy="4351338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 In first half of the project, no proper shape files were found of the forests.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Landsat images do not have high resolutions.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No accurate image classification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74688" y="1704108"/>
            <a:ext cx="50245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The tiger mortality data shows the number of tigers died in a large range instead of a particular point.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Therefore, the co-relation is generalized. </a:t>
            </a:r>
          </a:p>
        </p:txBody>
      </p:sp>
    </p:spTree>
    <p:extLst>
      <p:ext uri="{BB962C8B-B14F-4D97-AF65-F5344CB8AC3E}">
        <p14:creationId xmlns:p14="http://schemas.microsoft.com/office/powerpoint/2010/main" val="3561454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5048"/>
            <a:ext cx="6849979" cy="429792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 Consequences of Green Revolution.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Conversion of forest land into agriculture.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 Suggestion to policy maker and environmentalist.</a:t>
            </a:r>
          </a:p>
        </p:txBody>
      </p:sp>
      <p:pic>
        <p:nvPicPr>
          <p:cNvPr id="1026" name="Picture 2" descr="http://mandla.nic.in/images/ph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811" y="150645"/>
            <a:ext cx="3939267" cy="268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g2.holidayiq.com/photos/ta/Tadoba-Photos-Scenic-view-of-the-nature-shareiq-1310458783-378443-jpg-destreviewimages-510x338-132460203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834" y="3489158"/>
            <a:ext cx="3935244" cy="282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538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125" y="1313007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None/>
            </a:pPr>
            <a:r>
              <a:rPr lang="en-US" dirty="0"/>
              <a:t>Pohl, C., &amp; Van </a:t>
            </a:r>
            <a:r>
              <a:rPr lang="en-US" dirty="0" err="1"/>
              <a:t>Genderen</a:t>
            </a:r>
            <a:r>
              <a:rPr lang="en-US" dirty="0"/>
              <a:t>, J. L. (1998). Review article </a:t>
            </a:r>
            <a:r>
              <a:rPr lang="en-US" dirty="0" err="1"/>
              <a:t>multisensor</a:t>
            </a:r>
            <a:r>
              <a:rPr lang="en-US" dirty="0"/>
              <a:t> image fusion in remote sensing: concepts, methods and applications. </a:t>
            </a:r>
            <a:r>
              <a:rPr lang="en-US" i="1" dirty="0"/>
              <a:t>International journal of remote sensing</a:t>
            </a:r>
            <a:r>
              <a:rPr lang="en-US" dirty="0"/>
              <a:t>, </a:t>
            </a:r>
            <a:r>
              <a:rPr lang="en-US" i="1" dirty="0"/>
              <a:t>19</a:t>
            </a:r>
            <a:r>
              <a:rPr lang="en-US" dirty="0"/>
              <a:t>(5), 823-854. </a:t>
            </a:r>
          </a:p>
          <a:p>
            <a:pPr marL="457200" indent="-457200">
              <a:buNone/>
            </a:pPr>
            <a:endParaRPr lang="en-US" dirty="0"/>
          </a:p>
          <a:p>
            <a:pPr marL="457200" indent="-457200">
              <a:buNone/>
            </a:pPr>
            <a:r>
              <a:rPr lang="en-US" dirty="0" err="1"/>
              <a:t>Kwarteng</a:t>
            </a:r>
            <a:r>
              <a:rPr lang="en-US" dirty="0"/>
              <a:t>, A. Y., &amp; Al-</a:t>
            </a:r>
            <a:r>
              <a:rPr lang="en-US" dirty="0" err="1"/>
              <a:t>Ajmi</a:t>
            </a:r>
            <a:r>
              <a:rPr lang="en-US" dirty="0"/>
              <a:t>, D. (1997). </a:t>
            </a:r>
            <a:r>
              <a:rPr lang="en-US" i="1" dirty="0"/>
              <a:t>Satellite remote sensing applications in the State of Kuwait</a:t>
            </a:r>
            <a:r>
              <a:rPr lang="en-US" dirty="0"/>
              <a:t>. Kuwait Institute for Scientific Research.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1164" y="1787236"/>
            <a:ext cx="10713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29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335" y="2478933"/>
            <a:ext cx="10515600" cy="1325563"/>
          </a:xfrm>
        </p:spPr>
        <p:txBody>
          <a:bodyPr/>
          <a:lstStyle/>
          <a:p>
            <a:pPr algn="r"/>
            <a:r>
              <a:rPr lang="en-US" dirty="0"/>
              <a:t>Thank you!!</a:t>
            </a:r>
          </a:p>
        </p:txBody>
      </p:sp>
      <p:pic>
        <p:nvPicPr>
          <p:cNvPr id="2050" name="Picture 2" descr="F:\MSU\sem 1\Dr MEYER GGP\lit rev ppt\sunset_tig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685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945" y="1825625"/>
            <a:ext cx="5536324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After Green Revolution in 1970s, the deforestation continued for decades.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Since then, tiger was declared as an endangered species.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Human settlement near protected areas causes conversion of forests in agricultural land.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 More agricultural land was in demand so as to feed the increasing population.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 Tiger population declined from 100,000 in 1900s to 4,000 in 1970s.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437" y="1389023"/>
            <a:ext cx="4497965" cy="4956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4716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sz="3600" dirty="0"/>
              <a:t>Research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To find the land use and land cover change since 2009 to 2016.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 Find the change in forest over the years.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 To find the relationship between the tiger mortality and deforestation.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 Suggestion to policy maker and Environmentalist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798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Tigers?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Tiger is the national animal of India.</a:t>
            </a:r>
          </a:p>
          <a:p>
            <a:endParaRPr lang="en-US" dirty="0"/>
          </a:p>
          <a:p>
            <a:r>
              <a:rPr lang="en-US" dirty="0"/>
              <a:t> Being endangered, tiger is the biggest concern for environmentalist.</a:t>
            </a:r>
          </a:p>
          <a:p>
            <a:endParaRPr lang="en-US" dirty="0"/>
          </a:p>
          <a:p>
            <a:r>
              <a:rPr lang="en-US" dirty="0"/>
              <a:t> Saving them is equivalent to saving ecosystem.</a:t>
            </a:r>
          </a:p>
          <a:p>
            <a:endParaRPr lang="en-US" dirty="0"/>
          </a:p>
          <a:p>
            <a:r>
              <a:rPr lang="en-US" dirty="0"/>
              <a:t> tiger population declined from 100,000 to 1700s to 4000 in 1900s.</a:t>
            </a:r>
          </a:p>
        </p:txBody>
      </p:sp>
    </p:spTree>
    <p:extLst>
      <p:ext uri="{BB962C8B-B14F-4D97-AF65-F5344CB8AC3E}">
        <p14:creationId xmlns:p14="http://schemas.microsoft.com/office/powerpoint/2010/main" val="3695803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Study area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046" y="2100263"/>
            <a:ext cx="5105400" cy="45613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study area is central India</a:t>
            </a:r>
          </a:p>
          <a:p>
            <a:pPr marL="0" indent="0">
              <a:buNone/>
            </a:pPr>
            <a:r>
              <a:rPr lang="en-US" dirty="0"/>
              <a:t>because of the highest number of tiger reserves.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Almost 19 protected areas for tigers.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 Area:428K sq. km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86945" y="6082145"/>
            <a:ext cx="473825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2: The satellite image of central India.</a:t>
            </a:r>
          </a:p>
          <a:p>
            <a:r>
              <a:rPr lang="en-US" sz="1100" dirty="0"/>
              <a:t>Source: Google Earth 7.1.5</a:t>
            </a:r>
          </a:p>
        </p:txBody>
      </p:sp>
    </p:spTree>
    <p:extLst>
      <p:ext uri="{BB962C8B-B14F-4D97-AF65-F5344CB8AC3E}">
        <p14:creationId xmlns:p14="http://schemas.microsoft.com/office/powerpoint/2010/main" val="753610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Study Area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2516" y="1825625"/>
            <a:ext cx="5061283" cy="4351338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 Altitude: 284 m to 950 m above main sea level.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 Located in states of Maharashtra, Madhya Pradesh and Chhattisgarh.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 Majorly surrounded by big cities and high populated areas.</a:t>
            </a:r>
          </a:p>
        </p:txBody>
      </p:sp>
    </p:spTree>
    <p:extLst>
      <p:ext uri="{BB962C8B-B14F-4D97-AF65-F5344CB8AC3E}">
        <p14:creationId xmlns:p14="http://schemas.microsoft.com/office/powerpoint/2010/main" val="3563075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632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633" y="1564243"/>
            <a:ext cx="4906332" cy="4351338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Ø"/>
            </a:pPr>
            <a:r>
              <a:rPr lang="en-US" sz="3000" dirty="0"/>
              <a:t>Images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000" dirty="0"/>
              <a:t>USG</a:t>
            </a:r>
            <a:r>
              <a:rPr lang="en-US" sz="2800" dirty="0"/>
              <a:t>S Earth Explorer</a:t>
            </a:r>
          </a:p>
          <a:p>
            <a:pPr marL="0" indent="0">
              <a:buNone/>
            </a:pPr>
            <a:r>
              <a:rPr lang="en-US" sz="2800" dirty="0">
                <a:hlinkClick r:id="rId3"/>
              </a:rPr>
              <a:t>http://earthexplorer.usgs.gov/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USGS Landsat</a:t>
            </a:r>
          </a:p>
          <a:p>
            <a:pPr marL="0" indent="0">
              <a:buNone/>
            </a:pPr>
            <a:r>
              <a:rPr lang="en-US" sz="2800" dirty="0">
                <a:hlinkClick r:id="rId4"/>
              </a:rPr>
              <a:t>http://www.landsat.usgs.gov/</a:t>
            </a:r>
            <a:endParaRPr lang="en-US" sz="2800" dirty="0"/>
          </a:p>
          <a:p>
            <a:pPr marL="0" indent="0">
              <a:buNone/>
            </a:pPr>
            <a:r>
              <a:rPr lang="en-US" sz="3200" dirty="0"/>
              <a:t>ArcGIS Image Server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49637" y="1564243"/>
            <a:ext cx="580505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800" dirty="0"/>
              <a:t>Tiger mortality data</a:t>
            </a:r>
          </a:p>
          <a:p>
            <a:endParaRPr lang="en-US" sz="2800" dirty="0"/>
          </a:p>
          <a:p>
            <a:r>
              <a:rPr lang="en-US" sz="2800" dirty="0"/>
              <a:t>Wildlife Protection Society of India</a:t>
            </a:r>
          </a:p>
          <a:p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</a:rPr>
              <a:t>http://www.wpsi-india.org</a:t>
            </a:r>
          </a:p>
          <a:p>
            <a:r>
              <a:rPr lang="en-US" sz="2800" dirty="0"/>
              <a:t>National Tiger Conservation Authority/ Project Tiger</a:t>
            </a:r>
          </a:p>
          <a:p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  <a:hlinkClick r:id="rId5"/>
              </a:rPr>
              <a:t>http</a:t>
            </a:r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</a:rPr>
              <a:t>://</a:t>
            </a:r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  <a:hlinkClick r:id="rId5"/>
              </a:rPr>
              <a:t>projecttiger.nic.in/</a:t>
            </a:r>
            <a:endParaRPr lang="en-US" sz="2800" u="sng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800" dirty="0"/>
              <a:t>Official database National Tiger Conservation Authority</a:t>
            </a:r>
          </a:p>
          <a:p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http://www.tigernet.nic.in/</a:t>
            </a:r>
            <a:endParaRPr lang="en-US" sz="2800" u="sng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800" dirty="0"/>
              <a:t> Open government data Platform (India)</a:t>
            </a:r>
          </a:p>
          <a:p>
            <a:endParaRPr lang="en-US" sz="28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859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7867760"/>
              </p:ext>
            </p:extLst>
          </p:nvPr>
        </p:nvGraphicFramePr>
        <p:xfrm>
          <a:off x="766010" y="658562"/>
          <a:ext cx="10515600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Images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Landsat 7 ETM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USGS Earth</a:t>
                      </a:r>
                      <a:r>
                        <a:rPr lang="en-US" baseline="0" dirty="0"/>
                        <a:t> Explorer</a:t>
                      </a:r>
                      <a:endParaRPr lang="en-US" dirty="0"/>
                    </a:p>
                    <a:p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Landsat 7 ETM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USGS Earth</a:t>
                      </a:r>
                      <a:r>
                        <a:rPr lang="en-US" baseline="0" dirty="0"/>
                        <a:t> Explorer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Landsat 7 ETM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USGS Earth</a:t>
                      </a:r>
                      <a:r>
                        <a:rPr lang="en-US" baseline="0" dirty="0"/>
                        <a:t> Explorer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Landsat 5 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USGS Earth</a:t>
                      </a:r>
                      <a:r>
                        <a:rPr lang="en-US" baseline="0" dirty="0"/>
                        <a:t> Explorer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Landsat 5 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USGS Earth</a:t>
                      </a:r>
                      <a:r>
                        <a:rPr lang="en-US" baseline="0" dirty="0"/>
                        <a:t> Explorer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Landsat 5 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USGS Earth</a:t>
                      </a:r>
                      <a:r>
                        <a:rPr lang="en-US" baseline="0" dirty="0"/>
                        <a:t> Explorer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6449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Landsat Image Classification:</a:t>
            </a:r>
          </a:p>
          <a:p>
            <a:pPr marL="0" indent="0">
              <a:buNone/>
            </a:pPr>
            <a:r>
              <a:rPr lang="en-US" dirty="0"/>
              <a:t>    Maximum supervised classification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Accuracy assessment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Tabulating areas of Patches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 Statistical Methods : Spatially multivariate Regression.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6783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1401</TotalTime>
  <Words>615</Words>
  <Application>Microsoft Office PowerPoint</Application>
  <PresentationFormat>Widescreen</PresentationFormat>
  <Paragraphs>136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Trebuchet MS</vt:lpstr>
      <vt:lpstr>Wingdings</vt:lpstr>
      <vt:lpstr>Wingdings 3</vt:lpstr>
      <vt:lpstr>Facet</vt:lpstr>
      <vt:lpstr>Land use and land cover change detection and decline in tiger population in central India.</vt:lpstr>
      <vt:lpstr>Background</vt:lpstr>
      <vt:lpstr> Research Objectives</vt:lpstr>
      <vt:lpstr>Why Tigers? </vt:lpstr>
      <vt:lpstr>Study area</vt:lpstr>
      <vt:lpstr>Study Area</vt:lpstr>
      <vt:lpstr>Data </vt:lpstr>
      <vt:lpstr>PowerPoint Presentation</vt:lpstr>
      <vt:lpstr>Methods</vt:lpstr>
      <vt:lpstr>Supervised Classification methods</vt:lpstr>
      <vt:lpstr>Accuracy Assessment</vt:lpstr>
      <vt:lpstr>Change in forest</vt:lpstr>
      <vt:lpstr>Statistical analysis</vt:lpstr>
      <vt:lpstr>Limitations and Constraints</vt:lpstr>
      <vt:lpstr>Conclusion</vt:lpstr>
      <vt:lpstr>References</vt:lpstr>
      <vt:lpstr>Thank you!!</vt:lpstr>
    </vt:vector>
  </TitlesOfParts>
  <Company>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 use and land cover change detection and decline in tiger population</dc:title>
  <dc:creator>Banerjee, Tania</dc:creator>
  <cp:lastModifiedBy>Tania Banerjee</cp:lastModifiedBy>
  <cp:revision>91</cp:revision>
  <dcterms:created xsi:type="dcterms:W3CDTF">2016-04-28T17:42:46Z</dcterms:created>
  <dcterms:modified xsi:type="dcterms:W3CDTF">2017-04-24T21:57:47Z</dcterms:modified>
</cp:coreProperties>
</file>