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0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C19CF-8201-C94C-B206-F4783659C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0EC549-7A43-B443-AED1-AEE78BABA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2DACF1A-1B5B-1941-A70C-84FF1711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0567-1FE2-1045-ACE2-D6EF689BAF30}" type="datetimeFigureOut">
              <a:rPr lang="pt-PT" smtClean="0"/>
              <a:t>29/01/21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0BF2488-56C2-B547-9593-460A8DA2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2CC3AD8-E508-0A45-8202-0DCA41B5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B085-9ABC-6F41-B189-1CA07D178D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196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B81FD-4DAE-D442-BC8D-A7E79253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3019A97-808A-4245-83F9-AABD30632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7D510D3-29B3-A04C-8B98-31BF2D1B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0567-1FE2-1045-ACE2-D6EF689BAF30}" type="datetimeFigureOut">
              <a:rPr lang="pt-PT" smtClean="0"/>
              <a:t>29/01/21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6D4E6FF-3866-A54F-B5CF-01653716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F2CF9EF-5589-2746-AB72-52520318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B085-9ABC-6F41-B189-1CA07D178D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189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85989C-71E8-1541-ADF7-F444927F7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3C86C4C-B6A1-2A49-93BC-A5DE8F0B9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E5B2F04-FB7E-0E42-9FB4-41A77438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0567-1FE2-1045-ACE2-D6EF689BAF30}" type="datetimeFigureOut">
              <a:rPr lang="pt-PT" smtClean="0"/>
              <a:t>29/01/21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9E07193-9D20-9B43-A5DB-CAE30A8F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7C0DE5-FC7A-EB4F-8DCF-30A8A464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B085-9ABC-6F41-B189-1CA07D178D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026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1EC7C-77E4-014D-9CBA-0972098E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CED105-7CF2-4E44-A88C-5CC48CD86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1A95F05-521D-394A-BE8B-751C83A7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0567-1FE2-1045-ACE2-D6EF689BAF30}" type="datetimeFigureOut">
              <a:rPr lang="pt-PT" smtClean="0"/>
              <a:t>29/01/21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75DF80F-22F7-7B46-B45A-6F1EDBC2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D92407A-0022-8C4E-B9FB-D6438BDD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B085-9ABC-6F41-B189-1CA07D178D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842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70027-09AB-514B-8658-F1D0EE27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77A5475-5785-7D4D-8FD3-D29A109AB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9B5878-2F4A-134C-A710-B4CBC3106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0567-1FE2-1045-ACE2-D6EF689BAF30}" type="datetimeFigureOut">
              <a:rPr lang="pt-PT" smtClean="0"/>
              <a:t>29/01/21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6BE59A7-66C6-FD4A-A0D7-4086D50F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3EE9FC6-1778-734D-8506-92943040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B085-9ABC-6F41-B189-1CA07D178D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405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03C41-8F19-F44F-BCF2-3D2276AB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697CC9-988B-4F42-B5DE-346D0EA1C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B791EC4-F4D4-2A40-A118-4227E53BC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155ACE8-2D74-0C4E-A638-5307970E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0567-1FE2-1045-ACE2-D6EF689BAF30}" type="datetimeFigureOut">
              <a:rPr lang="pt-PT" smtClean="0"/>
              <a:t>29/01/21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A5BAE38-9CB4-514C-AF1B-AA755AE2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D6D9C57-504E-0148-BA02-67FFE87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B085-9ABC-6F41-B189-1CA07D178D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182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5A7FD-B075-294C-B5FF-1821B3A2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42F8F9B-D193-1946-B25A-1D7BD62F5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FC9C23A-F65B-0145-9A5E-D7CF9C08D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5585CFE-25B9-D74D-8461-DAD47D1E4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8353F34-9C2F-474A-9757-7BDCC3FCE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F2DFA2A-8732-6345-9618-8C67399F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0567-1FE2-1045-ACE2-D6EF689BAF30}" type="datetimeFigureOut">
              <a:rPr lang="pt-PT" smtClean="0"/>
              <a:t>29/01/21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7241FA5-4FC4-664D-A1EB-1F478A5C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83D98BD-FFEE-E34B-9B21-DE279EF3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B085-9ABC-6F41-B189-1CA07D178D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073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6E23C-CCA4-6247-AB36-DEB795F3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522BE9C-6C87-F547-ADEF-F2F962F0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0567-1FE2-1045-ACE2-D6EF689BAF30}" type="datetimeFigureOut">
              <a:rPr lang="pt-PT" smtClean="0"/>
              <a:t>29/01/21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60D6F05-5768-BC4E-9391-7FAF5D099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864BCC7-5E80-044D-B549-E3EA619E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B085-9ABC-6F41-B189-1CA07D178D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325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B876A10-FEBF-F24D-9F0A-71BAD343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0567-1FE2-1045-ACE2-D6EF689BAF30}" type="datetimeFigureOut">
              <a:rPr lang="pt-PT" smtClean="0"/>
              <a:t>29/01/21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48CB143-E908-8041-BAD1-A907DCB0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0B33FD6-B227-1D44-B4CC-B37D62C8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B085-9ABC-6F41-B189-1CA07D178D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3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DEF89-DAD7-4E4C-A19C-75A652C2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13A72A-7635-CB40-AF70-A586AE2C2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260762B-AD55-E044-BE13-FA65DF467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2CEE30A-3B21-534C-A414-AE417B3D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0567-1FE2-1045-ACE2-D6EF689BAF30}" type="datetimeFigureOut">
              <a:rPr lang="pt-PT" smtClean="0"/>
              <a:t>29/01/21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D99687F-C6ED-EC4C-A6AE-2B7620F6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FDCFB4A-CF70-E841-A078-36DA0BF7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B085-9ABC-6F41-B189-1CA07D178D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692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DB4F2-1C9F-EA4C-B01B-D82C3826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3F655D3-882B-1741-A7ED-52DDF142A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3BB6FCF-4C5A-6140-B731-73CA3A21E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4491B58-2664-3E4E-BD69-4108E065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0567-1FE2-1045-ACE2-D6EF689BAF30}" type="datetimeFigureOut">
              <a:rPr lang="pt-PT" smtClean="0"/>
              <a:t>29/01/21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7F79795-DB5B-B34C-B004-770C015D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10B148E-A560-FB46-B4A9-F29862E8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B085-9ABC-6F41-B189-1CA07D178D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294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45623166-D151-3F40-948D-BA5FC0A1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5331512-42CF-194F-88C5-F99B7F01F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42B5514-7ED4-5740-9F68-DD96D36B4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30567-1FE2-1045-ACE2-D6EF689BAF30}" type="datetimeFigureOut">
              <a:rPr lang="pt-PT" smtClean="0"/>
              <a:t>29/01/21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D44741D-934B-6848-822A-0909C0A47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8A0968-7006-5942-87F5-8B95E33B9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CB085-9ABC-6F41-B189-1CA07D178D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191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26A8D-BB07-B24F-9B25-C203581AA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788" y="1971159"/>
            <a:ext cx="5902212" cy="2076333"/>
          </a:xfrm>
        </p:spPr>
        <p:txBody>
          <a:bodyPr anchor="t">
            <a:normAutofit/>
          </a:bodyPr>
          <a:lstStyle/>
          <a:p>
            <a:pPr algn="l"/>
            <a:r>
              <a:rPr lang="pt-PT" sz="4800" b="1" dirty="0">
                <a:solidFill>
                  <a:schemeClr val="accent1">
                    <a:lumMod val="75000"/>
                  </a:schemeClr>
                </a:solidFill>
              </a:rPr>
              <a:t>Administração e Exploração de Base de Dados</a:t>
            </a:r>
          </a:p>
        </p:txBody>
      </p:sp>
      <p:sp>
        <p:nvSpPr>
          <p:cNvPr id="1028" name="Freeform: Shape 7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1C093A-F081-4F49-8DA4-E6273B50C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8" r="21886"/>
          <a:stretch/>
        </p:blipFill>
        <p:spPr bwMode="auto"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96533D9-FABA-E646-ADC4-A14EB3E9919C}"/>
              </a:ext>
            </a:extLst>
          </p:cNvPr>
          <p:cNvSpPr txBox="1"/>
          <p:nvPr/>
        </p:nvSpPr>
        <p:spPr>
          <a:xfrm>
            <a:off x="267593" y="4966625"/>
            <a:ext cx="3671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Grupo 06 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Ana Afonso (A85762)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Ana Margarida Campos (A85166)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Pedro Silva (A82522)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Tânia Rocha (A85176)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652F288-055A-3D43-8CAB-0507644CB5F3}"/>
              </a:ext>
            </a:extLst>
          </p:cNvPr>
          <p:cNvSpPr txBox="1"/>
          <p:nvPr/>
        </p:nvSpPr>
        <p:spPr>
          <a:xfrm>
            <a:off x="5857312" y="6443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8B69B62-F874-E44D-AAA0-DA11DBA7D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8" y="163526"/>
            <a:ext cx="1552575" cy="140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540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98F63-9C74-B948-9058-4ECC34A1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Criação de uma PDB e respetivo </a:t>
            </a:r>
            <a:r>
              <a:rPr lang="pt-PT" b="1" i="1" dirty="0" err="1">
                <a:solidFill>
                  <a:schemeClr val="accent1">
                    <a:lumMod val="75000"/>
                  </a:schemeClr>
                </a:solidFill>
              </a:rPr>
              <a:t>schema</a:t>
            </a:r>
            <a:endParaRPr lang="pt-PT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FF9519A-4BF2-704F-AF4B-221D7D59F3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16" y="1690688"/>
            <a:ext cx="6039988" cy="4296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B89D102-1965-944C-BEE7-C0419403CFA0}"/>
              </a:ext>
            </a:extLst>
          </p:cNvPr>
          <p:cNvSpPr txBox="1"/>
          <p:nvPr/>
        </p:nvSpPr>
        <p:spPr>
          <a:xfrm>
            <a:off x="7771064" y="2407770"/>
            <a:ext cx="37418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Root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sys.cdb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P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PDB :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TrabalhoPratico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P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Tablespace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permanente :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TP_tab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P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Tablespace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temporária :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TP_temp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P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User : TP</a:t>
            </a:r>
          </a:p>
          <a:p>
            <a:pPr marL="285750" indent="-285750">
              <a:buFont typeface="Wingdings" pitchFamily="2" charset="2"/>
              <a:buChar char="v"/>
            </a:pPr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B1692D-6C6A-8848-9493-F8B31476F0C5}"/>
              </a:ext>
            </a:extLst>
          </p:cNvPr>
          <p:cNvSpPr txBox="1"/>
          <p:nvPr/>
        </p:nvSpPr>
        <p:spPr>
          <a:xfrm>
            <a:off x="5794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892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9889C-D982-E841-9E36-328B64E7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Modelo Lógico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0721047-5944-5842-BB72-4E0ED676FE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60" y="1690688"/>
            <a:ext cx="6318899" cy="4351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0B41DB0-C79F-7740-9B2A-3F28487E6540}"/>
              </a:ext>
            </a:extLst>
          </p:cNvPr>
          <p:cNvSpPr txBox="1"/>
          <p:nvPr/>
        </p:nvSpPr>
        <p:spPr>
          <a:xfrm>
            <a:off x="7026599" y="2712195"/>
            <a:ext cx="5293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Numa primeira fase, procedeu-se à construção da modelação, onde surgiram seis entidades com os respetivos atributos</a:t>
            </a:r>
          </a:p>
          <a:p>
            <a:pPr marL="285750" indent="-285750">
              <a:buFont typeface="Wingdings" pitchFamily="2" charset="2"/>
              <a:buChar char="v"/>
            </a:pP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Antes de efetivamente ser contruído o modelo lógico no </a:t>
            </a:r>
            <a:r>
              <a:rPr lang="pt-PT" i="1" dirty="0">
                <a:solidFill>
                  <a:schemeClr val="accent1">
                    <a:lumMod val="75000"/>
                  </a:schemeClr>
                </a:solidFill>
              </a:rPr>
              <a:t>SQL </a:t>
            </a:r>
            <a:r>
              <a:rPr lang="pt-PT" i="1" dirty="0" err="1">
                <a:solidFill>
                  <a:schemeClr val="accent1">
                    <a:lumMod val="75000"/>
                  </a:schemeClr>
                </a:solidFill>
              </a:rPr>
              <a:t>Developer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, foram verificados, recorrendo a </a:t>
            </a:r>
            <a:r>
              <a:rPr lang="pt-PT" i="1" dirty="0" err="1">
                <a:solidFill>
                  <a:schemeClr val="accent1">
                    <a:lumMod val="75000"/>
                  </a:schemeClr>
                </a:solidFill>
              </a:rPr>
              <a:t>selects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, que toda a informação contida no modelo era plausível de ser atingida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46126EC-7D0D-724B-B019-0FE1AA4EAE87}"/>
              </a:ext>
            </a:extLst>
          </p:cNvPr>
          <p:cNvSpPr txBox="1"/>
          <p:nvPr/>
        </p:nvSpPr>
        <p:spPr>
          <a:xfrm>
            <a:off x="6343650" y="6308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5499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A8943-E624-2D49-A921-52188E24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Agente de Recolha de Informação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DEBEB5C-5F9F-BF43-8672-AEA4EDF29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" y="2171033"/>
            <a:ext cx="11530013" cy="1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59A0061-68AE-F949-A0D3-3CB92CF8F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" y="4380724"/>
            <a:ext cx="11639188" cy="112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D8E4297-AADD-0F4C-A50A-787CCEBD4E1E}"/>
              </a:ext>
            </a:extLst>
          </p:cNvPr>
          <p:cNvSpPr txBox="1"/>
          <p:nvPr/>
        </p:nvSpPr>
        <p:spPr>
          <a:xfrm>
            <a:off x="5945156" y="6308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BBF357F-AAB1-744D-9BC7-AED0AB4D9A89}"/>
              </a:ext>
            </a:extLst>
          </p:cNvPr>
          <p:cNvSpPr txBox="1"/>
          <p:nvPr/>
        </p:nvSpPr>
        <p:spPr>
          <a:xfrm>
            <a:off x="330993" y="1719870"/>
            <a:ext cx="602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err="1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pt-PT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que acede às informações relativas à entidade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Sessions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9E5B8D3-AD7E-8B41-B5D2-9CE60F58C452}"/>
              </a:ext>
            </a:extLst>
          </p:cNvPr>
          <p:cNvSpPr txBox="1"/>
          <p:nvPr/>
        </p:nvSpPr>
        <p:spPr>
          <a:xfrm>
            <a:off x="330993" y="3887147"/>
            <a:ext cx="574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err="1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pt-PT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que acede às informações relativas à entidade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Users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86E629-BBB5-9942-804D-36F298B18912}"/>
              </a:ext>
            </a:extLst>
          </p:cNvPr>
          <p:cNvSpPr txBox="1"/>
          <p:nvPr/>
        </p:nvSpPr>
        <p:spPr>
          <a:xfrm>
            <a:off x="330993" y="5754211"/>
            <a:ext cx="6021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Os </a:t>
            </a:r>
            <a:r>
              <a:rPr lang="pt-PT" i="1" dirty="0" err="1">
                <a:solidFill>
                  <a:schemeClr val="accent1">
                    <a:lumMod val="75000"/>
                  </a:schemeClr>
                </a:solidFill>
              </a:rPr>
              <a:t>selects</a:t>
            </a:r>
            <a:r>
              <a:rPr lang="pt-PT" i="1" dirty="0">
                <a:solidFill>
                  <a:schemeClr val="accent1">
                    <a:lumMod val="75000"/>
                  </a:schemeClr>
                </a:solidFill>
              </a:rPr>
              <a:t> feitos à </a:t>
            </a:r>
            <a:r>
              <a:rPr lang="pt-PT" i="1" dirty="0" err="1">
                <a:solidFill>
                  <a:schemeClr val="accent1">
                    <a:lumMod val="75000"/>
                  </a:schemeClr>
                </a:solidFill>
              </a:rPr>
              <a:t>Root</a:t>
            </a:r>
            <a:endParaRPr lang="pt-PT" i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pt-PT" i="1" dirty="0">
                <a:solidFill>
                  <a:schemeClr val="accent1">
                    <a:lumMod val="75000"/>
                  </a:schemeClr>
                </a:solidFill>
              </a:rPr>
              <a:t>Os </a:t>
            </a:r>
            <a:r>
              <a:rPr lang="pt-PT" i="1" dirty="0" err="1">
                <a:solidFill>
                  <a:schemeClr val="accent1">
                    <a:lumMod val="75000"/>
                  </a:schemeClr>
                </a:solidFill>
              </a:rPr>
              <a:t>inserts</a:t>
            </a:r>
            <a:r>
              <a:rPr lang="pt-PT" i="1" dirty="0">
                <a:solidFill>
                  <a:schemeClr val="accent1">
                    <a:lumMod val="75000"/>
                  </a:schemeClr>
                </a:solidFill>
              </a:rPr>
              <a:t> feitos à </a:t>
            </a:r>
            <a:r>
              <a:rPr lang="pt-PT" i="1" dirty="0" err="1">
                <a:solidFill>
                  <a:schemeClr val="accent1">
                    <a:lumMod val="75000"/>
                  </a:schemeClr>
                </a:solidFill>
              </a:rPr>
              <a:t>Pluggable</a:t>
            </a:r>
            <a:r>
              <a:rPr lang="pt-PT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i="1" dirty="0" err="1">
                <a:solidFill>
                  <a:schemeClr val="accent1">
                    <a:lumMod val="75000"/>
                  </a:schemeClr>
                </a:solidFill>
              </a:rPr>
              <a:t>Database</a:t>
            </a:r>
            <a:r>
              <a:rPr lang="pt-PT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i="1" dirty="0" err="1">
                <a:solidFill>
                  <a:schemeClr val="accent1">
                    <a:lumMod val="75000"/>
                  </a:schemeClr>
                </a:solidFill>
              </a:rPr>
              <a:t>TrabalhoPratico</a:t>
            </a:r>
            <a:endParaRPr lang="pt-PT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5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924A3-079E-2A47-978A-CB977687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API REST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6DA101-3238-ED44-BF1D-B19EB6EB6482}"/>
              </a:ext>
            </a:extLst>
          </p:cNvPr>
          <p:cNvSpPr txBox="1"/>
          <p:nvPr/>
        </p:nvSpPr>
        <p:spPr>
          <a:xfrm>
            <a:off x="5945157" y="6308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87ED7A3-6FEF-EF44-9B2A-33549037C99B}"/>
              </a:ext>
            </a:extLst>
          </p:cNvPr>
          <p:cNvSpPr txBox="1"/>
          <p:nvPr/>
        </p:nvSpPr>
        <p:spPr>
          <a:xfrm>
            <a:off x="5945157" y="1840786"/>
            <a:ext cx="609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Construção da API REST :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NodeJS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Ligação à base de dados : módulo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orcldb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do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npm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São efetuados os </a:t>
            </a:r>
            <a:r>
              <a:rPr lang="pt-PT" i="1" dirty="0" err="1">
                <a:solidFill>
                  <a:schemeClr val="accent1">
                    <a:lumMod val="75000"/>
                  </a:schemeClr>
                </a:solidFill>
              </a:rPr>
              <a:t>selects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à base de dados e, posteriormente, armazenados num ficheiro em formato JSON  </a:t>
            </a:r>
          </a:p>
          <a:p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69BEB71-3F50-F249-84FB-4B3A04CC0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511281"/>
            <a:ext cx="5130694" cy="497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42295EEA-E831-2D41-BD3D-D8175326D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350" y="3912155"/>
            <a:ext cx="4519613" cy="257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09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2E824-E778-9C4C-8D5F-17785BB4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Interface Web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D2A39F7-1FEC-AE4A-9513-438A8C870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61" y="1125538"/>
            <a:ext cx="11037478" cy="541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F2F9979-C2E0-C740-A24B-520D05CAEDF4}"/>
              </a:ext>
            </a:extLst>
          </p:cNvPr>
          <p:cNvSpPr txBox="1"/>
          <p:nvPr/>
        </p:nvSpPr>
        <p:spPr>
          <a:xfrm>
            <a:off x="6229350" y="6543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6378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09971557-E0CC-F648-A5F4-8868B54A5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1" y="165969"/>
            <a:ext cx="10663238" cy="308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3EE18D9-D298-CF48-9EF0-F56457B13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1" y="3429000"/>
            <a:ext cx="10663238" cy="315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BF8FC49-EE97-8C44-AD25-451488639A33}"/>
              </a:ext>
            </a:extLst>
          </p:cNvPr>
          <p:cNvSpPr txBox="1"/>
          <p:nvPr/>
        </p:nvSpPr>
        <p:spPr>
          <a:xfrm>
            <a:off x="5868957" y="6558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3201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>
            <a:extLst>
              <a:ext uri="{FF2B5EF4-FFF2-40B4-BE49-F238E27FC236}">
                <a16:creationId xmlns:a16="http://schemas.microsoft.com/office/drawing/2014/main" id="{F3F763AE-DEF1-7F4B-9F80-195387B0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5240" y="954424"/>
            <a:ext cx="5868616" cy="174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EE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>
            <a:extLst>
              <a:ext uri="{FF2B5EF4-FFF2-40B4-BE49-F238E27FC236}">
                <a16:creationId xmlns:a16="http://schemas.microsoft.com/office/drawing/2014/main" id="{77D2124E-AE90-F14E-8399-FFCE71B1A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95" y="954424"/>
            <a:ext cx="5896066" cy="176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B23B63D-FC84-0E42-BB24-75491B38D27C}"/>
              </a:ext>
            </a:extLst>
          </p:cNvPr>
          <p:cNvSpPr txBox="1"/>
          <p:nvPr/>
        </p:nvSpPr>
        <p:spPr>
          <a:xfrm>
            <a:off x="5933554" y="6502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AE9503-00CB-1345-901F-5C043B7F500C}"/>
              </a:ext>
            </a:extLst>
          </p:cNvPr>
          <p:cNvSpPr txBox="1"/>
          <p:nvPr/>
        </p:nvSpPr>
        <p:spPr>
          <a:xfrm>
            <a:off x="1383115" y="414337"/>
            <a:ext cx="296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Antes do aumento de carga :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BAF8119-706D-7C42-B44C-E7669EC8909D}"/>
              </a:ext>
            </a:extLst>
          </p:cNvPr>
          <p:cNvSpPr txBox="1"/>
          <p:nvPr/>
        </p:nvSpPr>
        <p:spPr>
          <a:xfrm>
            <a:off x="7634286" y="340061"/>
            <a:ext cx="307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Depois do aumento de carga : 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CBF5369C-7FCA-2346-9D04-D9489FB7A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1" y="3479639"/>
            <a:ext cx="5808693" cy="30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6C7CFCEC-E1DE-2845-86B4-F0EEF1F74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939" y="3479639"/>
            <a:ext cx="3721100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1C6CCF7-EA80-C94F-8062-46811E5180C9}"/>
              </a:ext>
            </a:extLst>
          </p:cNvPr>
          <p:cNvSpPr txBox="1"/>
          <p:nvPr/>
        </p:nvSpPr>
        <p:spPr>
          <a:xfrm>
            <a:off x="807175" y="3059668"/>
            <a:ext cx="394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Aumento de carga com o </a:t>
            </a:r>
            <a:r>
              <a:rPr lang="pt-PT" b="1" i="1" dirty="0" err="1">
                <a:solidFill>
                  <a:schemeClr val="accent1">
                    <a:lumMod val="75000"/>
                  </a:schemeClr>
                </a:solidFill>
              </a:rPr>
              <a:t>SwingBench</a:t>
            </a:r>
            <a:r>
              <a:rPr lang="pt-PT" b="1" i="1" dirty="0">
                <a:solidFill>
                  <a:schemeClr val="accent1">
                    <a:lumMod val="75000"/>
                  </a:schemeClr>
                </a:solidFill>
              </a:rPr>
              <a:t> :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34B472-8D7B-CD44-849A-96C514201153}"/>
              </a:ext>
            </a:extLst>
          </p:cNvPr>
          <p:cNvSpPr txBox="1"/>
          <p:nvPr/>
        </p:nvSpPr>
        <p:spPr>
          <a:xfrm>
            <a:off x="6781800" y="3059668"/>
            <a:ext cx="516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Comparação do número de sessões ativas/inativas : </a:t>
            </a:r>
          </a:p>
        </p:txBody>
      </p:sp>
    </p:spTree>
    <p:extLst>
      <p:ext uri="{BB962C8B-B14F-4D97-AF65-F5344CB8AC3E}">
        <p14:creationId xmlns:p14="http://schemas.microsoft.com/office/powerpoint/2010/main" val="309686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26A8D-BB07-B24F-9B25-C203581AA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788" y="1971159"/>
            <a:ext cx="5902212" cy="2076333"/>
          </a:xfrm>
        </p:spPr>
        <p:txBody>
          <a:bodyPr anchor="t">
            <a:normAutofit/>
          </a:bodyPr>
          <a:lstStyle/>
          <a:p>
            <a:pPr algn="l"/>
            <a:r>
              <a:rPr lang="pt-PT" sz="4800" b="1" dirty="0">
                <a:solidFill>
                  <a:schemeClr val="accent1">
                    <a:lumMod val="75000"/>
                  </a:schemeClr>
                </a:solidFill>
              </a:rPr>
              <a:t>Administração e Exploração de Base de Dados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1C093A-F081-4F49-8DA4-E6273B50C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8" r="21886"/>
          <a:stretch/>
        </p:blipFill>
        <p:spPr bwMode="auto"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96533D9-FABA-E646-ADC4-A14EB3E9919C}"/>
              </a:ext>
            </a:extLst>
          </p:cNvPr>
          <p:cNvSpPr txBox="1"/>
          <p:nvPr/>
        </p:nvSpPr>
        <p:spPr>
          <a:xfrm>
            <a:off x="431367" y="5151291"/>
            <a:ext cx="3671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Grupo 06 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Ana Afonso (A85762)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Ana Margarida Campos (A85166)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Pedro Silva (A82522)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Tânia Rocha (A85176)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8B69B62-F874-E44D-AAA0-DA11DBA7D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8" y="163526"/>
            <a:ext cx="1552575" cy="140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66A7544-14CE-364D-9FB5-0063C67D6C77}"/>
              </a:ext>
            </a:extLst>
          </p:cNvPr>
          <p:cNvSpPr txBox="1"/>
          <p:nvPr/>
        </p:nvSpPr>
        <p:spPr>
          <a:xfrm>
            <a:off x="11255262" y="163526"/>
            <a:ext cx="74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FIM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DA5C62-FDA5-B045-89B6-2D00D9F19830}"/>
              </a:ext>
            </a:extLst>
          </p:cNvPr>
          <p:cNvSpPr txBox="1"/>
          <p:nvPr/>
        </p:nvSpPr>
        <p:spPr>
          <a:xfrm>
            <a:off x="6096000" y="6443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72046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254</Words>
  <Application>Microsoft Office PowerPoint</Application>
  <PresentationFormat>Ecrã Panorâmico</PresentationFormat>
  <Paragraphs>52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Tema do Office</vt:lpstr>
      <vt:lpstr>Administração e Exploração de Base de Dados</vt:lpstr>
      <vt:lpstr>Criação de uma PDB e respetivo schema</vt:lpstr>
      <vt:lpstr>Modelo Lógico</vt:lpstr>
      <vt:lpstr>Agente de Recolha de Informação </vt:lpstr>
      <vt:lpstr>API REST</vt:lpstr>
      <vt:lpstr>Interface Web</vt:lpstr>
      <vt:lpstr>Apresentação do PowerPoint</vt:lpstr>
      <vt:lpstr>Apresentação do PowerPoint</vt:lpstr>
      <vt:lpstr>Administração e Exploração de Base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Administração e Exploração de Base de Dados</dc:title>
  <dc:creator>Ana Beatriz Castro Afonso</dc:creator>
  <cp:lastModifiedBy>Tânia Rocha</cp:lastModifiedBy>
  <cp:revision>9</cp:revision>
  <dcterms:created xsi:type="dcterms:W3CDTF">2021-01-28T09:56:44Z</dcterms:created>
  <dcterms:modified xsi:type="dcterms:W3CDTF">2021-01-29T17:56:03Z</dcterms:modified>
</cp:coreProperties>
</file>