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  <a:srgbClr val="C5721F"/>
    <a:srgbClr val="E7D2A6"/>
    <a:srgbClr val="1B445C"/>
    <a:srgbClr val="7DB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030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A8AC30-9561-4CD2-AD49-4AB6C07E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F8635CD-3D79-4DB6-AC79-BF0E1B4E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7B82E0A3-FD87-4F50-A3B1-89AE8990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8305132C-40E9-40A0-AD47-FFE00BA5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1EC60277-23E0-462F-92A1-5D7A145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42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525FCF7-30C5-45EA-801A-685ACB6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84B840CA-0EC0-43D2-9375-0DB64FAA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340783EE-95E3-4548-9C08-47ED3039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DEFD0612-7FA9-4B0C-B928-A35CD2E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D228E9FD-2E71-4E98-B40B-6B335768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94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07BB37A-3856-47FE-82D7-4C7F37BE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B92A514F-4BF6-4128-9679-47472411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2E612D6F-48A8-407B-A3AD-0369B801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53518F4E-3D8C-4A75-B967-D15B9C8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DE25B1AD-89DD-455B-8F30-19AD94F2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681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3FA38D-C4D4-4E6A-9F18-1E2B68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5119AC13-728A-40B6-9836-F6EC6AF8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0CB0125D-9FBC-4BBB-A34E-E3126B95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7E0700E0-C1F7-4006-BF9D-0585FDBB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3E245947-DBA0-43A8-823F-C1C732CE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66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3CA2D9-2714-419B-9A67-60BE6AA2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1919688F-FA98-4060-902A-4C8A1F89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36CF69B3-02E6-472E-9695-EAAE39DF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472B1EF5-EFF4-4E25-8617-DB963940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727EA1EB-C866-470B-8D96-ECEFB76B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01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99CB40-D580-438C-BA08-7BE25196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0067DF52-BB57-4663-97E3-BBF1A348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104FAE54-FD48-4FC6-8568-634BF425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A46A4D6F-D437-4B57-8FAC-A39C14A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C98FB3E9-E3EB-48DC-96DB-3A79AB6A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923F56E4-F233-4BA1-8E7C-E0DFC76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6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F205AF0-18C6-4463-8B48-955BE47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2D66AAE7-24F8-467E-B149-1B38CCAB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4CE65368-4EB2-4188-AAEE-6EC2664B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="" xmlns:a16="http://schemas.microsoft.com/office/drawing/2014/main" id="{F4D5DF52-53D1-4165-9D0C-C90D1F2E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687CDA8D-2428-4CE3-9EC9-B41626A3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="" xmlns:a16="http://schemas.microsoft.com/office/drawing/2014/main" id="{EC7D5E46-0B16-49B4-997F-D1C3301C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="" xmlns:a16="http://schemas.microsoft.com/office/drawing/2014/main" id="{B0173C45-C1B5-4FCA-BA54-A36A5FD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="" xmlns:a16="http://schemas.microsoft.com/office/drawing/2014/main" id="{F0CEB81F-B53C-4564-99D8-661925A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CA8D89-0645-4292-987D-C404A856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="" xmlns:a16="http://schemas.microsoft.com/office/drawing/2014/main" id="{EF534336-AC67-4284-BD96-6BF8B8F2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="" xmlns:a16="http://schemas.microsoft.com/office/drawing/2014/main" id="{2567A4BB-9D4E-439D-838B-CF99ED00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="" xmlns:a16="http://schemas.microsoft.com/office/drawing/2014/main" id="{B0D10A5C-A216-4AA0-949B-5F414BF0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19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="" xmlns:a16="http://schemas.microsoft.com/office/drawing/2014/main" id="{5AD36030-1BD4-4A29-A1C5-05AD6650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="" xmlns:a16="http://schemas.microsoft.com/office/drawing/2014/main" id="{F0D89955-AF47-4758-97FC-1AEED491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9B96D197-6FEE-42E8-80AB-ECCF0BCF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25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00E54B-A375-4D68-A62A-D120AD0E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51F49FA4-B6E3-4F60-9EB2-F55BCA61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2F77841A-F516-4FD4-994E-188759C20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FBA28619-1C29-4E3A-94F0-DB3CBB09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7E653510-DCA0-478B-A4B5-F0BD94D5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4C35C25A-3050-4E4F-8C52-D6BCAFD1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379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53AECF-CC54-4721-AC62-A637643A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="" xmlns:a16="http://schemas.microsoft.com/office/drawing/2014/main" id="{97CFE153-1DB0-4C99-9C4C-3D63FEC6C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1C2B80E6-3D39-4490-83F0-0E8480A9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EA1D40ED-50E9-44D1-B609-38AEE3D6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2B40DEC2-A8F5-451D-8528-7A7A6F27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9F9C980D-0FCE-425F-90B2-9E7B3B4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21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="" xmlns:a16="http://schemas.microsoft.com/office/drawing/2014/main" id="{F419EABA-72F2-4D54-A27B-46DD1110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5ED68C30-04C8-4BF2-8BA4-E227EF52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371906B2-5E23-4663-96C4-350985F3A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BEDE-EBF2-47F5-AA3D-20611DB0F3C9}" type="datetimeFigureOut">
              <a:rPr lang="pt-PT" smtClean="0"/>
              <a:t>01/10/2019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931DE72C-D024-40BC-8FA3-23F58CEDF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9841973B-C8A5-4198-BD82-C0091446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DB51-7ED5-4507-96CE-71D47FC9DBF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10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Resultado de imagem para blockchain grandes">
            <a:extLst>
              <a:ext uri="{FF2B5EF4-FFF2-40B4-BE49-F238E27FC236}">
                <a16:creationId xmlns="" xmlns:a16="http://schemas.microsoft.com/office/drawing/2014/main" id="{ECACB3C0-4542-4E67-8894-2E074E2B9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b="6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DC59E5F-DBA9-4BF7-8BE1-F753B4E8903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C84BD21-FC28-4C69-A649-54389359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Redes de </a:t>
            </a:r>
            <a:r>
              <a:rPr lang="en-US" sz="1600" dirty="0" err="1">
                <a:solidFill>
                  <a:srgbClr val="FFFFFF"/>
                </a:solidFill>
              </a:rPr>
              <a:t>Computadores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8B5C2E1-484B-4860-AC74-87111AD249E3}"/>
              </a:ext>
            </a:extLst>
          </p:cNvPr>
          <p:cNvSpPr txBox="1"/>
          <p:nvPr/>
        </p:nvSpPr>
        <p:spPr>
          <a:xfrm>
            <a:off x="71022" y="5897033"/>
            <a:ext cx="3799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Margarida Campos A85166</a:t>
            </a:r>
          </a:p>
          <a:p>
            <a:r>
              <a:rPr lang="pt-PT" sz="1400" dirty="0">
                <a:latin typeface="+mj-lt"/>
              </a:rPr>
              <a:t>Catarina Gil              A85266</a:t>
            </a:r>
          </a:p>
          <a:p>
            <a:r>
              <a:rPr lang="pt-PT" sz="1400" dirty="0">
                <a:latin typeface="+mj-lt"/>
              </a:rPr>
              <a:t>Tânia Rocha             A85176</a:t>
            </a:r>
          </a:p>
        </p:txBody>
      </p:sp>
    </p:spTree>
    <p:extLst>
      <p:ext uri="{BB962C8B-B14F-4D97-AF65-F5344CB8AC3E}">
        <p14:creationId xmlns:p14="http://schemas.microsoft.com/office/powerpoint/2010/main" val="148932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-121299"/>
            <a:ext cx="13568325" cy="709126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548" y="586966"/>
            <a:ext cx="10515600" cy="1325563"/>
          </a:xfrm>
        </p:spPr>
        <p:txBody>
          <a:bodyPr/>
          <a:lstStyle/>
          <a:p>
            <a:r>
              <a:rPr lang="pt-PT" b="1" dirty="0" smtClean="0">
                <a:solidFill>
                  <a:srgbClr val="1B445C"/>
                </a:solidFill>
              </a:rPr>
              <a:t>Definição e </a:t>
            </a:r>
            <a:br>
              <a:rPr lang="pt-PT" b="1" dirty="0" smtClean="0">
                <a:solidFill>
                  <a:srgbClr val="1B445C"/>
                </a:solidFill>
              </a:rPr>
            </a:br>
            <a:r>
              <a:rPr lang="pt-PT" b="1" dirty="0" smtClean="0">
                <a:solidFill>
                  <a:srgbClr val="1B445C"/>
                </a:solidFill>
              </a:rPr>
              <a:t>origens do BlockChain</a:t>
            </a:r>
            <a:endParaRPr lang="pt-PT" b="1" dirty="0">
              <a:solidFill>
                <a:srgbClr val="1B445C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1548" y="2020629"/>
            <a:ext cx="768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Base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Regista as transições em blocos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Cada bloco referencia o bloco anterior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79032" y="3946358"/>
            <a:ext cx="84381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Começou a ser desenvolvida entre 1998 e 2008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Bitcoin: </a:t>
            </a:r>
            <a:r>
              <a:rPr lang="pt-PT" sz="2400" b="1" dirty="0" err="1" smtClean="0"/>
              <a:t>Satoshi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Nakamoto</a:t>
            </a:r>
            <a:r>
              <a:rPr lang="pt-PT" sz="2400" b="1" dirty="0" smtClean="0"/>
              <a:t> em 2009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Apareceu num cenário de crise  e inseguro digitalmente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smtClean="0"/>
              <a:t>Objeto de interesse para bancos e organizações governamentais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969802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37340" cy="952901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21799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 smtClean="0">
                <a:solidFill>
                  <a:srgbClr val="E7D2A6"/>
                </a:solidFill>
              </a:rPr>
              <a:t>Bitcoin</a:t>
            </a:r>
            <a:endParaRPr lang="pt-PT" sz="4800" b="1" dirty="0">
              <a:solidFill>
                <a:srgbClr val="E7D2A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2277979"/>
            <a:ext cx="6525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Moeda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Não tem intermediário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É minerada e descentralizada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Tem um limite de 21 mil milhões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Preço variável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Permite contratos inteligentes e sofisticados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smtClean="0">
                <a:solidFill>
                  <a:srgbClr val="E7D0A4"/>
                </a:solidFill>
              </a:rPr>
              <a:t>Até 2016 já foram investidos mil milhões de dólares</a:t>
            </a:r>
            <a:endParaRPr lang="pt-PT" sz="2400" b="1" dirty="0">
              <a:solidFill>
                <a:srgbClr val="E7D0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>
            <a:extLst>
              <a:ext uri="{FF2B5EF4-FFF2-40B4-BE49-F238E27FC236}">
                <a16:creationId xmlns="" xmlns:a16="http://schemas.microsoft.com/office/drawing/2014/main" id="{896BC552-0301-4422-A7EB-A2A2F884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9" y="1990725"/>
            <a:ext cx="2967037" cy="30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400B3147-933A-4E3E-BC8C-3381390365A6}"/>
              </a:ext>
            </a:extLst>
          </p:cNvPr>
          <p:cNvSpPr txBox="1"/>
          <p:nvPr/>
        </p:nvSpPr>
        <p:spPr>
          <a:xfrm>
            <a:off x="4199785" y="914401"/>
            <a:ext cx="216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Informação</a:t>
            </a:r>
          </a:p>
        </p:txBody>
      </p:sp>
      <p:pic>
        <p:nvPicPr>
          <p:cNvPr id="2052" name="Picture 4" descr="Resultado de imagem para impressão digital azul">
            <a:extLst>
              <a:ext uri="{FF2B5EF4-FFF2-40B4-BE49-F238E27FC236}">
                <a16:creationId xmlns="" xmlns:a16="http://schemas.microsoft.com/office/drawing/2014/main" id="{89042E49-D379-4502-80BE-AADBAA00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06" y="533645"/>
            <a:ext cx="1054176" cy="145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E2BB493-5C7C-4661-84A0-A75D9DF95339}"/>
              </a:ext>
            </a:extLst>
          </p:cNvPr>
          <p:cNvSpPr txBox="1"/>
          <p:nvPr/>
        </p:nvSpPr>
        <p:spPr>
          <a:xfrm>
            <a:off x="4758430" y="3223294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Hash</a:t>
            </a:r>
            <a:endParaRPr lang="pt-PT" sz="36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="" xmlns:a16="http://schemas.microsoft.com/office/drawing/2014/main" id="{2EF3C5C5-A870-4204-AC1F-21D9096AAC9B}"/>
              </a:ext>
            </a:extLst>
          </p:cNvPr>
          <p:cNvCxnSpPr/>
          <p:nvPr/>
        </p:nvCxnSpPr>
        <p:spPr>
          <a:xfrm flipV="1">
            <a:off x="3018408" y="1560732"/>
            <a:ext cx="1091953" cy="88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="" xmlns:a16="http://schemas.microsoft.com/office/drawing/2014/main" id="{5974E974-B5E7-4BC2-B375-264190D1156B}"/>
              </a:ext>
            </a:extLst>
          </p:cNvPr>
          <p:cNvCxnSpPr/>
          <p:nvPr/>
        </p:nvCxnSpPr>
        <p:spPr>
          <a:xfrm>
            <a:off x="3462291" y="3524962"/>
            <a:ext cx="1118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="" xmlns:a16="http://schemas.microsoft.com/office/drawing/2014/main" id="{1167B606-FEA1-46A2-B0C9-A21405BC6E2E}"/>
              </a:ext>
            </a:extLst>
          </p:cNvPr>
          <p:cNvCxnSpPr/>
          <p:nvPr/>
        </p:nvCxnSpPr>
        <p:spPr>
          <a:xfrm>
            <a:off x="2911876" y="4252404"/>
            <a:ext cx="1109708" cy="80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9F5079B8-EA21-4AE9-8504-B1A1EF078339}"/>
              </a:ext>
            </a:extLst>
          </p:cNvPr>
          <p:cNvSpPr txBox="1"/>
          <p:nvPr/>
        </p:nvSpPr>
        <p:spPr>
          <a:xfrm>
            <a:off x="4199785" y="4860617"/>
            <a:ext cx="25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Hash</a:t>
            </a:r>
            <a:r>
              <a:rPr lang="pt-PT" sz="3600" b="1" dirty="0">
                <a:solidFill>
                  <a:srgbClr val="002060"/>
                </a:solidFill>
                <a:latin typeface="Agency FB" panose="020B0503020202020204" pitchFamily="34" charset="0"/>
              </a:rPr>
              <a:t> Anterior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A695623-2487-47BF-9185-2CEBFCBBF08E}"/>
              </a:ext>
            </a:extLst>
          </p:cNvPr>
          <p:cNvSpPr txBox="1"/>
          <p:nvPr/>
        </p:nvSpPr>
        <p:spPr>
          <a:xfrm>
            <a:off x="6949065" y="3401386"/>
            <a:ext cx="243067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</a:rPr>
              <a:t>AG3789TIhgTfc0LP56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0BB36EB6-1AA7-4ADE-B5E1-814C3D91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97" y="4724460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lockchain">
            <a:extLst>
              <a:ext uri="{FF2B5EF4-FFF2-40B4-BE49-F238E27FC236}">
                <a16:creationId xmlns="" xmlns:a16="http://schemas.microsoft.com/office/drawing/2014/main" id="{17DC390A-E6B8-4887-BDC4-581076B3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" r="-1" b="6897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7AF57E0-01D5-4988-A5C5-B89FE01AC85E}"/>
              </a:ext>
            </a:extLst>
          </p:cNvPr>
          <p:cNvSpPr txBox="1"/>
          <p:nvPr/>
        </p:nvSpPr>
        <p:spPr>
          <a:xfrm>
            <a:off x="3879541" y="474047"/>
            <a:ext cx="466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Vantagens: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1450D4C-5BAF-41CC-85A4-47D489EFAF37}"/>
              </a:ext>
            </a:extLst>
          </p:cNvPr>
          <p:cNvSpPr txBox="1"/>
          <p:nvPr/>
        </p:nvSpPr>
        <p:spPr>
          <a:xfrm>
            <a:off x="5637320" y="27565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D311F6D1-A476-47A5-9701-72D60E5BE3F4}"/>
              </a:ext>
            </a:extLst>
          </p:cNvPr>
          <p:cNvSpPr txBox="1"/>
          <p:nvPr/>
        </p:nvSpPr>
        <p:spPr>
          <a:xfrm>
            <a:off x="3879541" y="1181933"/>
            <a:ext cx="4173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Não intermediação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Segurança dos utilizadores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Integridade </a:t>
            </a:r>
            <a:endParaRPr lang="pt-PT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Transparência </a:t>
            </a: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e imutabilidade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Transações mais rápidas e de menor 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Redução da complexidade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F1FC0E58-B832-46C0-8881-A0D05D8D5207}"/>
              </a:ext>
            </a:extLst>
          </p:cNvPr>
          <p:cNvSpPr txBox="1"/>
          <p:nvPr/>
        </p:nvSpPr>
        <p:spPr>
          <a:xfrm>
            <a:off x="3879540" y="4012813"/>
            <a:ext cx="466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Desvantagens: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7A1CF965-0D9B-4F65-8DE8-D36F54D2E6AC}"/>
              </a:ext>
            </a:extLst>
          </p:cNvPr>
          <p:cNvSpPr txBox="1"/>
          <p:nvPr/>
        </p:nvSpPr>
        <p:spPr>
          <a:xfrm>
            <a:off x="3879541" y="4715776"/>
            <a:ext cx="4173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Modificação de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Redundância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Agency FB" panose="020B0503020202020204" pitchFamily="34" charset="0"/>
              </a:rPr>
              <a:t>Questões de integração</a:t>
            </a:r>
          </a:p>
        </p:txBody>
      </p:sp>
      <p:pic>
        <p:nvPicPr>
          <p:cNvPr id="1030" name="Picture 6" descr="Resultado de imagem para blockchain">
            <a:extLst>
              <a:ext uri="{FF2B5EF4-FFF2-40B4-BE49-F238E27FC236}">
                <a16:creationId xmlns="" xmlns:a16="http://schemas.microsoft.com/office/drawing/2014/main" id="{E5AAF666-46FC-4F4E-86B0-E3BB80C3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122" y="4885482"/>
            <a:ext cx="1657925" cy="16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678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5EAF8C06-11C8-45E2-B5C2-6D67B30B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" r="2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33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130</Words>
  <Application>Microsoft Office PowerPoint</Application>
  <PresentationFormat>Ecrã Panorâmico</PresentationFormat>
  <Paragraphs>38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Definição e  origens do BlockChain</vt:lpstr>
      <vt:lpstr>Bitcoin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Margarida Reis Maia Campos</dc:creator>
  <cp:lastModifiedBy>HP</cp:lastModifiedBy>
  <cp:revision>10</cp:revision>
  <dcterms:created xsi:type="dcterms:W3CDTF">2019-09-30T18:21:20Z</dcterms:created>
  <dcterms:modified xsi:type="dcterms:W3CDTF">2019-10-02T07:57:05Z</dcterms:modified>
</cp:coreProperties>
</file>