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layfair Display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layfairDisplay-bold.fntdata"/><Relationship Id="rId23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boldItalic.fntdata"/><Relationship Id="rId25" Type="http://schemas.openxmlformats.org/officeDocument/2006/relationships/font" Target="fonts/PlayfairDisplay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Oswald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Oswald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Léandre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232e79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c232e79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c232e79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c232e79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Tania et Léandre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f1e4297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f1e4297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c232e79f0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c232e79f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c232e79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c232e79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f1e42979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f1e42979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cc232e79f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cc232e79f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c232e79f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c232e79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f1e42979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f1e4297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Tania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f1e4297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f1e4297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c232e79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c232e79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léandre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c232e79f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c232e79f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tania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232e79f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232e79f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232e79f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c232e79f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Léandre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c232e79f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c232e79f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Tania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f1e42979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f1e42979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CASSE BRIQUES</a:t>
            </a:r>
            <a:endParaRPr b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14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Leandre BOUTELOUP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Tania OLIVIA</a:t>
            </a:r>
            <a:endParaRPr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57800" y="3679350"/>
            <a:ext cx="4083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Léandre BOUTELOUP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Tania OLIVIA</a:t>
            </a:r>
            <a:endParaRPr sz="2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87900" y="4335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latin typeface="Lato"/>
                <a:ea typeface="Lato"/>
                <a:cs typeface="Lato"/>
                <a:sym typeface="Lato"/>
              </a:rPr>
              <a:t>Outils utilisés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87900" y="1832125"/>
            <a:ext cx="8368200" cy="20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●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Discord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●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Gitlab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●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Google doc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●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Google ppt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●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draw.io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91750" y="1189650"/>
            <a:ext cx="85605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0">
                <a:latin typeface="Lato"/>
                <a:ea typeface="Lato"/>
                <a:cs typeface="Lato"/>
                <a:sym typeface="Lato"/>
              </a:rPr>
              <a:t>DÉMO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291750" y="1189650"/>
            <a:ext cx="85605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0">
                <a:latin typeface="Lato"/>
                <a:ea typeface="Lato"/>
                <a:cs typeface="Lato"/>
                <a:sym typeface="Lato"/>
              </a:rPr>
              <a:t>Vie du projet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00">
                <a:latin typeface="Lato"/>
                <a:ea typeface="Lato"/>
                <a:cs typeface="Lato"/>
                <a:sym typeface="Lato"/>
              </a:rPr>
              <a:t>PROBLÈMES RENCONTRÉS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550700"/>
            <a:ext cx="8520600" cy="20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Collision entre la balle et la raquette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Utilisation des classes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8938" lvl="0" marL="457200" rtl="0" algn="l">
              <a:spcBef>
                <a:spcPts val="0"/>
              </a:spcBef>
              <a:spcAft>
                <a:spcPts val="0"/>
              </a:spcAft>
              <a:buSzPct val="111538"/>
              <a:buFont typeface="Lato"/>
              <a:buChar char="-"/>
            </a:pPr>
            <a:r>
              <a:rPr lang="en-GB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L’affichage du nom des joueurs et des scores</a:t>
            </a:r>
            <a:endParaRPr sz="2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Lato"/>
              <a:buChar char="-"/>
            </a:pPr>
            <a:r>
              <a:rPr lang="en-GB" sz="2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Les boutons “save” et “score board” qui étaient mal fonctionnelle</a:t>
            </a:r>
            <a:endParaRPr sz="26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SOLUTIONS TROUVÉES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550700"/>
            <a:ext cx="8520600" cy="20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Lecture de documentation sur les classes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Schéma du canvas, de la balle et du paddle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91750" y="1189650"/>
            <a:ext cx="85605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800">
                <a:latin typeface="Lato"/>
                <a:ea typeface="Lato"/>
                <a:cs typeface="Lato"/>
                <a:sym typeface="Lato"/>
              </a:rPr>
              <a:t>Orientation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FUTURE ORIENTATION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8"/>
          <p:cNvSpPr txBox="1"/>
          <p:nvPr>
            <p:ph idx="1" type="body"/>
          </p:nvPr>
        </p:nvSpPr>
        <p:spPr>
          <a:xfrm>
            <a:off x="311700" y="1550700"/>
            <a:ext cx="85206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893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LICENCE PROFESSIONNELLE DÉVELOPPEMENT MOBILE FULL STACK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6893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LICENCE PROFESSIONNELLE DÉVELOPPEMENT WEB FULL STACK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latin typeface="Lato"/>
                <a:ea typeface="Lato"/>
                <a:cs typeface="Lato"/>
                <a:sym typeface="Lato"/>
              </a:rPr>
              <a:t>MERCI POUR VOTRE ATTENTION !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87900" y="433575"/>
            <a:ext cx="8368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700">
                <a:latin typeface="Lato"/>
                <a:ea typeface="Lato"/>
                <a:cs typeface="Lato"/>
                <a:sym typeface="Lato"/>
              </a:rPr>
              <a:t>Sommaire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87900" y="1832125"/>
            <a:ext cx="8368200" cy="24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AutoNum type="romanUcPeriod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Conception du projet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AutoNum type="romanUcPeriod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Tâches du projet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AutoNum type="romanUcPeriod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Organisation du projet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AutoNum type="romanUcPeriod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Vie du projet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AutoNum type="romanUcPeriod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Orientation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91750" y="1415025"/>
            <a:ext cx="85605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6800">
                <a:latin typeface="Lato"/>
                <a:ea typeface="Lato"/>
                <a:cs typeface="Lato"/>
                <a:sym typeface="Lato"/>
              </a:rPr>
              <a:t>Conception du projet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DIAGRAMME DE CLASSE (VERSION 1)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975" y="1296525"/>
            <a:ext cx="7060099" cy="36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2700">
                <a:latin typeface="Lato"/>
                <a:ea typeface="Lato"/>
                <a:cs typeface="Lato"/>
                <a:sym typeface="Lato"/>
              </a:rPr>
              <a:t>DIAGRAMME DE CLASSE (VERSION 2) (FINALE)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638" y="1133050"/>
            <a:ext cx="7338726" cy="38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291750" y="1332650"/>
            <a:ext cx="85605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GB" sz="6800">
                <a:latin typeface="Lato"/>
                <a:ea typeface="Lato"/>
                <a:cs typeface="Lato"/>
                <a:sym typeface="Lato"/>
              </a:rPr>
              <a:t>Tâches du projet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700">
                <a:latin typeface="Lato"/>
                <a:ea typeface="Lato"/>
                <a:cs typeface="Lato"/>
                <a:sym typeface="Lato"/>
              </a:rPr>
              <a:t>Tâches </a:t>
            </a:r>
            <a:r>
              <a:rPr b="1" lang="en-GB" sz="3700">
                <a:latin typeface="Lato"/>
                <a:ea typeface="Lato"/>
                <a:cs typeface="Lato"/>
                <a:sym typeface="Lato"/>
              </a:rPr>
              <a:t>(LÉANDRE)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721850"/>
            <a:ext cx="8520600" cy="16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Le mur de brique (briques normales)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La balle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Les collisions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700">
                <a:latin typeface="Lato"/>
                <a:ea typeface="Lato"/>
                <a:cs typeface="Lato"/>
                <a:sym typeface="Lato"/>
              </a:rPr>
              <a:t>Tâches </a:t>
            </a:r>
            <a:r>
              <a:rPr b="1" lang="en-GB" sz="3700">
                <a:latin typeface="Lato"/>
                <a:ea typeface="Lato"/>
                <a:cs typeface="Lato"/>
                <a:sym typeface="Lato"/>
              </a:rPr>
              <a:t>(TANIA)</a:t>
            </a:r>
            <a:endParaRPr b="1" sz="3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550700"/>
            <a:ext cx="8520600" cy="20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La raquette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Le score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Le joeur</a:t>
            </a:r>
            <a:endParaRPr sz="2600"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Font typeface="Lato"/>
              <a:buChar char="-"/>
            </a:pPr>
            <a:r>
              <a:rPr lang="en-GB" sz="2600">
                <a:latin typeface="Lato"/>
                <a:ea typeface="Lato"/>
                <a:cs typeface="Lato"/>
                <a:sym typeface="Lato"/>
              </a:rPr>
              <a:t>L’historique des scores avec nom des joueurs</a:t>
            </a:r>
            <a:endParaRPr sz="2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291750" y="1678650"/>
            <a:ext cx="85605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b="1" lang="en-GB" sz="6800">
                <a:latin typeface="Lato"/>
                <a:ea typeface="Lato"/>
                <a:cs typeface="Lato"/>
                <a:sym typeface="Lato"/>
              </a:rPr>
              <a:t>ORGANISATION DU PROJET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