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38ecbde19b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38ecbde19b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38ecbde19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38ecbde19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38ecbde19b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38ecbde19b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38ecbde19b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38ecbde19b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38ecbde19b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38ecbde19b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38ecbde19b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38ecbde19b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38ecbde19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38ecbde19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38ecbde19b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38ecbde19b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38ecbde19b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38ecbde19b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rgbClr val="D5A6BD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10: Decision Trees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Tania Ommer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/>
        </p:nvSpPr>
        <p:spPr>
          <a:xfrm>
            <a:off x="1066350" y="53287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relative error: </a:t>
            </a:r>
            <a:endParaRPr/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1812" y="845537"/>
            <a:ext cx="5300375" cy="3757224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/>
          <p:nvPr/>
        </p:nvSpPr>
        <p:spPr>
          <a:xfrm>
            <a:off x="3408100" y="3564900"/>
            <a:ext cx="836400" cy="10380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435425" y="63875"/>
            <a:ext cx="8283300" cy="38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/>
              <a:t>Tree 1: Type of Cell Phone</a:t>
            </a:r>
            <a:endParaRPr sz="2000"/>
          </a:p>
        </p:txBody>
      </p:sp>
      <p:sp>
        <p:nvSpPr>
          <p:cNvPr id="79" name="Google Shape;79;p14"/>
          <p:cNvSpPr txBox="1"/>
          <p:nvPr>
            <p:ph idx="4294967295" type="body"/>
          </p:nvPr>
        </p:nvSpPr>
        <p:spPr>
          <a:xfrm>
            <a:off x="3167075" y="3829950"/>
            <a:ext cx="2820000" cy="5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decision tree printed as text</a:t>
            </a:r>
            <a:endParaRPr b="1" sz="15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 rotWithShape="1">
          <a:blip r:embed="rId3">
            <a:alphaModFix/>
          </a:blip>
          <a:srcRect b="0" l="0" r="1185" t="0"/>
          <a:stretch/>
        </p:blipFill>
        <p:spPr>
          <a:xfrm>
            <a:off x="1113938" y="956627"/>
            <a:ext cx="6926275" cy="292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7912" y="474000"/>
            <a:ext cx="7088174" cy="41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525500" y="58500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decision tree plotted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0875" y="872176"/>
            <a:ext cx="5502250" cy="33991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/>
        </p:nvSpPr>
        <p:spPr>
          <a:xfrm>
            <a:off x="982700" y="53287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relative error: </a:t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3366275" y="3626225"/>
            <a:ext cx="804900" cy="6450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435425" y="63875"/>
            <a:ext cx="8283300" cy="38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/>
              <a:t>Tree 2: Thermostat Temperature</a:t>
            </a:r>
            <a:endParaRPr sz="2000"/>
          </a:p>
        </p:txBody>
      </p:sp>
      <p:sp>
        <p:nvSpPr>
          <p:cNvPr id="99" name="Google Shape;99;p17"/>
          <p:cNvSpPr txBox="1"/>
          <p:nvPr>
            <p:ph idx="4294967295" type="body"/>
          </p:nvPr>
        </p:nvSpPr>
        <p:spPr>
          <a:xfrm>
            <a:off x="3162000" y="4287150"/>
            <a:ext cx="2820000" cy="5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decision tree printed as text</a:t>
            </a:r>
            <a:endParaRPr b="1" sz="15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363" y="642324"/>
            <a:ext cx="8113426" cy="370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/>
        </p:nvSpPr>
        <p:spPr>
          <a:xfrm>
            <a:off x="525500" y="58500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decision tree plotted</a:t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 rotWithShape="1">
          <a:blip r:embed="rId3">
            <a:alphaModFix/>
          </a:blip>
          <a:srcRect b="0" l="0" r="0" t="6550"/>
          <a:stretch/>
        </p:blipFill>
        <p:spPr>
          <a:xfrm>
            <a:off x="974476" y="452675"/>
            <a:ext cx="7195035" cy="4238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/>
        </p:nvSpPr>
        <p:spPr>
          <a:xfrm>
            <a:off x="1171175" y="51197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relative error: </a:t>
            </a:r>
            <a:endParaRPr/>
          </a:p>
        </p:txBody>
      </p:sp>
      <p:sp>
        <p:nvSpPr>
          <p:cNvPr id="112" name="Google Shape;112;p19"/>
          <p:cNvSpPr/>
          <p:nvPr/>
        </p:nvSpPr>
        <p:spPr>
          <a:xfrm>
            <a:off x="3366275" y="3626225"/>
            <a:ext cx="804900" cy="6450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 rotWithShape="1">
          <a:blip r:embed="rId3">
            <a:alphaModFix/>
          </a:blip>
          <a:srcRect b="0" l="1215" r="0" t="0"/>
          <a:stretch/>
        </p:blipFill>
        <p:spPr>
          <a:xfrm>
            <a:off x="2045375" y="843450"/>
            <a:ext cx="5053249" cy="376139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/>
          <p:nvPr/>
        </p:nvSpPr>
        <p:spPr>
          <a:xfrm>
            <a:off x="3470825" y="3470825"/>
            <a:ext cx="804900" cy="11340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435425" y="63875"/>
            <a:ext cx="8283300" cy="38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/>
              <a:t>Tree 3: Can you roll your tongue?</a:t>
            </a:r>
            <a:endParaRPr sz="2000"/>
          </a:p>
        </p:txBody>
      </p:sp>
      <p:sp>
        <p:nvSpPr>
          <p:cNvPr id="120" name="Google Shape;120;p20"/>
          <p:cNvSpPr txBox="1"/>
          <p:nvPr>
            <p:ph idx="4294967295" type="body"/>
          </p:nvPr>
        </p:nvSpPr>
        <p:spPr>
          <a:xfrm>
            <a:off x="3167075" y="4210950"/>
            <a:ext cx="2820000" cy="5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decision tree printed as text</a:t>
            </a:r>
            <a:endParaRPr b="1" sz="15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8275" y="691975"/>
            <a:ext cx="6637598" cy="36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/>
        </p:nvSpPr>
        <p:spPr>
          <a:xfrm>
            <a:off x="525500" y="58500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decision tree plotted</a:t>
            </a:r>
            <a:endParaRPr/>
          </a:p>
        </p:txBody>
      </p:sp>
      <p:pic>
        <p:nvPicPr>
          <p:cNvPr id="127" name="Google Shape;127;p21"/>
          <p:cNvPicPr preferRelativeResize="0"/>
          <p:nvPr/>
        </p:nvPicPr>
        <p:blipFill rotWithShape="1">
          <a:blip r:embed="rId3">
            <a:alphaModFix/>
          </a:blip>
          <a:srcRect b="8015" l="2480" r="2831" t="6986"/>
          <a:stretch/>
        </p:blipFill>
        <p:spPr>
          <a:xfrm>
            <a:off x="1508888" y="531550"/>
            <a:ext cx="6126224" cy="4080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