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63f0723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63f072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63f0723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e63f072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e63f0723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e63f0723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63f0723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e63f0723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e63f0723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e63f0723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e63f0723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e63f0723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2020 NYC Citibike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 Ommer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600" y="809625"/>
            <a:ext cx="55115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Box Plot</a:t>
            </a:r>
            <a:endParaRPr u="sng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06500"/>
            <a:ext cx="28080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plot on the right illustrates Citibike users’ trip durations on the basis of gender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Based on the data, Citibike users were divided into the following gender groups: Unknown</a:t>
            </a:r>
            <a:r>
              <a:rPr lang="en"/>
              <a:t>(0)</a:t>
            </a:r>
            <a:r>
              <a:rPr lang="en"/>
              <a:t>, Male(</a:t>
            </a:r>
            <a:r>
              <a:rPr lang="en"/>
              <a:t>1)</a:t>
            </a:r>
            <a:r>
              <a:rPr lang="en"/>
              <a:t>, Female(2)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Due to the large quantity of data (about 50K trips) the plot is difficult to interpret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Difficult to find measure of center and quartiles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There are several outliers in the data set, making it difficult to identify trends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75" y="1022600"/>
            <a:ext cx="5680178" cy="36321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252650" y="1078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Box Plot (continued)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120050" y="1022600"/>
            <a:ext cx="28080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plot to the left does a better job of illustrating the center of </a:t>
            </a:r>
            <a:r>
              <a:rPr lang="en"/>
              <a:t>the data, making it easier to identify patterns.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plot limits plotting trip duration (y-axis) past 120 minutes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mean trip duration for each gender are approximately 20 minutes for females, 16 minutes for males, and 24 for unknown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graph still shows some outliers for the data, but only until the upper limit of 120 minutes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52650" y="107850"/>
            <a:ext cx="4026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Horizontal </a:t>
            </a:r>
            <a:r>
              <a:rPr lang="en" u="sng"/>
              <a:t>Box Plot (continued)</a:t>
            </a:r>
            <a:endParaRPr u="sng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120050" y="1251200"/>
            <a:ext cx="28080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horizontal</a:t>
            </a:r>
            <a:r>
              <a:rPr lang="en"/>
              <a:t> box plot shows the same data as the last slide, limiting the trip duration to 120 minutes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only difference is the orientation of the </a:t>
            </a:r>
            <a:r>
              <a:rPr lang="en"/>
              <a:t>overall</a:t>
            </a:r>
            <a:r>
              <a:rPr lang="en"/>
              <a:t> graph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gender category “Unknown” has the highest trip duration within the box plot 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before taking into </a:t>
            </a:r>
            <a:r>
              <a:rPr lang="en"/>
              <a:t>account</a:t>
            </a:r>
            <a:r>
              <a:rPr lang="en"/>
              <a:t> all outliers that lie outside of the boxes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00" y="1043475"/>
            <a:ext cx="5614901" cy="3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Box Plot Insights</a:t>
            </a:r>
            <a:endParaRPr u="sng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box plots illustrates the differences between trip durations for each gender of Citibike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the three gender categories: Unknown(0), Male(1), Female(2), males have the lowest mean trip duration while those who did not provide a gender (Unknown) have the highest mean trip 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Citibike could market more towards men to try and increase the </a:t>
            </a:r>
            <a:r>
              <a:rPr lang="en"/>
              <a:t>usage </a:t>
            </a:r>
            <a:r>
              <a:rPr lang="en"/>
              <a:t>and trip duration data of males overall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Citibike could create more accepting and universal branding that promotes both genders and those who prefer not the identify </a:t>
            </a:r>
            <a:r>
              <a:rPr lang="en"/>
              <a:t>with</a:t>
            </a:r>
            <a:r>
              <a:rPr lang="en"/>
              <a:t>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 help to greatly increase the trip duration data for those who identified in the unknown category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551" y="701712"/>
            <a:ext cx="5518325" cy="40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235500" y="174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Histogram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35500" y="1082700"/>
            <a:ext cx="29742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histogram on the right graphs the frequency of Citibike users by their birth years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highest </a:t>
            </a:r>
            <a:r>
              <a:rPr lang="en"/>
              <a:t>peak</a:t>
            </a:r>
            <a:r>
              <a:rPr lang="en"/>
              <a:t> is between the birth years of 1968 and 1970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These Citibike users are currently between 50 to 52 years old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breaks in the </a:t>
            </a:r>
            <a:r>
              <a:rPr lang="en"/>
              <a:t>histogram</a:t>
            </a:r>
            <a:r>
              <a:rPr lang="en"/>
              <a:t> illustrate the spread of ages throughout the data in a easy and readable way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Histogram Insights</a:t>
            </a:r>
            <a:endParaRPr u="sng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histogram </a:t>
            </a:r>
            <a:r>
              <a:rPr lang="en"/>
              <a:t>shows</a:t>
            </a:r>
            <a:r>
              <a:rPr lang="en"/>
              <a:t> the frequency distribution of Citibike users based off their birth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Citibike could use this plot to target certain age groups with advertising in order to boost their business and trip duration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Advertising could be emphasized to those who are born around the 1970s and later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Middle aged and younger </a:t>
            </a:r>
            <a:r>
              <a:rPr lang="en"/>
              <a:t>individuals</a:t>
            </a:r>
            <a:r>
              <a:rPr lang="en"/>
              <a:t> use Citibike at a higher </a:t>
            </a:r>
            <a:r>
              <a:rPr lang="en"/>
              <a:t>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increase Citibike usage among older </a:t>
            </a:r>
            <a:r>
              <a:rPr lang="en"/>
              <a:t>individuals</a:t>
            </a:r>
            <a:r>
              <a:rPr lang="en"/>
              <a:t>, such as those born around 1940 and 1950, </a:t>
            </a:r>
            <a:r>
              <a:rPr lang="en"/>
              <a:t>they</a:t>
            </a:r>
            <a:r>
              <a:rPr lang="en"/>
              <a:t> could </a:t>
            </a:r>
            <a:r>
              <a:rPr lang="en"/>
              <a:t>advertise</a:t>
            </a:r>
            <a:r>
              <a:rPr lang="en"/>
              <a:t> more accessible and easy to use bikes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that would make it safe and easy for older people to use Citibike’s products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