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40cd70e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40cd70e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40cd70e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40cd70e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240cd70e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240cd70e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240cd70e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240cd70e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240cd70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240cd70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Lie with Data: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Ommer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Data</a:t>
            </a:r>
            <a:endParaRPr u="sng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7900" y="1289175"/>
            <a:ext cx="30864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plot on the left is from Fox News. It is designing to illustrate that after a small drop in un</a:t>
            </a:r>
            <a:r>
              <a:rPr lang="en" sz="1600">
                <a:solidFill>
                  <a:schemeClr val="dk1"/>
                </a:solidFill>
              </a:rPr>
              <a:t>employment, the rate continued to go up during the Obama administration.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Image Source: http://cloudfront.mediamatters.org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875" y="1289238"/>
            <a:ext cx="5208875" cy="3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is this “Bad Data”?</a:t>
            </a:r>
            <a:endParaRPr u="sng"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5730275" y="1117613"/>
            <a:ext cx="30831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value for November is plotted incorrectly. It is supposed to be plotted with a y-axis value of 8.6%, but instead the point it at the same level as 9.0%.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They presented it as 8.6% but plotted it higher to make it appear as though the unemployment rate did not drop in the month of November.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726"/>
            <a:ext cx="5208875" cy="31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4845775" y="2135425"/>
            <a:ext cx="462000" cy="49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is this “Bad Data”? (continued)</a:t>
            </a:r>
            <a:endParaRPr u="sng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5749200" y="1199724"/>
            <a:ext cx="30831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overall data has been plotted to look like there is an </a:t>
            </a:r>
            <a:r>
              <a:rPr lang="en" sz="1600">
                <a:solidFill>
                  <a:schemeClr val="dk1"/>
                </a:solidFill>
              </a:rPr>
              <a:t>exponential</a:t>
            </a:r>
            <a:r>
              <a:rPr lang="en" sz="1600">
                <a:solidFill>
                  <a:schemeClr val="dk1"/>
                </a:solidFill>
              </a:rPr>
              <a:t> growth in the unemployment rate.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However, the overall employment trend is pretty stable, as the rate for every </a:t>
            </a:r>
            <a:r>
              <a:rPr lang="en" sz="1600">
                <a:solidFill>
                  <a:schemeClr val="dk1"/>
                </a:solidFill>
              </a:rPr>
              <a:t>month is around 9%.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way the data is plotted, it is difficult to identify the stability in the rates.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726"/>
            <a:ext cx="5208875" cy="3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would they use the data this way?</a:t>
            </a:r>
            <a:endParaRPr u="sng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15950" y="1173025"/>
            <a:ext cx="83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Fox News’s goal of creating “bad data” of the unemployment rates is to purposely misleading viewers into believing that the unemployment rate </a:t>
            </a:r>
            <a:r>
              <a:rPr lang="en">
                <a:solidFill>
                  <a:schemeClr val="dk1"/>
                </a:solidFill>
              </a:rPr>
              <a:t>experienced exponential growth under the Obama administration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plotting points incorrectly and presenting the stable data as exponential, viewers would think that Obama’s presidency caused a greater unemployment rate, ultimately leading them to support Obama’s opponent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Generating “bad data” like this can be used as political propaganda to aid in individuals campaigns and make them appear more productive in the public’s eye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it should look like:</a:t>
            </a:r>
            <a:endParaRPr u="sng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5593500" y="1112538"/>
            <a:ext cx="32388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is a depiction of what the </a:t>
            </a:r>
            <a:r>
              <a:rPr lang="en" sz="1600">
                <a:solidFill>
                  <a:schemeClr val="dk1"/>
                </a:solidFill>
              </a:rPr>
              <a:t>unemployment</a:t>
            </a:r>
            <a:r>
              <a:rPr lang="en" sz="1600">
                <a:solidFill>
                  <a:schemeClr val="dk1"/>
                </a:solidFill>
              </a:rPr>
              <a:t> rate </a:t>
            </a:r>
            <a:r>
              <a:rPr lang="en" sz="1600">
                <a:solidFill>
                  <a:schemeClr val="dk1"/>
                </a:solidFill>
              </a:rPr>
              <a:t>graph</a:t>
            </a:r>
            <a:r>
              <a:rPr lang="en" sz="1600">
                <a:solidFill>
                  <a:schemeClr val="dk1"/>
                </a:solidFill>
              </a:rPr>
              <a:t> should look like.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data point for November is correctly plotted at 8.6%, showing the drop from October.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overall </a:t>
            </a:r>
            <a:r>
              <a:rPr lang="en" sz="1600">
                <a:solidFill>
                  <a:schemeClr val="dk1"/>
                </a:solidFill>
              </a:rPr>
              <a:t>trend</a:t>
            </a:r>
            <a:r>
              <a:rPr lang="en" sz="1600">
                <a:solidFill>
                  <a:schemeClr val="dk1"/>
                </a:solidFill>
              </a:rPr>
              <a:t> of unemployment rates are stable, with the middle of the graph showing consistently similar values.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graph no longer appears to show an exponential trend.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0538"/>
            <a:ext cx="5037125" cy="29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