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68f6846a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68f6846a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68f6846a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68f6846a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68f6846a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68f6846a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8f6846a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8f6846a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2020 NYC Citibike Data: Test Hypotheses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Ommer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 Men vs. Women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my first hypothesis test, I wanted to compare both genders of Citibike users and see if the men had a longer trip duration than the women during</a:t>
            </a:r>
            <a:r>
              <a:rPr lang="en"/>
              <a:t> May 2020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 Hypothesis: Men and women had equivalent trip durations.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Alternate Hypothesis: Men had a longer trip duration than women.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Results: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z-</a:t>
            </a:r>
            <a:r>
              <a:rPr lang="en"/>
              <a:t>score = -2.306427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p-value = 0.9894566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calculated p-value is greater than a significance level of 0.05, we will accept the null hypothesis that men and women had equivalent trip durations, so there is no correlation between gender and trip durations.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725" y="152400"/>
            <a:ext cx="5388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 </a:t>
            </a:r>
            <a:r>
              <a:rPr lang="en"/>
              <a:t>Subscribers</a:t>
            </a:r>
            <a:r>
              <a:rPr lang="en"/>
              <a:t> vs. Customers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my second hypothesis test, I wanted to compare the Citibike user types and test to see if subscribers had a longer trip duration than customers during May 2020.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 Hypothesis: Subscribers and customers had equivalent trip durations.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Alternate Hypothesis: Subscribers had a longer trip duration than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Results: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z-score = -8.464466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p-value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calculated p-value is greater than a significance level of 0.05, we will accept the null hypothesis that subscribers and customers had equivalent trip durations, so there is no correlation between user type and trip duration.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50" y="152400"/>
            <a:ext cx="72428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