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8bc0952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68bc0952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68bc0952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68bc0952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8bc0952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8bc0952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68bc0952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68bc0952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Data-based Arguments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TANIA OMMER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Hypothesis Testing using z-scores and P-values</a:t>
            </a:r>
            <a:endParaRPr u="sng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Position: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warming is real, as seen by the increase in average temperatures around the world over the years.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Null Hypothesis: There is no significant increase in average temperatures around the world over the years. The temperature changes are random and don’t prove global warming.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Alternative Hypothesis: There is a significant change and increase in average </a:t>
            </a:r>
            <a:r>
              <a:rPr lang="en"/>
              <a:t>temperatures around the world as time goes on, proving global warming is real.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8225" y="540150"/>
            <a:ext cx="4260300" cy="4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➔"/>
            </a:pPr>
            <a:r>
              <a:rPr lang="en" sz="1600">
                <a:solidFill>
                  <a:srgbClr val="616161"/>
                </a:solidFill>
              </a:rPr>
              <a:t>To calculate the p-values for this test, we use the “</a:t>
            </a:r>
            <a:r>
              <a:rPr lang="en" sz="1600">
                <a:solidFill>
                  <a:srgbClr val="616161"/>
                </a:solidFill>
              </a:rPr>
              <a:t>Average</a:t>
            </a:r>
            <a:r>
              <a:rPr lang="en" sz="1600">
                <a:solidFill>
                  <a:srgbClr val="616161"/>
                </a:solidFill>
              </a:rPr>
              <a:t> </a:t>
            </a:r>
            <a:r>
              <a:rPr lang="en" sz="1600">
                <a:solidFill>
                  <a:srgbClr val="616161"/>
                </a:solidFill>
              </a:rPr>
              <a:t>Celsius</a:t>
            </a:r>
            <a:r>
              <a:rPr lang="en" sz="1600">
                <a:solidFill>
                  <a:srgbClr val="616161"/>
                </a:solidFill>
              </a:rPr>
              <a:t> Temperature” column from the data set. This calculates the p-values for all entries in the data. However, using p-hacking, we can choose to only focus on the first 20 entries in the data, all from Australia. These </a:t>
            </a:r>
            <a:r>
              <a:rPr lang="en" sz="1600">
                <a:solidFill>
                  <a:srgbClr val="616161"/>
                </a:solidFill>
              </a:rPr>
              <a:t>individual</a:t>
            </a:r>
            <a:r>
              <a:rPr lang="en" sz="1600">
                <a:solidFill>
                  <a:srgbClr val="616161"/>
                </a:solidFill>
              </a:rPr>
              <a:t> p-values ranged from 0.003 – 0.01. Since these values are </a:t>
            </a:r>
            <a:r>
              <a:rPr lang="en" sz="1600">
                <a:solidFill>
                  <a:srgbClr val="616161"/>
                </a:solidFill>
              </a:rPr>
              <a:t>very</a:t>
            </a:r>
            <a:r>
              <a:rPr lang="en" sz="1600">
                <a:solidFill>
                  <a:srgbClr val="616161"/>
                </a:solidFill>
              </a:rPr>
              <a:t> small, we reject our null hypothesis that the average temperature changes have nothing to do with global warming being real.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34" y="4073775"/>
            <a:ext cx="5301793" cy="7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225" y="762650"/>
            <a:ext cx="3853924" cy="25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ypothesis Testing using the Permutation test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Lato"/>
              <a:buChar char="➔"/>
            </a:pPr>
            <a:r>
              <a:rPr lang="en">
                <a:solidFill>
                  <a:srgbClr val="616161"/>
                </a:solidFill>
              </a:rPr>
              <a:t>Using the </a:t>
            </a:r>
            <a:r>
              <a:rPr lang="en">
                <a:solidFill>
                  <a:srgbClr val="616161"/>
                </a:solidFill>
              </a:rPr>
              <a:t>MinCelsiusTemp and MaxCelsiusTemp columns for Australia, the permutation p-value comes out to 10.37. Such a large value proves that there was a significant increase in temperature around the world over the past years. Therefore, we reject the null hypothesis.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300" y="3373450"/>
            <a:ext cx="1713950" cy="5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075" y="2764750"/>
            <a:ext cx="4570975" cy="17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Both the hypothesis test using z-scores and p-values, and the hypothesis test using the permutation test reject the null hypothesis, which stated that the changes in temperatures around the world were random and do not prove global warming.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Therefore, the data gathered from the tests proves there was a significant change and increase in temperatures </a:t>
            </a: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around</a:t>
            </a: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the world. Therefore, global warming is real.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