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5CEC-9097-EFC6-F662-B4EEDEA38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D9E4-3F1B-C352-90CC-AF6CFEA6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CCB2-DEBC-DB58-FA2D-ADF740E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F323-F966-D006-2A28-FBC23DC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AD1E-4D3E-7A87-54E4-E7594729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5066-9DF9-040A-C1AF-502C175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AE92F-6C6E-6778-FF1B-9406DC96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AA9B-3E08-B1C6-DFA0-A7B4865E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0AE5-9C8D-15B1-FA97-9294260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C425-5259-9473-9D7E-33A690F2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40BF-BE0A-98F0-B3CB-3B7CE072F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EEC5-7055-96F4-7799-80C1EAA6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E241-5672-19EA-BEBD-27BB2AC1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A79B-1CE1-48D9-389C-9D029878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AE0A-CC2B-BDB6-98B0-61300A20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2649-0913-C21C-9093-081217AC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03DD-E326-3029-834F-3578DB2D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0D11-AC15-7762-35FB-6100DF69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6D52-31DD-361D-2437-7D4FD2C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6751-9F52-29AF-5660-80D6451E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9810-1B47-D3E1-2388-484BA90F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E614-FD52-47E1-2977-F9B3320F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E6EC-E384-272B-5BB2-278A6EC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4C05-FDFD-8C0B-F71F-89310A32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A011-F4A1-894C-0283-5362974D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4340-F469-C272-A435-A299DDD8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413C-4EED-0AA1-4C3E-62D5C94F4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B201D-6089-7057-A563-2BDAAFC70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B939C-DB9B-24FB-F7AD-DEAE5C7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6BDB-23BA-C043-A565-E64E1A61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22FB-F68B-BC61-D503-5EFAD77A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B80-D062-65D6-4B6D-4426B42C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24FA-A423-AC77-FF56-F4631969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263C0-2EF0-F661-0414-4C546F57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E83DB-8F90-2C85-3EAB-AB8B9E21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8D3F-773C-1943-FB23-09F5EA3A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D372C-1E7F-F28D-FA45-74B8C1DE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8EEDB-8771-02A5-DDD7-639AE78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F2153-0F3E-5B91-643C-F2621052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38B5-8044-4C54-4150-BDD89CAF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4D326-CE45-2CAE-E449-57785A65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3D1A-743D-12FE-4C6C-C7731D59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E8D5-F968-2883-1678-3BCA979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CF85E-9689-0292-8CE9-528E875B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4362C-029E-2B9F-606E-9D346DBF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EACB-6216-E5A2-DEDD-0D1CD545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55AF-6A7C-53A0-763A-EDFC4A0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890C-17CE-6393-B2E6-B9F70B96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EC408-4AA2-C5AF-AC0D-A944732E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FD823-E1E5-902B-B055-F37DF26F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4196-2B4E-88B4-C52C-61E3A4A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C131-CF08-E69C-1DD6-2FE96D0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133B-C280-0897-86F1-BC4BAB79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D59B5-EE4D-03BA-EED3-93BED9D0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B312-FC93-6504-66AD-F784AA020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62A23-4B84-8A95-6DD2-90980DD2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2C72-B587-310B-5680-858D3C4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77FE-D09B-6AA4-34A1-469EC13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3E3C-BD62-644B-1BEC-C24566EE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6678-8ECD-2DF7-B32B-5A1921F5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C1C6-B8DC-0FBF-E2A1-0DDA9B3C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4AE3C-D34D-1D48-8A2C-7846DF19EDD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30D-4D68-6544-C869-19515151B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9AC7-DD80-E3B5-5B3F-B0F5BB031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6497C-2B74-BB44-8D6C-F536E2452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80E17-ECCD-C52A-3FCF-624ABC3B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31" y="1305515"/>
            <a:ext cx="7772400" cy="4061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6D345-4418-BE7E-3E7E-518D91D43B1A}"/>
              </a:ext>
            </a:extLst>
          </p:cNvPr>
          <p:cNvSpPr txBox="1"/>
          <p:nvPr/>
        </p:nvSpPr>
        <p:spPr>
          <a:xfrm>
            <a:off x="4975431" y="2001078"/>
            <a:ext cx="100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Editeur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(scripts)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90D58-F11A-9F4D-25D8-9BFB086E43AE}"/>
              </a:ext>
            </a:extLst>
          </p:cNvPr>
          <p:cNvSpPr txBox="1"/>
          <p:nvPr/>
        </p:nvSpPr>
        <p:spPr>
          <a:xfrm>
            <a:off x="5094700" y="40485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Console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8478E-260F-027E-CD44-550B1B21774A}"/>
              </a:ext>
            </a:extLst>
          </p:cNvPr>
          <p:cNvSpPr txBox="1"/>
          <p:nvPr/>
        </p:nvSpPr>
        <p:spPr>
          <a:xfrm>
            <a:off x="7036143" y="4908513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Fichiers</a:t>
            </a:r>
            <a:r>
              <a:rPr lang="en-US" dirty="0">
                <a:solidFill>
                  <a:srgbClr val="C00000"/>
                </a:solidFill>
              </a:rPr>
              <a:t> et </a:t>
            </a:r>
            <a:r>
              <a:rPr lang="en-US" dirty="0" err="1">
                <a:solidFill>
                  <a:srgbClr val="C00000"/>
                </a:solidFill>
              </a:rPr>
              <a:t>graphiques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5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658CF0-5C56-60E5-B542-6F247DCA90B5}"/>
              </a:ext>
            </a:extLst>
          </p:cNvPr>
          <p:cNvGrpSpPr/>
          <p:nvPr/>
        </p:nvGrpSpPr>
        <p:grpSpPr>
          <a:xfrm>
            <a:off x="2209800" y="794288"/>
            <a:ext cx="7851912" cy="5269423"/>
            <a:chOff x="2209800" y="794288"/>
            <a:chExt cx="7851912" cy="52694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5E98AB-6549-EACF-F7D2-25E34C3F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794288"/>
              <a:ext cx="7851912" cy="52694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C35EF-ECA1-B73C-BAC6-D14D0E604807}"/>
                </a:ext>
              </a:extLst>
            </p:cNvPr>
            <p:cNvSpPr txBox="1"/>
            <p:nvPr/>
          </p:nvSpPr>
          <p:spPr>
            <a:xfrm>
              <a:off x="3252648" y="390276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Console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A5CF62-5EA6-AC5A-9C99-C7D5FA85C16E}"/>
                </a:ext>
              </a:extLst>
            </p:cNvPr>
            <p:cNvSpPr txBox="1"/>
            <p:nvPr/>
          </p:nvSpPr>
          <p:spPr>
            <a:xfrm>
              <a:off x="7693500" y="4510948"/>
              <a:ext cx="2368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Fichiers</a:t>
              </a:r>
              <a:r>
                <a:rPr lang="en-US" dirty="0">
                  <a:solidFill>
                    <a:srgbClr val="C00000"/>
                  </a:solidFill>
                </a:rPr>
                <a:t> et </a:t>
              </a:r>
              <a:r>
                <a:rPr lang="en-US" dirty="0" err="1">
                  <a:solidFill>
                    <a:srgbClr val="C00000"/>
                  </a:solidFill>
                </a:rPr>
                <a:t>graphiques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9EF414-3410-2D70-32C3-54B108EBD37E}"/>
                </a:ext>
              </a:extLst>
            </p:cNvPr>
            <p:cNvSpPr txBox="1"/>
            <p:nvPr/>
          </p:nvSpPr>
          <p:spPr>
            <a:xfrm>
              <a:off x="7260957" y="2098620"/>
              <a:ext cx="1693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Environnement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14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Wyss</dc:creator>
  <cp:lastModifiedBy>Tania Wyss</cp:lastModifiedBy>
  <cp:revision>3</cp:revision>
  <dcterms:created xsi:type="dcterms:W3CDTF">2024-10-14T16:02:10Z</dcterms:created>
  <dcterms:modified xsi:type="dcterms:W3CDTF">2024-10-18T13:43:44Z</dcterms:modified>
</cp:coreProperties>
</file>