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d56ff94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d56ff94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5d56ff9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5d56ff9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d56ff9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d56ff9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d56ff94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d56ff9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d56ff9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d56ff9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d56ff94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d56ff94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d56ff9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5d56ff9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d56ff94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d56ff94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d56ff9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d56ff9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shkhagan/mental-health-pol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b="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Stephen Burke, Binita Singh, Erriel Tota, Thomas Tran</a:t>
            </a:r>
            <a:endParaRPr b="0" sz="23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175" y="655400"/>
            <a:ext cx="2214800" cy="19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7975" y="1419300"/>
            <a:ext cx="8002800" cy="19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Mental 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Poll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Domain: 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kaggle.com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Source: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https://www.kaggle.com/ashkhagan/mental-health-poll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083625"/>
            <a:ext cx="8520600" cy="21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determine what cities in Missouri have college ranked as the number one thing that stresses them out the most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if people (in Missouri) are using any resources to help with their mental health and to see which resources people use the most. 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which region has the highest number of people who talk to friends when they are stressed.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44575" y="3568075"/>
            <a:ext cx="62553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Goal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37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35750" y="4539175"/>
            <a:ext cx="189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Treemap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244575" y="3568075"/>
            <a:ext cx="62553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50" y="0"/>
            <a:ext cx="5716300" cy="34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89450" y="4552600"/>
            <a:ext cx="1893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Pie-chart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44575" y="3568075"/>
            <a:ext cx="62553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Goal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89450" y="4552600"/>
            <a:ext cx="1893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Treemap</a:t>
            </a: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37" y="0"/>
            <a:ext cx="6795325" cy="34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44575" y="3568075"/>
            <a:ext cx="62553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Goal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89450" y="4552600"/>
            <a:ext cx="1893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</a:t>
            </a:r>
            <a:r>
              <a:rPr lang="en" sz="1600"/>
              <a:t>Bar</a:t>
            </a:r>
            <a:r>
              <a:rPr lang="en" sz="1600"/>
              <a:t>-chart</a:t>
            </a:r>
            <a:endParaRPr sz="16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550" y="0"/>
            <a:ext cx="6736900" cy="34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244575" y="3568075"/>
            <a:ext cx="62553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5116" l="0" r="18180" t="-37"/>
          <a:stretch/>
        </p:blipFill>
        <p:spPr>
          <a:xfrm>
            <a:off x="0" y="0"/>
            <a:ext cx="4571999" cy="346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5096" l="0" r="16874" t="0"/>
          <a:stretch/>
        </p:blipFill>
        <p:spPr>
          <a:xfrm>
            <a:off x="4572000" y="0"/>
            <a:ext cx="4571999" cy="346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-25" y="3478250"/>
            <a:ext cx="4572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sorted by name of region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571975" y="3478250"/>
            <a:ext cx="450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sorted in descending order by count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35750" y="4512300"/>
            <a:ext cx="2390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Side-by-side Bar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44575" y="3568075"/>
            <a:ext cx="62553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Goal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750" y="0"/>
            <a:ext cx="6647601" cy="49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95450" y="4579450"/>
            <a:ext cx="1745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Packed Bubbles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