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b48b6d9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b48b6d9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b48b6d9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b48b6d9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b48b6d9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b48b6d9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b48b6d9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b48b6d9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b48b6d9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ab48b6d9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ab48b6d9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ab48b6d9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ab48b6d9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ab48b6d9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ab48b6d9f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ab48b6d9f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ab48b6d9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ab48b6d9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b48b6d9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ab48b6d9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b48b6d9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b48b6d9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ab48b6d9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ab48b6d9f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ab48b6d9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ab48b6d9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b48b6d9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ab48b6d9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ab48b6d9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ab48b6d9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abcee60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abcee60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ab48b6d9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ab48b6d9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b48b6d9f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b48b6d9f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ab48b6d9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ab48b6d9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b48b6d9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b48b6d9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b48b6d9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b48b6d9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b48b6d9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b48b6d9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b48b6d9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b48b6d9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b48b6d9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b48b6d9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ab48b6d9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ab48b6d9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Northwest Market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Login screen can be used by the registered user for logging into the application.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In this screen, the user must enter the username and password to get into the application.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This screen has a “Forgot Password” feature which leads the user to reset their password.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Vamsi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krishna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97500" y="111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    Login screen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50" y="968436"/>
            <a:ext cx="2480600" cy="41094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Vamsi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krishna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Forgot Password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use forgot password if they forget their password.</a:t>
            </a: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➢"/>
            </a:pPr>
            <a:r>
              <a:rPr lang="en" sz="2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enter their registered email in the page and an email will be sent to the user through which they can reset their password.</a:t>
            </a: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Vamsi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krishna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Forgot Password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00" y="288737"/>
            <a:ext cx="2511950" cy="456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50" y="1473675"/>
            <a:ext cx="581418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1297500" y="219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   Home page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00" y="893902"/>
            <a:ext cx="2465400" cy="41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Vamsi</a:t>
            </a:r>
            <a:r>
              <a:rPr lang="en-US" dirty="0" smtClean="0">
                <a:solidFill>
                  <a:schemeClr val="bg1"/>
                </a:solidFill>
              </a:rPr>
              <a:t> Krishna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Add Product</a:t>
            </a:r>
            <a:endParaRPr sz="36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User can add product by filling all the details related to product like product id, product name, product description, product category, product cost, product image and contact details.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Vamsi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krishna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1297500" y="134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  Add Product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975" y="819200"/>
            <a:ext cx="2535750" cy="427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Vamsi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krishna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Menu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menu has navigation to different categories like clothing, footwear, sports, books, electronics and automobile.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Sandeep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1310925" y="1880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Menu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425" y="947600"/>
            <a:ext cx="2481150" cy="41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Sandeep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Product Details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When a user click on a particular product he/she can view the product details like cost, image, product description and seller’s contact details.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sandeep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125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Team 3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375" y="2921000"/>
            <a:ext cx="2247247" cy="16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448350" y="4753975"/>
            <a:ext cx="22473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Yaswanth Yarram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725" y="537075"/>
            <a:ext cx="1837149" cy="16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6352725" y="2222500"/>
            <a:ext cx="20259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Sandeep Devineni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425" y="537063"/>
            <a:ext cx="1837150" cy="16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3653425" y="2450846"/>
            <a:ext cx="20259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Vamshi Krishna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6768475" y="4753975"/>
            <a:ext cx="1421400" cy="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Binita Singh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3737" y="2793599"/>
            <a:ext cx="1623874" cy="19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1324375" y="1343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Product Details screen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700" y="732725"/>
            <a:ext cx="2504200" cy="43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User Settings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User can change the password and update it immediately.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Sandeep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1297500" y="1410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User Settings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800" y="998648"/>
            <a:ext cx="2476800" cy="404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Sandeep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are using firebase as our database where we are storing the users emails, passwords, products and product details.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Sandeep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1312900" y="22571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          DEMO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Yaswanth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This is an e-commerce application 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the university students where they can  sell and buy the used products.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Yaswanth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r="2248" b="6217"/>
          <a:stretch/>
        </p:blipFill>
        <p:spPr>
          <a:xfrm>
            <a:off x="1462225" y="424425"/>
            <a:ext cx="6917775" cy="44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1297500" y="1441426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The University students do not have a right platform for the e-commerce of the used products.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Binita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singh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1297500" y="15004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An e-commerce application only for the university students where they can sell their used products of six different categories like clothing,electronics,footwear,books,sports and automobile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The user can also buy the different products.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88" y="4604150"/>
            <a:ext cx="1396105" cy="37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Splash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This screen displays our app logo for 3 seconds before entering into the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650" y="188025"/>
            <a:ext cx="2543850" cy="478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500" y="4531798"/>
            <a:ext cx="1396105" cy="37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Registration screen can be used by the novice user for registering into the application.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In this screen, the user needs to enter the username, contact number, e-mail, password and confirm the password for registration.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Binita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singh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138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Registration screen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975" y="1052700"/>
            <a:ext cx="2519900" cy="40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Binita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singh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Email Authentication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User will get a verification link to their email. Before logging in to the application he/she must be verified through that link.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273159" y="4550979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Binita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singh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297500" y="232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Email Authentication screen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25" y="1074350"/>
            <a:ext cx="7160399" cy="40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124497" y="4551125"/>
            <a:ext cx="137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Binita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singh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438</Words>
  <Application>Microsoft Office PowerPoint</Application>
  <PresentationFormat>On-screen Show (16:9)</PresentationFormat>
  <Paragraphs>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Wingdings</vt:lpstr>
      <vt:lpstr>Times New Roman</vt:lpstr>
      <vt:lpstr>Lato</vt:lpstr>
      <vt:lpstr>Montserrat</vt:lpstr>
      <vt:lpstr>Arial</vt:lpstr>
      <vt:lpstr>Focus</vt:lpstr>
      <vt:lpstr>Northwest Market </vt:lpstr>
      <vt:lpstr>Team 3</vt:lpstr>
      <vt:lpstr>Problem</vt:lpstr>
      <vt:lpstr>Solution</vt:lpstr>
      <vt:lpstr>Splash Screen </vt:lpstr>
      <vt:lpstr>Registration</vt:lpstr>
      <vt:lpstr>Registration screen</vt:lpstr>
      <vt:lpstr>Email Authentication</vt:lpstr>
      <vt:lpstr>Email Authentication screen</vt:lpstr>
      <vt:lpstr>Login </vt:lpstr>
      <vt:lpstr>     Login screen</vt:lpstr>
      <vt:lpstr>Forgot Password </vt:lpstr>
      <vt:lpstr>Forgot Password screen </vt:lpstr>
      <vt:lpstr>    Home page</vt:lpstr>
      <vt:lpstr>Add Product</vt:lpstr>
      <vt:lpstr>  Add Product screen </vt:lpstr>
      <vt:lpstr>Menu</vt:lpstr>
      <vt:lpstr> Menu screen </vt:lpstr>
      <vt:lpstr>Product Details </vt:lpstr>
      <vt:lpstr>Product Details screen</vt:lpstr>
      <vt:lpstr>User Settings </vt:lpstr>
      <vt:lpstr>User Settings screen</vt:lpstr>
      <vt:lpstr>Database</vt:lpstr>
      <vt:lpstr>          DEMO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 Market </dc:title>
  <cp:lastModifiedBy>Yarram,Yaswanth</cp:lastModifiedBy>
  <cp:revision>5</cp:revision>
  <dcterms:modified xsi:type="dcterms:W3CDTF">2019-12-09T21:05:59Z</dcterms:modified>
</cp:coreProperties>
</file>