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b48b6d9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b48b6d9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b48b6d9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b48b6d9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b48b6d9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b48b6d9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b48b6d9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b48b6d9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b48b6d9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ab48b6d9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ab48b6d9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ab48b6d9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ab48b6d9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ab48b6d9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b48b6d9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b48b6d9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ab48b6d9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ab48b6d9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b48b6d9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ab48b6d9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b48b6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b48b6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ab48b6d9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ab48b6d9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ab48b6d9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ab48b6d9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b48b6d9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b48b6d9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ab48b6d9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ab48b6d9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abcee6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abcee6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ab48b6d9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ab48b6d9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b48b6d9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b48b6d9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b48b6d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b48b6d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b48b6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b48b6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b48b6d9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b48b6d9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b48b6d9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b48b6d9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b48b6d9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b48b6d9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b48b6d9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b48b6d9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b48b6d9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ab48b6d9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Northwest Market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Login screen can be used by the registered user for logging into the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this screen, the user must enter the username and password to get into the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This screen has a “Forgot Password” feature which leads the user to reset their password.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11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Login screen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750" y="968436"/>
            <a:ext cx="2480600" cy="41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Forgot Password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use forgot password if they forget their password.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enter their registered email in the page and an email will be sent to the user through which they can reset their password.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Forgot Password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00" y="288737"/>
            <a:ext cx="2511950" cy="456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50" y="1473675"/>
            <a:ext cx="581418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219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00" y="893902"/>
            <a:ext cx="2465400" cy="41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Add Product</a:t>
            </a:r>
            <a:endParaRPr sz="3600"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User can add product by filling all the details related to product like product id, product name, product description, product category, product cost, product image and contact details.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134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  Add Product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975" y="819200"/>
            <a:ext cx="2535750" cy="42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menu has navigation to different categories like clothing, footwear, sports, books, electronics and automobile.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310925" y="188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Menu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425" y="947600"/>
            <a:ext cx="2481150" cy="41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Product Details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When a user click on a particular product he/she can view the product details like cost, image, product description and seller’s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details.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25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3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375" y="2921000"/>
            <a:ext cx="2247247" cy="16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3448350" y="4753975"/>
            <a:ext cx="22473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Yaswanth Yarram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725" y="537075"/>
            <a:ext cx="1837149" cy="16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6352725" y="2222500"/>
            <a:ext cx="2025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Sandeep Devineni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425" y="537063"/>
            <a:ext cx="1837150" cy="16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3653425" y="2450846"/>
            <a:ext cx="2025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Vamshi Krishna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6768475" y="4753975"/>
            <a:ext cx="14214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Binita Singh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3737" y="2793599"/>
            <a:ext cx="1623874" cy="19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324375" y="134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Product Details screen</a:t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700" y="732725"/>
            <a:ext cx="2504200" cy="43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User Settings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User can change the password and update it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immediately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297500" y="14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User Settings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800" y="998648"/>
            <a:ext cx="2476800" cy="40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are using firebase as our database where we are storing the users emails, passwords, products and product details.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1312900" y="2257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This is an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e-commerce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application fo the university students where they can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sell and buy the used products.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6217" l="0" r="2248" t="0"/>
          <a:stretch/>
        </p:blipFill>
        <p:spPr>
          <a:xfrm>
            <a:off x="1462225" y="424425"/>
            <a:ext cx="6917775" cy="44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University students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do not have a right platform for the e-commerce of the used products.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00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An e-commerce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application only for the university students where they can sell their used products of six different categories like clothing,electronics,footwear,books,sports and automobile. The user can also buy the different products.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Splash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This screen displays our app logo for 3 seconds before entering into the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650" y="188025"/>
            <a:ext cx="2543850" cy="47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Registration screen can be used by the novice user for registering into the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this screen, the user needs to enter the username, contact number, e-mail, password and confirm the password for registration.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138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Registration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975" y="1052700"/>
            <a:ext cx="2519900" cy="40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Email Authentication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User will get a verification link to their email. Before logging in to the application he/she must be verified through that link.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23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Email Authentication screen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25" y="1074350"/>
            <a:ext cx="7160399" cy="40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