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78" r:id="rId2"/>
    <p:sldId id="270" r:id="rId3"/>
    <p:sldId id="272" r:id="rId4"/>
    <p:sldId id="273" r:id="rId5"/>
    <p:sldId id="274" r:id="rId6"/>
    <p:sldId id="275" r:id="rId7"/>
    <p:sldId id="276" r:id="rId8"/>
    <p:sldId id="27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 Garcia Sanchez" initials="sGS" lastIdx="1" clrIdx="0">
    <p:extLst>
      <p:ext uri="{19B8F6BF-5375-455C-9EA6-DF929625EA0E}">
        <p15:presenceInfo xmlns:p15="http://schemas.microsoft.com/office/powerpoint/2012/main" userId="b1ac7da8275b78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291B-A0FE-4E70-9CAF-D45C1D8971F0}" type="datetimeFigureOut">
              <a:rPr lang="es-CO" smtClean="0"/>
              <a:t>1/05/2021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7C65-D7CB-414F-AC66-42A570A00D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2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53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5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0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41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7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6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42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18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8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29875" y="1301103"/>
            <a:ext cx="113608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400"/>
            </a:pPr>
            <a:r>
              <a:rPr lang="es-CO" b="1" dirty="0">
                <a:solidFill>
                  <a:srgbClr val="EA3546"/>
                </a:solidFill>
              </a:rPr>
              <a:t>Pasos Git</a:t>
            </a:r>
            <a:endParaRPr b="1" dirty="0">
              <a:solidFill>
                <a:srgbClr val="EA354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400"/>
            </a:pPr>
            <a:endParaRPr sz="5200" dirty="0">
              <a:solidFill>
                <a:srgbClr val="EA3546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151" y="4358337"/>
            <a:ext cx="2943700" cy="206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078C-F018-4FD1-9BC4-5EACC713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585913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>
                <a:solidFill>
                  <a:srgbClr val="EA3546"/>
                </a:solidFill>
              </a:rPr>
              <a:t>Git</a:t>
            </a:r>
            <a:endParaRPr lang="es-CO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8762-E8D3-4AE0-BF1D-D7EAE1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7"/>
            <a:ext cx="10515600" cy="3859742"/>
          </a:xfrm>
        </p:spPr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1</a:t>
            </a:r>
            <a:r>
              <a:rPr lang="es-CO" dirty="0"/>
              <a:t>. Configurar el nombre de usuario </a:t>
            </a:r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bahs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2. </a:t>
            </a:r>
            <a:r>
              <a:rPr lang="es-CO" dirty="0"/>
              <a:t>Configurar el correo de usuario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3</a:t>
            </a:r>
            <a:r>
              <a:rPr lang="es-CO" dirty="0"/>
              <a:t>. Verificar la configuración realizada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C5226E-1633-4899-8030-3C138A33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816366"/>
            <a:ext cx="5334000" cy="590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8F4BDB-99C3-4CDC-8B2B-BE131FE2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3118909"/>
            <a:ext cx="5743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9C4D37A-2099-4E33-B852-9F5E0841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4537605"/>
            <a:ext cx="3371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8762-E8D3-4AE0-BF1D-D7EAE1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6740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4. </a:t>
            </a:r>
            <a:r>
              <a:rPr lang="es-CO" dirty="0"/>
              <a:t>Ingresar al escritorio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 5. </a:t>
            </a:r>
            <a:r>
              <a:rPr lang="es-CO" dirty="0"/>
              <a:t>Ingresar a la carpeta de trabajo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6. </a:t>
            </a:r>
            <a:r>
              <a:rPr lang="es-CO" dirty="0"/>
              <a:t>listar los elementos de la carpeta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7. </a:t>
            </a:r>
            <a:r>
              <a:rPr lang="es-CO" dirty="0"/>
              <a:t>Ingresar a la carpeta de clase</a:t>
            </a:r>
          </a:p>
          <a:p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D573586-C743-41BC-82C1-9834E51D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769209"/>
            <a:ext cx="3409950" cy="5048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ECA87A-DB1B-4E9D-90B5-86F2EEAD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2214694"/>
            <a:ext cx="4295775" cy="5619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59767E8-E7B3-4D67-8AA6-4E3EC7E7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3533775"/>
            <a:ext cx="6124575" cy="6667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2C33FE3-8C9F-4A1E-9132-0EAE51080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461" y="4948237"/>
            <a:ext cx="6181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8762-E8D3-4AE0-BF1D-D7EAE1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6740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8. </a:t>
            </a:r>
            <a:r>
              <a:rPr lang="es-CO" dirty="0"/>
              <a:t>Iniciar un proyecto en Git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 9. </a:t>
            </a:r>
            <a:r>
              <a:rPr lang="es-CO" dirty="0"/>
              <a:t>Si ejecuto el comando </a:t>
            </a:r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init</a:t>
            </a:r>
            <a:r>
              <a:rPr lang="es-CO" dirty="0"/>
              <a:t> en la carpeta errónea utilizar el comando </a:t>
            </a:r>
            <a:r>
              <a:rPr lang="es-CO" dirty="0" err="1"/>
              <a:t>rm</a:t>
            </a:r>
            <a:r>
              <a:rPr lang="es-CO" dirty="0"/>
              <a:t> –</a:t>
            </a:r>
            <a:r>
              <a:rPr lang="es-CO" dirty="0" err="1"/>
              <a:t>rf</a:t>
            </a:r>
            <a:r>
              <a:rPr lang="es-CO" dirty="0"/>
              <a:t> .</a:t>
            </a:r>
            <a:r>
              <a:rPr lang="es-CO" dirty="0" err="1"/>
              <a:t>git</a:t>
            </a:r>
            <a:r>
              <a:rPr lang="es-CO" dirty="0"/>
              <a:t> para borrar los archivos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10. </a:t>
            </a:r>
            <a:r>
              <a:rPr lang="es-CO" dirty="0"/>
              <a:t>La palabra (master o </a:t>
            </a:r>
            <a:r>
              <a:rPr lang="es-CO" dirty="0" err="1"/>
              <a:t>main</a:t>
            </a:r>
            <a:r>
              <a:rPr lang="es-CO" dirty="0"/>
              <a:t>) indican que tienes un repositorio activo</a:t>
            </a:r>
          </a:p>
          <a:p>
            <a:r>
              <a:rPr lang="es-CO" dirty="0">
                <a:solidFill>
                  <a:srgbClr val="FF0000"/>
                </a:solidFill>
              </a:rPr>
              <a:t>11. </a:t>
            </a:r>
            <a:r>
              <a:rPr lang="es-CO" dirty="0"/>
              <a:t>para crear las carpas de los ejercicios ejecutar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F505E2-C8F1-45BA-8657-8E8E67FA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838200"/>
            <a:ext cx="6905625" cy="571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9A234A-54B2-4787-A171-67BF18ED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3" y="2457450"/>
            <a:ext cx="8001000" cy="590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84A2FA-5686-4B69-90A4-677603CBF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20" y="4728081"/>
            <a:ext cx="7924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8762-E8D3-4AE0-BF1D-D7EAE1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6740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12. </a:t>
            </a:r>
            <a:r>
              <a:rPr lang="es-CO" dirty="0"/>
              <a:t>crear los archivos de trabajo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13. </a:t>
            </a:r>
            <a:r>
              <a:rPr lang="es-CO" dirty="0"/>
              <a:t>escribir algo en el archivo para poder crearlo.</a:t>
            </a:r>
          </a:p>
          <a:p>
            <a:r>
              <a:rPr lang="es-CO" dirty="0">
                <a:solidFill>
                  <a:srgbClr val="FF0000"/>
                </a:solidFill>
              </a:rPr>
              <a:t>14. </a:t>
            </a:r>
            <a:r>
              <a:rPr lang="es-CO" dirty="0"/>
              <a:t>control + o para guardar los cambios, dar </a:t>
            </a:r>
            <a:r>
              <a:rPr lang="es-CO" dirty="0" err="1"/>
              <a:t>enter</a:t>
            </a:r>
            <a:r>
              <a:rPr lang="es-CO" dirty="0"/>
              <a:t>.</a:t>
            </a:r>
          </a:p>
          <a:p>
            <a:r>
              <a:rPr lang="es-CO" dirty="0">
                <a:solidFill>
                  <a:srgbClr val="FF0000"/>
                </a:solidFill>
              </a:rPr>
              <a:t>15. </a:t>
            </a:r>
            <a:r>
              <a:rPr lang="es-CO" dirty="0"/>
              <a:t>control + x para salir.</a:t>
            </a:r>
          </a:p>
          <a:p>
            <a:r>
              <a:rPr lang="es-CO" dirty="0">
                <a:solidFill>
                  <a:srgbClr val="FF0000"/>
                </a:solidFill>
              </a:rPr>
              <a:t>16. </a:t>
            </a:r>
            <a:r>
              <a:rPr lang="es-CO" dirty="0" err="1"/>
              <a:t>ls</a:t>
            </a:r>
            <a:r>
              <a:rPr lang="es-CO" dirty="0"/>
              <a:t> para verificar si el archivo se creo.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17. </a:t>
            </a:r>
            <a:r>
              <a:rPr lang="es-CO" dirty="0"/>
              <a:t>para conocer el estado del los cambios del repositorio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6811EE-0B20-4FBC-881A-55313CE2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85812"/>
            <a:ext cx="878205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5A0488-2CAE-423C-A881-A62549D6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586162"/>
            <a:ext cx="8639175" cy="809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E63A30-8209-4B30-8E96-66FECF9A9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4895850"/>
            <a:ext cx="90487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8762-E8D3-4AE0-BF1D-D7EAE1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6740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18. </a:t>
            </a:r>
            <a:r>
              <a:rPr lang="es-CO" dirty="0"/>
              <a:t>para regresar una carpeta, utilizar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19. </a:t>
            </a:r>
            <a:r>
              <a:rPr lang="es-CO" dirty="0"/>
              <a:t>para adicionar todos los cambios al repositorio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20. </a:t>
            </a:r>
            <a:r>
              <a:rPr lang="es-CO" dirty="0"/>
              <a:t>para verificar si los archivos fueron adicionado.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21. </a:t>
            </a:r>
            <a:r>
              <a:rPr lang="es-CO" dirty="0"/>
              <a:t>realizar un </a:t>
            </a:r>
            <a:r>
              <a:rPr lang="es-CO" dirty="0" err="1"/>
              <a:t>commit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06E66E-8318-484F-B46C-D2186659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826770"/>
            <a:ext cx="8991600" cy="609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042C58-0C45-4815-B5B5-D1FCDA97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2182812"/>
            <a:ext cx="7772400" cy="5619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9D3A40F-07A7-4AD3-ACCF-2E0D7862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3644106"/>
            <a:ext cx="7791450" cy="5619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83EFBB3-AF0A-46FC-8756-969C90BD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30" y="4990018"/>
            <a:ext cx="7791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58762-E8D3-4AE0-BF1D-D7EAE1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67400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22. </a:t>
            </a:r>
            <a:r>
              <a:rPr lang="es-CO" dirty="0"/>
              <a:t>adicionar la dirección del repositorio </a:t>
            </a:r>
          </a:p>
          <a:p>
            <a:pPr marL="0" indent="0">
              <a:buNone/>
            </a:pPr>
            <a:r>
              <a:rPr lang="it-IT" dirty="0"/>
              <a:t>git remote add &lt;repositorio-remoto&gt; &lt;url&gt;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23. </a:t>
            </a:r>
            <a:r>
              <a:rPr lang="it-IT" dirty="0"/>
              <a:t>Para subir la información al repositorio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24. </a:t>
            </a:r>
            <a:r>
              <a:rPr lang="es-CO" dirty="0"/>
              <a:t>Para bajar cambios del repositorio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b="1" dirty="0">
                <a:solidFill>
                  <a:srgbClr val="FF6600"/>
                </a:solidFill>
              </a:rPr>
              <a:t>     **** Por cada cambio, realizar un </a:t>
            </a:r>
            <a:r>
              <a:rPr lang="es-CO" b="1" dirty="0" err="1">
                <a:solidFill>
                  <a:srgbClr val="FF6600"/>
                </a:solidFill>
              </a:rPr>
              <a:t>commit</a:t>
            </a:r>
            <a:r>
              <a:rPr lang="es-CO" b="1" dirty="0">
                <a:solidFill>
                  <a:srgbClr val="FF6600"/>
                </a:solidFill>
              </a:rPr>
              <a:t> ****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59576-81D3-422D-8BA6-7E8CDCCC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4925"/>
            <a:ext cx="7829550" cy="514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499CC8-11EA-4247-9059-2482A094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86050"/>
            <a:ext cx="7715250" cy="609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76C87D-B06C-44A7-AF1D-B710ADDB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90975"/>
            <a:ext cx="7829550" cy="495300"/>
          </a:xfrm>
          <a:prstGeom prst="rect">
            <a:avLst/>
          </a:prstGeom>
        </p:spPr>
      </p:pic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0C911145-1FAB-4A88-AD0E-9C990B383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3950" y="4435483"/>
            <a:ext cx="2943700" cy="2060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92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15600" y="1104900"/>
            <a:ext cx="11360800" cy="18168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400"/>
            </a:pPr>
            <a:r>
              <a:rPr lang="es-CO" sz="5200" b="1" dirty="0">
                <a:solidFill>
                  <a:srgbClr val="EA3546"/>
                </a:solidFill>
              </a:rPr>
              <a:t>Nunca dejes de intentar</a:t>
            </a: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151" y="4358337"/>
            <a:ext cx="2943700" cy="2060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8674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250</Words>
  <Application>Microsoft Office PowerPoint</Application>
  <PresentationFormat>Panorámica</PresentationFormat>
  <Paragraphs>61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Pasos Git </vt:lpstr>
      <vt:lpstr>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Nunca dejes de intentar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preparación básica en programación</dc:title>
  <dc:creator>silvia Garcia Sanchez</dc:creator>
  <cp:lastModifiedBy>silvia Garcia Sanchez</cp:lastModifiedBy>
  <cp:revision>65</cp:revision>
  <dcterms:created xsi:type="dcterms:W3CDTF">2020-10-25T23:19:23Z</dcterms:created>
  <dcterms:modified xsi:type="dcterms:W3CDTF">2021-05-02T02:19:41Z</dcterms:modified>
</cp:coreProperties>
</file>