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9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4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3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3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46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88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1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0A23-DAC4-4B70-8B8D-79FCBC71A75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9F700-390C-4E3E-B57D-A07884DA1E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2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31058-CA74-8A09-AA36-9B2786C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ja-JP" alt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株価予測モデルの構築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640C2C-38D9-AAFE-9B26-C55068851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34245"/>
            <a:ext cx="6858000" cy="1655762"/>
          </a:xfrm>
        </p:spPr>
        <p:txBody>
          <a:bodyPr/>
          <a:lstStyle/>
          <a:p>
            <a:r>
              <a:rPr kumimoji="1" lang="en-US" altLang="ja-JP" dirty="0"/>
              <a:t>2025/02/10</a:t>
            </a:r>
          </a:p>
          <a:p>
            <a:r>
              <a:rPr lang="en-US" altLang="ja-JP" dirty="0"/>
              <a:t>Yasuo</a:t>
            </a:r>
            <a:r>
              <a:rPr lang="ja-JP" altLang="en-US" dirty="0"/>
              <a:t> </a:t>
            </a:r>
            <a:r>
              <a:rPr lang="en-US" altLang="ja-JP" dirty="0"/>
              <a:t>Tanida</a:t>
            </a:r>
          </a:p>
          <a:p>
            <a:r>
              <a:rPr kumimoji="1" lang="ja-JP" altLang="en-US" dirty="0"/>
              <a:t>合同会社 ことのは研究所</a:t>
            </a:r>
          </a:p>
        </p:txBody>
      </p:sp>
    </p:spTree>
    <p:extLst>
      <p:ext uri="{BB962C8B-B14F-4D97-AF65-F5344CB8AC3E}">
        <p14:creationId xmlns:p14="http://schemas.microsoft.com/office/powerpoint/2010/main" val="357977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14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テーマ</vt:lpstr>
      <vt:lpstr>株価予測モデルの構築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tanida.yasuo</dc:creator>
  <cp:lastModifiedBy>tanida.yasuo</cp:lastModifiedBy>
  <cp:revision>1</cp:revision>
  <dcterms:created xsi:type="dcterms:W3CDTF">2025-02-09T07:48:29Z</dcterms:created>
  <dcterms:modified xsi:type="dcterms:W3CDTF">2025-02-09T07:51:17Z</dcterms:modified>
</cp:coreProperties>
</file>