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  <p:sldId id="260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01E4-1487-4F1A-A222-1B8E27A104E8}" type="datetimeFigureOut">
              <a:rPr kumimoji="1" lang="ja-JP" altLang="en-US" smtClean="0"/>
              <a:t>2013/3/4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9B3-F8BA-4AF5-B72B-B03A8099A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15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01E4-1487-4F1A-A222-1B8E27A104E8}" type="datetimeFigureOut">
              <a:rPr kumimoji="1" lang="ja-JP" altLang="en-US" smtClean="0"/>
              <a:t>2013/3/4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9B3-F8BA-4AF5-B72B-B03A8099A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904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01E4-1487-4F1A-A222-1B8E27A104E8}" type="datetimeFigureOut">
              <a:rPr kumimoji="1" lang="ja-JP" altLang="en-US" smtClean="0"/>
              <a:t>2013/3/4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9B3-F8BA-4AF5-B72B-B03A8099A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583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01E4-1487-4F1A-A222-1B8E27A104E8}" type="datetimeFigureOut">
              <a:rPr kumimoji="1" lang="ja-JP" altLang="en-US" smtClean="0"/>
              <a:t>2013/3/4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9B3-F8BA-4AF5-B72B-B03A8099A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05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01E4-1487-4F1A-A222-1B8E27A104E8}" type="datetimeFigureOut">
              <a:rPr kumimoji="1" lang="ja-JP" altLang="en-US" smtClean="0"/>
              <a:t>2013/3/4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9B3-F8BA-4AF5-B72B-B03A8099A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67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01E4-1487-4F1A-A222-1B8E27A104E8}" type="datetimeFigureOut">
              <a:rPr kumimoji="1" lang="ja-JP" altLang="en-US" smtClean="0"/>
              <a:t>2013/3/4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9B3-F8BA-4AF5-B72B-B03A8099A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248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01E4-1487-4F1A-A222-1B8E27A104E8}" type="datetimeFigureOut">
              <a:rPr kumimoji="1" lang="ja-JP" altLang="en-US" smtClean="0"/>
              <a:t>2013/3/4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9B3-F8BA-4AF5-B72B-B03A8099A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17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01E4-1487-4F1A-A222-1B8E27A104E8}" type="datetimeFigureOut">
              <a:rPr kumimoji="1" lang="ja-JP" altLang="en-US" smtClean="0"/>
              <a:t>2013/3/4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9B3-F8BA-4AF5-B72B-B03A8099A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251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01E4-1487-4F1A-A222-1B8E27A104E8}" type="datetimeFigureOut">
              <a:rPr kumimoji="1" lang="ja-JP" altLang="en-US" smtClean="0"/>
              <a:t>2013/3/4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9B3-F8BA-4AF5-B72B-B03A8099A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99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01E4-1487-4F1A-A222-1B8E27A104E8}" type="datetimeFigureOut">
              <a:rPr kumimoji="1" lang="ja-JP" altLang="en-US" smtClean="0"/>
              <a:t>2013/3/4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9B3-F8BA-4AF5-B72B-B03A8099A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89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01E4-1487-4F1A-A222-1B8E27A104E8}" type="datetimeFigureOut">
              <a:rPr kumimoji="1" lang="ja-JP" altLang="en-US" smtClean="0"/>
              <a:t>2013/3/4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909B3-F8BA-4AF5-B72B-B03A8099A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9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601E4-1487-4F1A-A222-1B8E27A104E8}" type="datetimeFigureOut">
              <a:rPr kumimoji="1" lang="ja-JP" altLang="en-US" smtClean="0"/>
              <a:t>2013/3/4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909B3-F8BA-4AF5-B72B-B03A8099AE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444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395536" y="560298"/>
            <a:ext cx="3240360" cy="266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57654" y="3296602"/>
            <a:ext cx="1458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コマンダ</a:t>
            </a:r>
            <a:endParaRPr kumimoji="1" lang="ja-JP" altLang="en-US" sz="2400" dirty="0"/>
          </a:p>
        </p:txBody>
      </p:sp>
      <p:sp>
        <p:nvSpPr>
          <p:cNvPr id="7" name="メモ 6"/>
          <p:cNvSpPr/>
          <p:nvPr/>
        </p:nvSpPr>
        <p:spPr>
          <a:xfrm>
            <a:off x="650221" y="872169"/>
            <a:ext cx="1126402" cy="936104"/>
          </a:xfrm>
          <a:prstGeom prst="foldedCorner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スクリプト</a:t>
            </a:r>
            <a:endParaRPr kumimoji="1" lang="ja-JP" altLang="en-US" b="1" dirty="0"/>
          </a:p>
        </p:txBody>
      </p:sp>
      <p:sp>
        <p:nvSpPr>
          <p:cNvPr id="8" name="メモ 7"/>
          <p:cNvSpPr/>
          <p:nvPr/>
        </p:nvSpPr>
        <p:spPr>
          <a:xfrm>
            <a:off x="2199598" y="869521"/>
            <a:ext cx="1062118" cy="926620"/>
          </a:xfrm>
          <a:prstGeom prst="foldedCorner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設定</a:t>
            </a:r>
            <a:endParaRPr kumimoji="1" lang="en-US" altLang="ja-JP" b="1" dirty="0" smtClean="0"/>
          </a:p>
          <a:p>
            <a:pPr algn="ctr"/>
            <a:r>
              <a:rPr lang="ja-JP" altLang="en-US" b="1" dirty="0"/>
              <a:t>ファイル</a:t>
            </a:r>
            <a:endParaRPr kumimoji="1" lang="ja-JP" altLang="en-US" b="1" dirty="0"/>
          </a:p>
        </p:txBody>
      </p:sp>
      <p:sp>
        <p:nvSpPr>
          <p:cNvPr id="9" name="右矢印 8"/>
          <p:cNvSpPr/>
          <p:nvPr/>
        </p:nvSpPr>
        <p:spPr>
          <a:xfrm>
            <a:off x="4054588" y="1352386"/>
            <a:ext cx="1008112" cy="1080120"/>
          </a:xfrm>
          <a:prstGeom prst="rightArrow">
            <a:avLst/>
          </a:prstGeom>
          <a:solidFill>
            <a:schemeClr val="accent5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メモ 9"/>
          <p:cNvSpPr/>
          <p:nvPr/>
        </p:nvSpPr>
        <p:spPr>
          <a:xfrm>
            <a:off x="2202516" y="2096373"/>
            <a:ext cx="1073340" cy="936104"/>
          </a:xfrm>
          <a:prstGeom prst="foldedCorner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画面</a:t>
            </a:r>
            <a:endParaRPr kumimoji="1" lang="en-US" altLang="ja-JP" b="1" dirty="0" smtClean="0"/>
          </a:p>
          <a:p>
            <a:pPr algn="ctr"/>
            <a:r>
              <a:rPr lang="ja-JP" altLang="en-US" b="1" dirty="0"/>
              <a:t>デザイン</a:t>
            </a:r>
            <a:endParaRPr kumimoji="1" lang="ja-JP" altLang="en-US" b="1" dirty="0"/>
          </a:p>
        </p:txBody>
      </p:sp>
      <p:sp>
        <p:nvSpPr>
          <p:cNvPr id="11" name="角丸四角形 10"/>
          <p:cNvSpPr/>
          <p:nvPr/>
        </p:nvSpPr>
        <p:spPr>
          <a:xfrm>
            <a:off x="5292080" y="548680"/>
            <a:ext cx="3240360" cy="266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003159" y="3296602"/>
            <a:ext cx="1818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インスタンス</a:t>
            </a:r>
            <a:endParaRPr kumimoji="1" lang="ja-JP" altLang="en-US" sz="2400" dirty="0"/>
          </a:p>
        </p:txBody>
      </p:sp>
      <p:sp>
        <p:nvSpPr>
          <p:cNvPr id="13" name="メモ 12"/>
          <p:cNvSpPr/>
          <p:nvPr/>
        </p:nvSpPr>
        <p:spPr>
          <a:xfrm>
            <a:off x="7014354" y="808932"/>
            <a:ext cx="1073340" cy="936104"/>
          </a:xfrm>
          <a:prstGeom prst="foldedCorner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受信データ</a:t>
            </a:r>
            <a:endParaRPr kumimoji="1" lang="ja-JP" altLang="en-US" b="1" dirty="0"/>
          </a:p>
        </p:txBody>
      </p:sp>
      <p:sp>
        <p:nvSpPr>
          <p:cNvPr id="14" name="メモ 13"/>
          <p:cNvSpPr/>
          <p:nvPr/>
        </p:nvSpPr>
        <p:spPr>
          <a:xfrm>
            <a:off x="5580112" y="1960581"/>
            <a:ext cx="1188597" cy="936104"/>
          </a:xfrm>
          <a:prstGeom prst="foldedCorner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プロパティ</a:t>
            </a:r>
            <a:endParaRPr kumimoji="1" lang="ja-JP" altLang="en-US" b="1" dirty="0"/>
          </a:p>
        </p:txBody>
      </p:sp>
      <p:sp>
        <p:nvSpPr>
          <p:cNvPr id="15" name="メモ 14"/>
          <p:cNvSpPr/>
          <p:nvPr/>
        </p:nvSpPr>
        <p:spPr>
          <a:xfrm>
            <a:off x="5580112" y="805939"/>
            <a:ext cx="1073340" cy="936104"/>
          </a:xfrm>
          <a:prstGeom prst="foldedCorner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シリアル</a:t>
            </a:r>
            <a:endParaRPr kumimoji="1" lang="en-US" altLang="ja-JP" b="1" dirty="0" smtClean="0"/>
          </a:p>
          <a:p>
            <a:pPr algn="ctr"/>
            <a:r>
              <a:rPr kumimoji="1" lang="ja-JP" altLang="en-US" b="1" dirty="0" smtClean="0"/>
              <a:t>ポート</a:t>
            </a:r>
            <a:endParaRPr kumimoji="1" lang="ja-JP" altLang="en-US" b="1" dirty="0"/>
          </a:p>
        </p:txBody>
      </p:sp>
      <p:sp>
        <p:nvSpPr>
          <p:cNvPr id="17" name="メモ 16"/>
          <p:cNvSpPr/>
          <p:nvPr/>
        </p:nvSpPr>
        <p:spPr>
          <a:xfrm>
            <a:off x="7014354" y="1968930"/>
            <a:ext cx="1073340" cy="936104"/>
          </a:xfrm>
          <a:prstGeom prst="foldedCorner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各種</a:t>
            </a:r>
            <a:endParaRPr kumimoji="1" lang="en-US" altLang="ja-JP" b="1" dirty="0" smtClean="0"/>
          </a:p>
          <a:p>
            <a:pPr algn="ctr"/>
            <a:r>
              <a:rPr kumimoji="1" lang="ja-JP" altLang="en-US" b="1" dirty="0" smtClean="0"/>
              <a:t>画面</a:t>
            </a:r>
            <a:endParaRPr kumimoji="1" lang="ja-JP" altLang="en-US" b="1" dirty="0"/>
          </a:p>
        </p:txBody>
      </p:sp>
      <p:sp>
        <p:nvSpPr>
          <p:cNvPr id="2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3976465"/>
            <a:ext cx="8229600" cy="2620887"/>
          </a:xfrm>
        </p:spPr>
        <p:txBody>
          <a:bodyPr/>
          <a:lstStyle/>
          <a:p>
            <a:r>
              <a:rPr kumimoji="1" lang="ja-JP" altLang="en-US" dirty="0" smtClean="0"/>
              <a:t>スクリプトや各種設定、画面デザインなどを集めたものを「コマンダ」と呼ぶ</a:t>
            </a:r>
            <a:endParaRPr kumimoji="1" lang="en-US" altLang="ja-JP" dirty="0" smtClean="0"/>
          </a:p>
          <a:p>
            <a:r>
              <a:rPr lang="ja-JP" altLang="en-US" dirty="0"/>
              <a:t>コマンダ</a:t>
            </a:r>
            <a:r>
              <a:rPr lang="ja-JP" altLang="en-US" dirty="0" smtClean="0"/>
              <a:t>からインスタンスを生成し、それを用いて通信を行う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657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方体 3"/>
          <p:cNvSpPr/>
          <p:nvPr/>
        </p:nvSpPr>
        <p:spPr>
          <a:xfrm>
            <a:off x="412060" y="2636912"/>
            <a:ext cx="4159940" cy="2822566"/>
          </a:xfrm>
          <a:prstGeom prst="cube">
            <a:avLst>
              <a:gd name="adj" fmla="val 11297"/>
            </a:avLst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400" u="sng" dirty="0" smtClean="0">
                <a:solidFill>
                  <a:schemeClr val="tx1"/>
                </a:solidFill>
              </a:rPr>
              <a:t> : </a:t>
            </a:r>
            <a:r>
              <a:rPr lang="en-US" altLang="ja-JP" sz="1400" u="sng" dirty="0" smtClean="0">
                <a:solidFill>
                  <a:schemeClr val="tx1"/>
                </a:solidFill>
              </a:rPr>
              <a:t>PC</a:t>
            </a:r>
            <a:endParaRPr kumimoji="1" lang="ja-JP" altLang="en-US" sz="1400" u="sng" dirty="0">
              <a:solidFill>
                <a:schemeClr val="tx1"/>
              </a:solidFill>
            </a:endParaRPr>
          </a:p>
        </p:txBody>
      </p:sp>
      <p:sp>
        <p:nvSpPr>
          <p:cNvPr id="5" name="直方体 4"/>
          <p:cNvSpPr/>
          <p:nvPr/>
        </p:nvSpPr>
        <p:spPr>
          <a:xfrm>
            <a:off x="6444208" y="3672686"/>
            <a:ext cx="2376264" cy="1718707"/>
          </a:xfrm>
          <a:prstGeom prst="cube">
            <a:avLst>
              <a:gd name="adj" fmla="val 16987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400" u="sng" dirty="0" smtClean="0">
                <a:solidFill>
                  <a:schemeClr val="tx1"/>
                </a:solidFill>
              </a:rPr>
              <a:t>: </a:t>
            </a:r>
            <a:r>
              <a:rPr lang="en-US" altLang="ja-JP" sz="1400" u="sng" dirty="0" err="1" smtClean="0">
                <a:solidFill>
                  <a:schemeClr val="tx1"/>
                </a:solidFill>
              </a:rPr>
              <a:t>Kobuki</a:t>
            </a:r>
            <a:endParaRPr kumimoji="1" lang="ja-JP" altLang="en-US" sz="1400" u="sng" dirty="0">
              <a:solidFill>
                <a:schemeClr val="tx1"/>
              </a:solidFill>
            </a:endParaRPr>
          </a:p>
        </p:txBody>
      </p:sp>
      <p:cxnSp>
        <p:nvCxnSpPr>
          <p:cNvPr id="6" name="直線コネクタ 5"/>
          <p:cNvCxnSpPr>
            <a:stCxn id="4" idx="5"/>
            <a:endCxn id="5" idx="2"/>
          </p:cNvCxnSpPr>
          <p:nvPr/>
        </p:nvCxnSpPr>
        <p:spPr>
          <a:xfrm>
            <a:off x="4572000" y="3888762"/>
            <a:ext cx="1872208" cy="7892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932040" y="4441105"/>
            <a:ext cx="1395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&lt;&lt; </a:t>
            </a:r>
            <a:r>
              <a:rPr kumimoji="1" lang="ja-JP" altLang="en-US" sz="1400" dirty="0" smtClean="0"/>
              <a:t>シリアル </a:t>
            </a:r>
            <a:r>
              <a:rPr kumimoji="1" lang="en-US" altLang="ja-JP" sz="1400" dirty="0" smtClean="0"/>
              <a:t>&gt;&gt;</a:t>
            </a:r>
            <a:endParaRPr kumimoji="1" lang="ja-JP" altLang="en-US" sz="1400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2526597" y="3403142"/>
            <a:ext cx="1473953" cy="539087"/>
            <a:chOff x="2156366" y="4101156"/>
            <a:chExt cx="1473953" cy="53908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" name="正方形/長方形 12"/>
            <p:cNvSpPr/>
            <p:nvPr/>
          </p:nvSpPr>
          <p:spPr>
            <a:xfrm>
              <a:off x="2156366" y="4101156"/>
              <a:ext cx="1473953" cy="5390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altLang="ja-JP" sz="1400" dirty="0" smtClean="0">
                  <a:solidFill>
                    <a:schemeClr val="tx1"/>
                  </a:solidFill>
                </a:rPr>
                <a:t>   &lt;&lt;artifact&gt;&gt; </a:t>
              </a:r>
            </a:p>
            <a:p>
              <a:r>
                <a:rPr kumimoji="1" lang="en-US" altLang="ja-JP" sz="1400" dirty="0" smtClean="0">
                  <a:solidFill>
                    <a:schemeClr val="tx1"/>
                  </a:solidFill>
                </a:rPr>
                <a:t>   </a:t>
              </a:r>
              <a:r>
                <a:rPr kumimoji="1" lang="en-US" altLang="ja-JP" sz="1400" dirty="0" smtClean="0">
                  <a:solidFill>
                    <a:schemeClr val="tx1"/>
                  </a:solidFill>
                </a:rPr>
                <a:t>Kobutan.exe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メモ 13"/>
            <p:cNvSpPr/>
            <p:nvPr/>
          </p:nvSpPr>
          <p:spPr>
            <a:xfrm rot="10800000" flipH="1">
              <a:off x="3356677" y="4196687"/>
              <a:ext cx="151879" cy="177421"/>
            </a:xfrm>
            <a:prstGeom prst="foldedCorner">
              <a:avLst>
                <a:gd name="adj" fmla="val 3123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 sz="1000" dirty="0">
                <a:solidFill>
                  <a:schemeClr val="tx1"/>
                </a:solidFill>
                <a:latin typeface="HGP行書体" pitchFamily="66" charset="-128"/>
                <a:ea typeface="HGP行書体" pitchFamily="66" charset="-128"/>
              </a:endParaRP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611560" y="3308722"/>
            <a:ext cx="1473953" cy="739473"/>
            <a:chOff x="2156366" y="4101156"/>
            <a:chExt cx="1473953" cy="65556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6" name="正方形/長方形 15"/>
            <p:cNvSpPr/>
            <p:nvPr/>
          </p:nvSpPr>
          <p:spPr>
            <a:xfrm>
              <a:off x="2156366" y="4101156"/>
              <a:ext cx="1473953" cy="6555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altLang="ja-JP" sz="1400" dirty="0" smtClean="0">
                  <a:solidFill>
                    <a:schemeClr val="tx1"/>
                  </a:solidFill>
                </a:rPr>
                <a:t>   &lt;&lt;artifact&gt;&gt; </a:t>
              </a:r>
            </a:p>
            <a:p>
              <a:r>
                <a:rPr kumimoji="1" lang="en-US" altLang="ja-JP" sz="1400" dirty="0" smtClean="0">
                  <a:solidFill>
                    <a:schemeClr val="tx1"/>
                  </a:solidFill>
                </a:rPr>
                <a:t>   </a:t>
              </a:r>
              <a:r>
                <a:rPr kumimoji="1" lang="en-US" altLang="ja-JP" sz="1400" dirty="0" smtClean="0">
                  <a:solidFill>
                    <a:schemeClr val="tx1"/>
                  </a:solidFill>
                </a:rPr>
                <a:t>Commander</a:t>
              </a:r>
            </a:p>
            <a:p>
              <a:r>
                <a:rPr lang="en-US" altLang="ja-JP" sz="1400" dirty="0" smtClean="0">
                  <a:solidFill>
                    <a:schemeClr val="tx1"/>
                  </a:solidFill>
                </a:rPr>
                <a:t>   Creater</a:t>
              </a:r>
              <a:r>
                <a:rPr kumimoji="1" lang="en-US" altLang="ja-JP" sz="1400" dirty="0" smtClean="0">
                  <a:solidFill>
                    <a:schemeClr val="tx1"/>
                  </a:solidFill>
                </a:rPr>
                <a:t>.exe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メモ 16"/>
            <p:cNvSpPr/>
            <p:nvPr/>
          </p:nvSpPr>
          <p:spPr>
            <a:xfrm rot="10800000" flipH="1">
              <a:off x="3356677" y="4164993"/>
              <a:ext cx="151879" cy="177421"/>
            </a:xfrm>
            <a:prstGeom prst="foldedCorner">
              <a:avLst>
                <a:gd name="adj" fmla="val 3123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 sz="1000" dirty="0">
                <a:solidFill>
                  <a:schemeClr val="tx1"/>
                </a:solidFill>
                <a:latin typeface="HGP行書体" pitchFamily="66" charset="-128"/>
                <a:ea typeface="HGP行書体" pitchFamily="66" charset="-128"/>
              </a:endParaRPr>
            </a:p>
          </p:txBody>
        </p:sp>
      </p:grpSp>
      <p:sp>
        <p:nvSpPr>
          <p:cNvPr id="23" name="正方形/長方形 22"/>
          <p:cNvSpPr/>
          <p:nvPr/>
        </p:nvSpPr>
        <p:spPr>
          <a:xfrm>
            <a:off x="1585879" y="4676874"/>
            <a:ext cx="1473953" cy="5390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コマンダ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/>
          <p:cNvCxnSpPr>
            <a:stCxn id="13" idx="2"/>
          </p:cNvCxnSpPr>
          <p:nvPr/>
        </p:nvCxnSpPr>
        <p:spPr>
          <a:xfrm flipH="1">
            <a:off x="2699792" y="3942229"/>
            <a:ext cx="563782" cy="73464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3007226" y="4283138"/>
            <a:ext cx="1204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読み込み</a:t>
            </a:r>
            <a:endParaRPr kumimoji="1" lang="ja-JP" altLang="en-US" sz="1400" dirty="0"/>
          </a:p>
        </p:txBody>
      </p:sp>
      <p:cxnSp>
        <p:nvCxnSpPr>
          <p:cNvPr id="28" name="直線矢印コネクタ 27"/>
          <p:cNvCxnSpPr>
            <a:stCxn id="16" idx="2"/>
          </p:cNvCxnSpPr>
          <p:nvPr/>
        </p:nvCxnSpPr>
        <p:spPr>
          <a:xfrm>
            <a:off x="1348537" y="4048195"/>
            <a:ext cx="539273" cy="62867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683568" y="4316834"/>
            <a:ext cx="1204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作成、編集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5568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12"/>
          <p:cNvGrpSpPr>
            <a:grpSpLocks/>
          </p:cNvGrpSpPr>
          <p:nvPr/>
        </p:nvGrpSpPr>
        <p:grpSpPr bwMode="auto">
          <a:xfrm>
            <a:off x="896293" y="2420888"/>
            <a:ext cx="473075" cy="1276350"/>
            <a:chOff x="977462" y="1277007"/>
            <a:chExt cx="472966" cy="1277007"/>
          </a:xfrm>
        </p:grpSpPr>
        <p:sp>
          <p:nvSpPr>
            <p:cNvPr id="5" name="円/楕円 4"/>
            <p:cNvSpPr/>
            <p:nvPr/>
          </p:nvSpPr>
          <p:spPr>
            <a:xfrm>
              <a:off x="977462" y="1277007"/>
              <a:ext cx="472966" cy="4733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cxnSp>
          <p:nvCxnSpPr>
            <p:cNvPr id="6" name="直線コネクタ 5"/>
            <p:cNvCxnSpPr>
              <a:stCxn id="5" idx="4"/>
            </p:cNvCxnSpPr>
            <p:nvPr/>
          </p:nvCxnSpPr>
          <p:spPr>
            <a:xfrm>
              <a:off x="1213945" y="1750326"/>
              <a:ext cx="0" cy="5670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>
              <a:off x="977462" y="2033046"/>
              <a:ext cx="47296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H="1">
              <a:off x="977462" y="2317354"/>
              <a:ext cx="236483" cy="2366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1213945" y="2317354"/>
              <a:ext cx="236483" cy="2366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2581796" y="537854"/>
            <a:ext cx="3468688" cy="2886798"/>
          </a:xfrm>
          <a:prstGeom prst="rect">
            <a:avLst/>
          </a:prstGeom>
          <a:solidFill>
            <a:srgbClr val="FF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円/楕円 10"/>
          <p:cNvSpPr>
            <a:spLocks noChangeArrowheads="1"/>
          </p:cNvSpPr>
          <p:nvPr/>
        </p:nvSpPr>
        <p:spPr bwMode="auto">
          <a:xfrm>
            <a:off x="3118371" y="1128404"/>
            <a:ext cx="2379663" cy="717550"/>
          </a:xfrm>
          <a:prstGeom prst="ellipse">
            <a:avLst/>
          </a:prstGeom>
          <a:solidFill>
            <a:srgbClr val="FFFF66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 smtClean="0">
                <a:latin typeface="+mn-lt"/>
                <a:ea typeface="+mn-ea"/>
              </a:rPr>
              <a:t>通信</a:t>
            </a:r>
            <a:endParaRPr lang="ja-JP" altLang="en-US" dirty="0">
              <a:latin typeface="+mn-lt"/>
              <a:ea typeface="+mn-ea"/>
            </a:endParaRPr>
          </a:p>
        </p:txBody>
      </p:sp>
      <p:sp>
        <p:nvSpPr>
          <p:cNvPr id="12" name="テキスト ボックス 15"/>
          <p:cNvSpPr txBox="1">
            <a:spLocks noChangeArrowheads="1"/>
          </p:cNvSpPr>
          <p:nvPr/>
        </p:nvSpPr>
        <p:spPr bwMode="auto">
          <a:xfrm>
            <a:off x="3637484" y="490229"/>
            <a:ext cx="1450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r>
              <a:rPr lang="ja-JP" altLang="en-US" sz="2400" dirty="0" smtClean="0"/>
              <a:t>こぶたん</a:t>
            </a:r>
            <a:endParaRPr lang="ja-JP" altLang="en-US" sz="2400" dirty="0"/>
          </a:p>
        </p:txBody>
      </p:sp>
      <p:cxnSp>
        <p:nvCxnSpPr>
          <p:cNvPr id="13" name="直線コネクタ 12"/>
          <p:cNvCxnSpPr>
            <a:endCxn id="11" idx="2"/>
          </p:cNvCxnSpPr>
          <p:nvPr/>
        </p:nvCxnSpPr>
        <p:spPr>
          <a:xfrm flipV="1">
            <a:off x="1613843" y="1487179"/>
            <a:ext cx="1504528" cy="16537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26"/>
          <p:cNvSpPr txBox="1">
            <a:spLocks noChangeArrowheads="1"/>
          </p:cNvSpPr>
          <p:nvPr/>
        </p:nvSpPr>
        <p:spPr bwMode="auto">
          <a:xfrm>
            <a:off x="683568" y="3731854"/>
            <a:ext cx="930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r>
              <a:rPr lang="ja-JP" altLang="en-US" dirty="0"/>
              <a:t>利用</a:t>
            </a:r>
            <a:r>
              <a:rPr lang="ja-JP" altLang="en-US" dirty="0" smtClean="0"/>
              <a:t>者</a:t>
            </a:r>
            <a:endParaRPr lang="ja-JP" altLang="en-US" dirty="0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2581796" y="3656671"/>
            <a:ext cx="3468688" cy="2886798"/>
          </a:xfrm>
          <a:prstGeom prst="rect">
            <a:avLst/>
          </a:prstGeom>
          <a:solidFill>
            <a:srgbClr val="FFCC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テキスト ボックス 15"/>
          <p:cNvSpPr txBox="1">
            <a:spLocks noChangeArrowheads="1"/>
          </p:cNvSpPr>
          <p:nvPr/>
        </p:nvSpPr>
        <p:spPr bwMode="auto">
          <a:xfrm>
            <a:off x="3059832" y="3609046"/>
            <a:ext cx="2664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r>
              <a:rPr lang="ja-JP" altLang="en-US" sz="2400" dirty="0" smtClean="0"/>
              <a:t>コマンダクリエータ</a:t>
            </a:r>
            <a:endParaRPr lang="ja-JP" altLang="en-US" sz="2400" dirty="0"/>
          </a:p>
        </p:txBody>
      </p:sp>
      <p:sp>
        <p:nvSpPr>
          <p:cNvPr id="18" name="円/楕円 17"/>
          <p:cNvSpPr>
            <a:spLocks noChangeArrowheads="1"/>
          </p:cNvSpPr>
          <p:nvPr/>
        </p:nvSpPr>
        <p:spPr bwMode="auto">
          <a:xfrm>
            <a:off x="3107642" y="4509120"/>
            <a:ext cx="2379663" cy="717550"/>
          </a:xfrm>
          <a:prstGeom prst="ellipse">
            <a:avLst/>
          </a:prstGeom>
          <a:solidFill>
            <a:srgbClr val="FFFF66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 smtClean="0">
                <a:latin typeface="+mn-lt"/>
                <a:ea typeface="+mn-ea"/>
              </a:rPr>
              <a:t>コマンダ作成</a:t>
            </a:r>
            <a:endParaRPr lang="ja-JP" altLang="en-US" dirty="0">
              <a:latin typeface="+mn-lt"/>
              <a:ea typeface="+mn-ea"/>
            </a:endParaRPr>
          </a:p>
        </p:txBody>
      </p:sp>
      <p:cxnSp>
        <p:nvCxnSpPr>
          <p:cNvPr id="19" name="直線コネクタ 18"/>
          <p:cNvCxnSpPr>
            <a:endCxn id="18" idx="2"/>
          </p:cNvCxnSpPr>
          <p:nvPr/>
        </p:nvCxnSpPr>
        <p:spPr>
          <a:xfrm>
            <a:off x="1613843" y="3140968"/>
            <a:ext cx="1493799" cy="17269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円/楕円 21"/>
          <p:cNvSpPr>
            <a:spLocks noChangeArrowheads="1"/>
          </p:cNvSpPr>
          <p:nvPr/>
        </p:nvSpPr>
        <p:spPr bwMode="auto">
          <a:xfrm>
            <a:off x="3131840" y="2314073"/>
            <a:ext cx="2379663" cy="717550"/>
          </a:xfrm>
          <a:prstGeom prst="ellipse">
            <a:avLst/>
          </a:prstGeom>
          <a:solidFill>
            <a:srgbClr val="FFFF66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 smtClean="0">
                <a:latin typeface="+mn-lt"/>
                <a:ea typeface="+mn-ea"/>
              </a:rPr>
              <a:t>受信データの確認</a:t>
            </a:r>
            <a:endParaRPr lang="ja-JP" altLang="en-US" dirty="0">
              <a:latin typeface="+mn-lt"/>
              <a:ea typeface="+mn-ea"/>
            </a:endParaRPr>
          </a:p>
        </p:txBody>
      </p:sp>
      <p:cxnSp>
        <p:nvCxnSpPr>
          <p:cNvPr id="23" name="直線コネクタ 22"/>
          <p:cNvCxnSpPr>
            <a:endCxn id="22" idx="2"/>
          </p:cNvCxnSpPr>
          <p:nvPr/>
        </p:nvCxnSpPr>
        <p:spPr>
          <a:xfrm flipV="1">
            <a:off x="1613843" y="2672848"/>
            <a:ext cx="1517997" cy="468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03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862626"/>
            <a:ext cx="9036496" cy="5080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3825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82</Words>
  <Application>Microsoft Office PowerPoint</Application>
  <PresentationFormat>画面に合わせる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MouseComputer 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Ikuta</dc:creator>
  <cp:lastModifiedBy>Ikuta</cp:lastModifiedBy>
  <cp:revision>7</cp:revision>
  <dcterms:created xsi:type="dcterms:W3CDTF">2013-03-04T07:54:33Z</dcterms:created>
  <dcterms:modified xsi:type="dcterms:W3CDTF">2013-03-04T11:52:06Z</dcterms:modified>
</cp:coreProperties>
</file>