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</p:sldIdLst>
  <p:sldSz cx="9144000" cy="6858000" type="screen4x3"/>
  <p:notesSz cx="6858000" cy="9144000"/>
  <p:custDataLst>
    <p:tags r:id="rId8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8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</a:lstStyle>
          <a:p>
            <a:fld id="{E90ED720-0104-4369-84BC-D37694168613}" type="datetimeFigureOut">
              <a:rPr lang="ja-JP" altLang="en-US" smtClean="0"/>
              <a:pPr/>
              <a:t>2017/4/26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小塚ゴシック Pro L" pitchFamily="34" charset="-128"/>
                <a:ea typeface="小塚ゴシック Pro L" pitchFamily="34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小塚ゴシック Pro L" pitchFamily="34" charset="-128"/>
          <a:ea typeface="小塚ゴシック Pro L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小塚ゴシック Pr6N H" pitchFamily="34" charset="-128"/>
          <a:ea typeface="小塚ゴシック Pr6N H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小塚ゴシック Pr6N H" pitchFamily="34" charset="-128"/>
          <a:ea typeface="小塚ゴシック Pr6N H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小塚ゴシック Pr6N H" pitchFamily="34" charset="-128"/>
          <a:ea typeface="小塚ゴシック Pr6N H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小塚ゴシック Pr6N H" pitchFamily="34" charset="-128"/>
          <a:ea typeface="小塚ゴシック Pr6N H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小塚ゴシック Pr6N H" pitchFamily="34" charset="-128"/>
          <a:ea typeface="小塚ゴシック Pr6N H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abuki2017.slack.com/signup" TargetMode="External"/><Relationship Id="rId2" Type="http://schemas.openxmlformats.org/officeDocument/2006/relationships/hyperlink" Target="https://yabuki2017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ack.com/beta/window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シラバスの変更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7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https://yabuki2017.slack.com/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授業資料はここで配布する。</a:t>
            </a:r>
            <a:endParaRPr kumimoji="1" lang="en-US" altLang="ja-JP" dirty="0" smtClean="0"/>
          </a:p>
          <a:p>
            <a:r>
              <a:rPr lang="en-US" altLang="ja-JP" dirty="0">
                <a:hlinkClick r:id="rId3"/>
              </a:rPr>
              <a:t>https://yabuki2017.slack.com/signup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でアカウントを</a:t>
            </a:r>
            <a:r>
              <a:rPr lang="ja-JP" altLang="en-US" dirty="0" smtClean="0"/>
              <a:t>作る。</a:t>
            </a:r>
            <a:endParaRPr lang="en-US" altLang="ja-JP" dirty="0" smtClean="0"/>
          </a:p>
          <a:p>
            <a:r>
              <a:rPr kumimoji="1" lang="ja-JP" altLang="en-US" dirty="0" smtClean="0"/>
              <a:t>専用アプリもある。</a:t>
            </a:r>
            <a:r>
              <a:rPr lang="ja-JP" altLang="en-US" dirty="0"/>
              <a:t> （オプショナル）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slack.com/beta/windows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iOS</a:t>
            </a:r>
            <a:r>
              <a:rPr lang="ja-JP" altLang="en-US" dirty="0" smtClean="0"/>
              <a:t>・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版はこの授業には不向き</a:t>
            </a:r>
            <a:endParaRPr lang="en-US" altLang="ja-JP" dirty="0" smtClean="0"/>
          </a:p>
          <a:p>
            <a:r>
              <a:rPr kumimoji="1" lang="ja-JP" altLang="en-US" dirty="0" smtClean="0"/>
              <a:t>レポートはメールで提出する。</a:t>
            </a:r>
            <a:r>
              <a:rPr lang="ja-JP" altLang="en-US" dirty="0"/>
              <a:t> （</a:t>
            </a:r>
            <a:r>
              <a:rPr lang="en-US" altLang="ja-JP" dirty="0"/>
              <a:t>2</a:t>
            </a:r>
            <a:r>
              <a:rPr lang="ja-JP" altLang="en-US" dirty="0"/>
              <a:t>回）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6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週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strike="sngStrike" dirty="0" smtClean="0"/>
              <a:t>「マクロとユーザ定義関数」</a:t>
            </a:r>
            <a:r>
              <a:rPr kumimoji="1" lang="en-US" altLang="ja-JP" strike="sngStrike" dirty="0" smtClean="0"/>
              <a:t/>
            </a:r>
            <a:br>
              <a:rPr kumimoji="1" lang="en-US" altLang="ja-JP" strike="sngStrike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計算知識エンジンの活用」</a:t>
            </a:r>
            <a:endParaRPr lang="en-US" altLang="ja-JP" dirty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週「回帰分析」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回帰分析について演習形式で学ぶ．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252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宿題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Slack</a:t>
            </a:r>
            <a:r>
              <a:rPr kumimoji="1" lang="ja-JP" altLang="en-US" dirty="0" smtClean="0"/>
              <a:t>の準備</a:t>
            </a:r>
            <a:endParaRPr kumimoji="1" lang="en-US" altLang="ja-JP" dirty="0" smtClean="0"/>
          </a:p>
          <a:p>
            <a:r>
              <a:rPr lang="en-US" altLang="ja-JP" dirty="0" smtClean="0"/>
              <a:t>Excel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4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表計算ソフトウェア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VisiCalc</a:t>
            </a:r>
          </a:p>
          <a:p>
            <a:r>
              <a:rPr lang="en-US" altLang="ja-JP" dirty="0" smtClean="0"/>
              <a:t>Lotus</a:t>
            </a:r>
            <a:r>
              <a:rPr lang="ja-JP" altLang="en-US" dirty="0" smtClean="0"/>
              <a:t> </a:t>
            </a:r>
            <a:r>
              <a:rPr lang="en-US" altLang="ja-JP" dirty="0" smtClean="0"/>
              <a:t>123</a:t>
            </a:r>
          </a:p>
          <a:p>
            <a:r>
              <a:rPr kumimoji="1" lang="en-US" altLang="ja-JP" dirty="0" smtClean="0"/>
              <a:t>Excel</a:t>
            </a:r>
          </a:p>
          <a:p>
            <a:r>
              <a:rPr lang="en-US" altLang="ja-JP" dirty="0" smtClean="0"/>
              <a:t>OpenOffice, LibreOffice</a:t>
            </a:r>
          </a:p>
          <a:p>
            <a:r>
              <a:rPr lang="en-US" altLang="ja-JP" dirty="0" smtClean="0"/>
              <a:t>Google </a:t>
            </a:r>
            <a:r>
              <a:rPr lang="ja-JP" altLang="en-US" dirty="0" smtClean="0"/>
              <a:t>スプレッドシート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01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=GOOGLETRANSLATE("</a:t>
            </a:r>
            <a:r>
              <a:rPr lang="ja-JP" altLang="en-US" dirty="0"/>
              <a:t>これはペンです。</a:t>
            </a:r>
            <a:r>
              <a:rPr lang="en-US" altLang="ja-JP" dirty="0"/>
              <a:t>","ja","</a:t>
            </a:r>
            <a:r>
              <a:rPr lang="en-US" altLang="ja-JP" dirty="0" err="1"/>
              <a:t>en</a:t>
            </a:r>
            <a:r>
              <a:rPr lang="en-US" altLang="ja-JP" dirty="0"/>
              <a:t>")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1dddab7-0d7f-4193-87a5-00ed9569563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56</Words>
  <Application>Microsoft Office PowerPoint</Application>
  <PresentationFormat>画面に合わせる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小塚ゴシック Pr6N H</vt:lpstr>
      <vt:lpstr>小塚ゴシック Pro L</vt:lpstr>
      <vt:lpstr>Arial</vt:lpstr>
      <vt:lpstr>Office テーマ</vt:lpstr>
      <vt:lpstr>データ解析入門</vt:lpstr>
      <vt:lpstr>https://yabuki2017.slack.com/</vt:lpstr>
      <vt:lpstr>PowerPoint プレゼンテーション</vt:lpstr>
      <vt:lpstr>宿題</vt:lpstr>
      <vt:lpstr>表計算ソフトウェア</vt:lpstr>
      <vt:lpstr>=GOOGLETRANSLATE("これはペンです。","ja","en")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データ解析入門 ガイダンス</dc:title>
  <dc:creator>yabuki</dc:creator>
  <cp:lastModifiedBy>yabuki</cp:lastModifiedBy>
  <cp:revision>21</cp:revision>
  <dcterms:created xsi:type="dcterms:W3CDTF">2013-04-08T13:27:20Z</dcterms:created>
  <dcterms:modified xsi:type="dcterms:W3CDTF">2017-04-26T09:31:15Z</dcterms:modified>
</cp:coreProperties>
</file>