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5FF0E-0222-42EE-B4D5-49A0EF0CF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0568E4-5CF6-44E2-BF49-14DB2843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3A500-9A9D-494E-8C2A-D40DD5DA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42B62-0799-453C-81DB-15F67EAD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4A460F-7397-47A8-BE1B-6D2056AF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5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7EF43-1857-42E2-843A-1B13AF59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344A90-2715-4CBA-A809-1B7588B0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FBC83-E20F-49D8-B55D-1551379E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725F8-130D-4573-BCAB-8D2E5A92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987D3-AA1E-4EDB-BC79-48D7887A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69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4CA19E-8156-4F04-A452-A003A2B09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703028-A5EE-46FC-B9A2-D3A714D67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00690-ED65-4164-ADFF-7D9C0945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A2D09A-1D51-4F40-9B54-2FA5004C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3EBF-2BD0-478A-8C28-27C93903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40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356DE-5812-4A67-8611-3228CD4D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DAB265-43A8-4527-A8D0-1442F772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784970-DCDE-4809-B3CD-A3498BC1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896B2-F952-497F-98A5-15EEFED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386FC3-D22B-4AE8-931F-A22047F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1A58C-EB12-4AAC-8F79-2E685F4A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F50C6D-744E-48BC-9B31-9BAB46EE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DE779-A4F6-4A8A-93E3-73B42BAE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C01EB-8DB2-4F36-BEA2-4F101FF8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072B51-C520-45D8-9D25-D66F6D37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02101-0C4B-4B60-9F5D-53079C15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00668-CD0A-405C-A236-2E2C3FAF4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B16559-CAB1-4AB2-B6DB-41E43A0D1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2A193A-37B8-4818-8E01-02B4B348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00FE50-C038-4E57-BF00-611781AF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7BE987-3F36-4AD1-BF80-90AC5ACD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507C5-4FB6-4F5A-BF7F-B0D85C58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0E0A64-F446-496B-B165-6586C9E3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F86F49-8CCC-4D3A-94D5-33B84B801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C52F07-8C98-4D9E-9778-C71BD6D2E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526827-456A-41C2-8C79-04CD1B6B2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CDDE22-5DEF-45A4-B64D-59CB77CF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32EE24-9BE6-468C-908D-C7E3A577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E8DFC0-C672-4107-A691-0FFF2813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8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CF0B3-7C6F-40A7-B936-7E31C1AE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15E3F7-666C-4869-89BC-68B96435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B47A7A-6B99-4F2B-BA5D-FBE4F561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D05FB5-D89C-4582-8534-07215E3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9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10706E-281B-431F-9C46-0D999759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01D70D-20B8-4B36-AC16-D1E71E2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264260-BD24-49E9-898F-74CBB3E9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66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9C56D-418E-4ABB-81B0-C39EE7DC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43434-564B-4792-830C-9196EE11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C3584-1F67-4C21-9323-9B8F26A6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63568D-05B0-4D7B-83E6-FC1D6B62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84818-FA9E-4BFE-93D3-CD4F1E07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9B7ED8-AFDD-49D3-AED4-379044E0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4496C-4A85-4D12-889F-CF11B0AB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EED4B0-FA53-43AE-BD62-D77A9FB4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CE4A0C-700E-4366-84B1-09D0AA804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95D897-B6FD-4FE8-B9FD-257B09D3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907396-B79D-46B4-8690-90BB57B3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A29128-E855-4C55-9720-6D71792F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3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C57805-7FF2-43CC-96E1-9A482A31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2123D-50A9-4B8D-BCA9-CD45E6BA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5AE704-9733-4505-AE6B-0CDDFB93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66CD-4EDF-473A-B85D-EADC3623B970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574B88-3F5C-406F-A6CD-5F9449803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C29E0-19B5-4017-A852-E1A61F8CC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D9F7E-95CA-4A3E-B168-1FEE14808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1FB9B-8DF1-4A7A-99AC-56CD7E665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Copperplate Gothic Bold" panose="020E0705020206020404" pitchFamily="34" charset="0"/>
              </a:rPr>
              <a:t>skima</a:t>
            </a:r>
            <a:r>
              <a:rPr lang="en-US" altLang="ja-JP" dirty="0" err="1">
                <a:latin typeface="Copperplate Gothic Bold" panose="020E0705020206020404" pitchFamily="34" charset="0"/>
              </a:rPr>
              <a:t>p</a:t>
            </a:r>
            <a:endParaRPr kumimoji="1" lang="ja-JP" altLang="en-US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9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AFCF2-1917-4FC6-8F31-149A2A1D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目指すこと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F2594B-25C2-4ACF-ACE0-6706B1E7898C}"/>
              </a:ext>
            </a:extLst>
          </p:cNvPr>
          <p:cNvSpPr txBox="1"/>
          <p:nvPr/>
        </p:nvSpPr>
        <p:spPr>
          <a:xfrm>
            <a:off x="455221" y="1571934"/>
            <a:ext cx="8157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dirty="0"/>
              <a:t>・スキー版「ログブック」を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アプリとして実現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 ⇒滑走記録、スキー場の感想などのメモを各個人ごとに登録でき、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ja-JP" altLang="en-US" dirty="0"/>
              <a:t>  身内でその情報を共有できる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kumimoji="1" lang="ja-JP" altLang="en-US" dirty="0"/>
              <a:t>本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アプリの作成を通じて</a:t>
            </a:r>
            <a:r>
              <a:rPr kumimoji="1" lang="en-US" altLang="ja-JP" dirty="0"/>
              <a:t>web</a:t>
            </a:r>
            <a:r>
              <a:rPr kumimoji="1" lang="ja-JP" altLang="en-US" dirty="0"/>
              <a:t>技術を学ぶ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⇒最適な手段でなくとも、興味のある技術にトライしていきましょう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846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C91D9-3B1F-4DBC-929C-250D7D8A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公開範囲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7667BF-4282-4278-95FD-6FF0062D9C53}"/>
              </a:ext>
            </a:extLst>
          </p:cNvPr>
          <p:cNvSpPr txBox="1"/>
          <p:nvPr/>
        </p:nvSpPr>
        <p:spPr>
          <a:xfrm>
            <a:off x="455221" y="1571934"/>
            <a:ext cx="974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DISCORD</a:t>
            </a:r>
            <a:r>
              <a:rPr kumimoji="1" lang="ja-JP" altLang="en-US" dirty="0"/>
              <a:t>の冬季五輪会場のメンバを初期の公開メンバとする。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244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C8B23-8028-44D0-AC36-B3A19008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7C9450-0851-482E-847E-129BC0904210}"/>
              </a:ext>
            </a:extLst>
          </p:cNvPr>
          <p:cNvSpPr txBox="1"/>
          <p:nvPr/>
        </p:nvSpPr>
        <p:spPr>
          <a:xfrm>
            <a:off x="496785" y="1482870"/>
            <a:ext cx="7885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GPX/KML</a:t>
            </a:r>
            <a:r>
              <a:rPr lang="ja-JP" altLang="en-US" dirty="0"/>
              <a:t>アップロード機能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②</a:t>
            </a:r>
            <a:r>
              <a:rPr kumimoji="1" lang="en-US" altLang="ja-JP" dirty="0"/>
              <a:t>GPX/KML</a:t>
            </a:r>
            <a:r>
              <a:rPr kumimoji="1" lang="ja-JP" altLang="en-US" dirty="0"/>
              <a:t>ダウンロード機能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③</a:t>
            </a:r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/>
              <a:t>map</a:t>
            </a:r>
            <a:r>
              <a:rPr lang="ja-JP" altLang="en-US" dirty="0"/>
              <a:t> </a:t>
            </a:r>
            <a:r>
              <a:rPr lang="en-US" altLang="ja-JP" dirty="0"/>
              <a:t>or </a:t>
            </a:r>
            <a:r>
              <a:rPr lang="ja-JP" altLang="en-US" dirty="0"/>
              <a:t>国土地理院の航空写真に滑走経路をオーバーレイ表示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④日ごとの標高、速度、距離の時系列グラフ表示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⇒標高は緯度経度から国土地理院の標高タイル活用？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気圧も使い補正？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⑤シーズンごとの累積獲得標高、累積滑走距離グラフ表示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⇒複数のユーザーを一つのグラフに描画し共有できる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⑥スキーカレンダー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⇒日ごとにだれがどこに滑りに行ったか共有できる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917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189</Words>
  <Application>Microsoft Office PowerPoint</Application>
  <PresentationFormat>ワイド画面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Copperplate Gothic Bold</vt:lpstr>
      <vt:lpstr>Office テーマ</vt:lpstr>
      <vt:lpstr>skimap</vt:lpstr>
      <vt:lpstr>目指すこと</vt:lpstr>
      <vt:lpstr>公開範囲</vt:lpstr>
      <vt:lpstr>機能一覧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skimap</dc:title>
  <dc:creator>康博 今井</dc:creator>
  <cp:lastModifiedBy>今井 康博</cp:lastModifiedBy>
  <cp:revision>9</cp:revision>
  <dcterms:created xsi:type="dcterms:W3CDTF">2021-02-17T14:12:32Z</dcterms:created>
  <dcterms:modified xsi:type="dcterms:W3CDTF">2021-02-24T13:05:11Z</dcterms:modified>
</cp:coreProperties>
</file>