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86" y="14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8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9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51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9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9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58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7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A321-96EF-42C0-94D1-92E0C29BBC3B}" type="datetimeFigureOut">
              <a:rPr kumimoji="1" lang="ja-JP" altLang="en-US" smtClean="0"/>
              <a:t>2019/12/29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AD45-5EF3-45EA-8825-41234DC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7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8BA903-F17F-431C-8EB1-74879A2BC8EB}"/>
              </a:ext>
            </a:extLst>
          </p:cNvPr>
          <p:cNvSpPr txBox="1"/>
          <p:nvPr/>
        </p:nvSpPr>
        <p:spPr>
          <a:xfrm>
            <a:off x="2896" y="41558"/>
            <a:ext cx="32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CAWAII Plotter</a:t>
            </a:r>
            <a:r>
              <a:rPr lang="ja-JP" altLang="en-US" sz="1600" b="1" dirty="0"/>
              <a:t>　簡易説明書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1342A1-D10F-403F-A640-6DC33CBF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336">
            <a:off x="6074408" y="254833"/>
            <a:ext cx="610917" cy="61091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A83D17-1031-4A0B-B2BF-373B5F5F3B80}"/>
              </a:ext>
            </a:extLst>
          </p:cNvPr>
          <p:cNvSpPr/>
          <p:nvPr/>
        </p:nvSpPr>
        <p:spPr>
          <a:xfrm>
            <a:off x="1" y="779213"/>
            <a:ext cx="1649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1. main_ddplot.py</a:t>
            </a:r>
            <a:r>
              <a:rPr lang="ja-JP" altLang="en-US" sz="1100" dirty="0"/>
              <a:t>を実行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608FC5-AEAC-4A53-BC32-7A53A11FD5EA}"/>
              </a:ext>
            </a:extLst>
          </p:cNvPr>
          <p:cNvSpPr/>
          <p:nvPr/>
        </p:nvSpPr>
        <p:spPr>
          <a:xfrm>
            <a:off x="0" y="1062003"/>
            <a:ext cx="56060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2. </a:t>
            </a:r>
            <a:r>
              <a:rPr lang="ja-JP" altLang="en-US" sz="1100" dirty="0"/>
              <a:t>刺激班のみ：刺激タイミングを示す縦線もプロットしたい場合、</a:t>
            </a:r>
            <a:endParaRPr lang="en-US" altLang="ja-JP" sz="1100" dirty="0"/>
          </a:p>
          <a:p>
            <a:r>
              <a:rPr lang="ja-JP" altLang="en-US" sz="1100" dirty="0"/>
              <a:t>「</a:t>
            </a:r>
            <a:r>
              <a:rPr lang="en-US" altLang="ja-JP" sz="1100" dirty="0"/>
              <a:t>CSV</a:t>
            </a:r>
            <a:r>
              <a:rPr lang="ja-JP" altLang="en-US" sz="1100" dirty="0"/>
              <a:t>ファイル</a:t>
            </a:r>
            <a:r>
              <a:rPr lang="en-US" altLang="ja-JP" sz="1100" dirty="0"/>
              <a:t>(</a:t>
            </a:r>
            <a:r>
              <a:rPr lang="ja-JP" altLang="en-US" sz="1100" dirty="0"/>
              <a:t>刺激タイミング</a:t>
            </a:r>
            <a:r>
              <a:rPr lang="en-US" altLang="ja-JP" sz="1100" dirty="0"/>
              <a:t>)</a:t>
            </a:r>
            <a:r>
              <a:rPr lang="ja-JP" altLang="en-US" sz="1100" dirty="0"/>
              <a:t>」ボタンに解析済の</a:t>
            </a:r>
            <a:r>
              <a:rPr lang="en-US" altLang="ja-JP" sz="1100" dirty="0"/>
              <a:t>csv</a:t>
            </a:r>
            <a:r>
              <a:rPr lang="ja-JP" altLang="en-US" sz="1100" dirty="0"/>
              <a:t>ファイルをドラッグ＆ドロップ</a:t>
            </a:r>
            <a:endParaRPr lang="en-US" altLang="ja-JP" sz="11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CAD4405-1F55-41A2-B4CB-5AFD178B835E}"/>
              </a:ext>
            </a:extLst>
          </p:cNvPr>
          <p:cNvSpPr/>
          <p:nvPr/>
        </p:nvSpPr>
        <p:spPr>
          <a:xfrm>
            <a:off x="0" y="1571797"/>
            <a:ext cx="4697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3. </a:t>
            </a:r>
            <a:r>
              <a:rPr lang="ja-JP" altLang="en-US" sz="1100" dirty="0"/>
              <a:t>一番上のボタン部分に、プロットしたいデータをドラッグ＆ドロップ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C09DA45-71AD-4D3C-BAE8-CB44FD1D42D7}"/>
              </a:ext>
            </a:extLst>
          </p:cNvPr>
          <p:cNvSpPr/>
          <p:nvPr/>
        </p:nvSpPr>
        <p:spPr>
          <a:xfrm>
            <a:off x="0" y="1898061"/>
            <a:ext cx="27222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4. </a:t>
            </a:r>
            <a:r>
              <a:rPr lang="ja-JP" altLang="en-US" sz="1100" dirty="0"/>
              <a:t>設定値に基づいてプロットされます。</a:t>
            </a:r>
            <a:endParaRPr lang="en-US" altLang="ja-JP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752B7C-B54E-48D4-B006-FA2C0E8215E0}"/>
              </a:ext>
            </a:extLst>
          </p:cNvPr>
          <p:cNvSpPr/>
          <p:nvPr/>
        </p:nvSpPr>
        <p:spPr>
          <a:xfrm>
            <a:off x="0" y="511161"/>
            <a:ext cx="4248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Python</a:t>
            </a:r>
            <a:r>
              <a:rPr lang="ja-JP" altLang="en-US" sz="1100" dirty="0"/>
              <a:t>実行環境必須。</a:t>
            </a:r>
            <a:r>
              <a:rPr lang="en-US" altLang="ja-JP" sz="1100" dirty="0"/>
              <a:t>anaconda</a:t>
            </a:r>
            <a:r>
              <a:rPr lang="ja-JP" altLang="en-US" sz="1100" dirty="0"/>
              <a:t>を入れておけば多分大丈夫です。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F24E139-3F07-4460-B993-25C1007E3845}"/>
              </a:ext>
            </a:extLst>
          </p:cNvPr>
          <p:cNvSpPr/>
          <p:nvPr/>
        </p:nvSpPr>
        <p:spPr>
          <a:xfrm>
            <a:off x="2762647" y="99783"/>
            <a:ext cx="1332706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13" dirty="0"/>
              <a:t>2019/12/29</a:t>
            </a:r>
            <a:r>
              <a:rPr lang="ja-JP" altLang="en-US" sz="1013" dirty="0"/>
              <a:t>　服部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B1D22FC3-29FF-4999-90EA-5EF52CA1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7254">
            <a:off x="6244711" y="723039"/>
            <a:ext cx="610917" cy="61091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3B7CFB4-4D86-4E61-BA53-02681C51D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6017">
            <a:off x="6129374" y="1266339"/>
            <a:ext cx="610917" cy="61091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B9271C4-13D7-4E8F-8D53-8CEF0B78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7254">
            <a:off x="6040412" y="1790375"/>
            <a:ext cx="610917" cy="61091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3967512-1C69-44D7-B4BC-EEFD364C5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502">
            <a:off x="5584530" y="42875"/>
            <a:ext cx="610917" cy="6109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A52ED83-F6BC-4CE4-829E-48C8D809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9" y="2244785"/>
            <a:ext cx="3831039" cy="3165415"/>
          </a:xfrm>
          <a:prstGeom prst="rect">
            <a:avLst/>
          </a:prstGeom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6F7F9B2A-60AD-44BA-8338-A7CAA08D54B0}"/>
              </a:ext>
            </a:extLst>
          </p:cNvPr>
          <p:cNvSpPr/>
          <p:nvPr/>
        </p:nvSpPr>
        <p:spPr>
          <a:xfrm>
            <a:off x="146050" y="4667250"/>
            <a:ext cx="539750" cy="202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DB88262-202E-48F6-9AC2-61AF3180CA9E}"/>
              </a:ext>
            </a:extLst>
          </p:cNvPr>
          <p:cNvSpPr/>
          <p:nvPr/>
        </p:nvSpPr>
        <p:spPr>
          <a:xfrm>
            <a:off x="187325" y="4258601"/>
            <a:ext cx="539750" cy="202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1A7C7AE-5FB4-4C39-B667-862A734BC96B}"/>
              </a:ext>
            </a:extLst>
          </p:cNvPr>
          <p:cNvSpPr/>
          <p:nvPr/>
        </p:nvSpPr>
        <p:spPr>
          <a:xfrm rot="19015689">
            <a:off x="406582" y="3371141"/>
            <a:ext cx="2484168" cy="1626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AC2E90F1-32AF-45D8-BC11-685D597A4EAF}"/>
              </a:ext>
            </a:extLst>
          </p:cNvPr>
          <p:cNvSpPr/>
          <p:nvPr/>
        </p:nvSpPr>
        <p:spPr>
          <a:xfrm rot="20175864">
            <a:off x="601909" y="4089556"/>
            <a:ext cx="2757356" cy="1626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65928A1F-EE6D-4C4C-9AFF-E787494E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544">
            <a:off x="5686788" y="2239719"/>
            <a:ext cx="610917" cy="61091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5ECBE915-2CC8-481A-A401-692D9AB66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483">
            <a:off x="6129302" y="2896798"/>
            <a:ext cx="610917" cy="61091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0706F29-6046-4775-9993-FF63866D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4497">
            <a:off x="5702470" y="1140602"/>
            <a:ext cx="610917" cy="61091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A0AB029D-16BA-4784-AA28-66BC5FBD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756" y="5917128"/>
            <a:ext cx="3524110" cy="153045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4669E09-E316-4955-8563-18DBA23D3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3770277"/>
            <a:ext cx="3340100" cy="243384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D3B0264-979A-4853-96C5-9D414F8A7BAF}"/>
              </a:ext>
            </a:extLst>
          </p:cNvPr>
          <p:cNvSpPr/>
          <p:nvPr/>
        </p:nvSpPr>
        <p:spPr>
          <a:xfrm>
            <a:off x="58518" y="6257110"/>
            <a:ext cx="5160387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/>
              <a:t>＊＊＊補足＊＊＊</a:t>
            </a:r>
            <a:endParaRPr lang="en-US" altLang="ja-JP" sz="1100" dirty="0"/>
          </a:p>
          <a:p>
            <a:r>
              <a:rPr lang="ja-JP" altLang="en-US" sz="1100" dirty="0"/>
              <a:t>・刺激タイミングは、</a:t>
            </a:r>
            <a:endParaRPr lang="en-US" altLang="ja-JP" sz="1100" dirty="0"/>
          </a:p>
          <a:p>
            <a:r>
              <a:rPr lang="en-US" altLang="ja-JP" sz="1100" dirty="0"/>
              <a:t>Stimulation timing [s]</a:t>
            </a:r>
          </a:p>
          <a:p>
            <a:r>
              <a:rPr lang="ja-JP" altLang="en-US" sz="1100" dirty="0"/>
              <a:t>の欄に手動で入力しても大丈夫です。</a:t>
            </a:r>
            <a:endParaRPr lang="en-US" altLang="ja-JP" sz="1100" dirty="0"/>
          </a:p>
          <a:p>
            <a:r>
              <a:rPr lang="ja-JP" altLang="en-US" sz="1100" dirty="0"/>
              <a:t>例：</a:t>
            </a:r>
            <a:r>
              <a:rPr lang="en-US" altLang="ja-JP" sz="1100" dirty="0"/>
              <a:t>10s 20s </a:t>
            </a:r>
            <a:r>
              <a:rPr lang="ja-JP" altLang="en-US" sz="1100" dirty="0"/>
              <a:t>→　</a:t>
            </a:r>
            <a:r>
              <a:rPr lang="en-US" altLang="ja-JP" sz="1100" dirty="0"/>
              <a:t>10,20</a:t>
            </a:r>
          </a:p>
          <a:p>
            <a:endParaRPr lang="en-US" altLang="ja-JP" sz="1100" dirty="0"/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X row </a:t>
            </a:r>
            <a:r>
              <a:rPr lang="ja-JP" altLang="en-US" sz="1100" dirty="0"/>
              <a:t>→　</a:t>
            </a:r>
            <a:r>
              <a:rPr lang="en-US" altLang="ja-JP" sz="1100" dirty="0"/>
              <a:t>X</a:t>
            </a:r>
            <a:r>
              <a:rPr lang="ja-JP" altLang="en-US" sz="1100" dirty="0"/>
              <a:t>軸に設定する列</a:t>
            </a:r>
            <a:endParaRPr lang="en-US" altLang="ja-JP" sz="1100" dirty="0"/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Y row </a:t>
            </a:r>
            <a:r>
              <a:rPr lang="ja-JP" altLang="en-US" sz="1100" dirty="0"/>
              <a:t>→　</a:t>
            </a:r>
            <a:r>
              <a:rPr lang="en-US" altLang="ja-JP" sz="1100" dirty="0"/>
              <a:t>Y</a:t>
            </a:r>
            <a:r>
              <a:rPr lang="ja-JP" altLang="en-US" sz="1100" dirty="0"/>
              <a:t>軸に設定する列、最大</a:t>
            </a:r>
            <a:r>
              <a:rPr lang="en-US" altLang="ja-JP" sz="1100" dirty="0"/>
              <a:t>7</a:t>
            </a:r>
            <a:r>
              <a:rPr lang="ja-JP" altLang="en-US" sz="1100" dirty="0"/>
              <a:t>データまで</a:t>
            </a:r>
            <a:endParaRPr lang="en-US" altLang="ja-JP" sz="1100" dirty="0"/>
          </a:p>
          <a:p>
            <a:r>
              <a:rPr lang="ja-JP" altLang="en-US" sz="1100" dirty="0"/>
              <a:t>同時プロットできます</a:t>
            </a:r>
            <a:r>
              <a:rPr lang="en-US" altLang="ja-JP" sz="1100" dirty="0"/>
              <a:t>(</a:t>
            </a:r>
            <a:r>
              <a:rPr lang="ja-JP" altLang="en-US" sz="1100" dirty="0"/>
              <a:t>刺激タイミングもプロットする</a:t>
            </a:r>
            <a:endParaRPr lang="en-US" altLang="ja-JP" sz="1100" dirty="0"/>
          </a:p>
          <a:p>
            <a:r>
              <a:rPr lang="ja-JP" altLang="en-US" sz="1100" dirty="0"/>
              <a:t>場合は</a:t>
            </a:r>
            <a:r>
              <a:rPr lang="en-US" altLang="ja-JP" sz="1100" dirty="0"/>
              <a:t>6</a:t>
            </a:r>
            <a:r>
              <a:rPr lang="ja-JP" altLang="en-US" sz="1100" dirty="0"/>
              <a:t>データまで</a:t>
            </a:r>
            <a:r>
              <a:rPr lang="en-US" altLang="ja-JP" sz="1100" dirty="0"/>
              <a:t>)</a:t>
            </a:r>
            <a:r>
              <a:rPr lang="ja-JP" altLang="en-US" sz="1100" dirty="0" err="1"/>
              <a:t>。</a:t>
            </a:r>
            <a:endParaRPr lang="en-US" altLang="ja-JP" sz="1100" dirty="0"/>
          </a:p>
          <a:p>
            <a:r>
              <a:rPr lang="ja-JP" altLang="en-US" sz="1100" dirty="0"/>
              <a:t>例： </a:t>
            </a:r>
            <a:r>
              <a:rPr lang="en-US" altLang="ja-JP" sz="1100" dirty="0"/>
              <a:t>2</a:t>
            </a:r>
            <a:r>
              <a:rPr lang="ja-JP" altLang="en-US" sz="1100" dirty="0"/>
              <a:t>列目と</a:t>
            </a:r>
            <a:r>
              <a:rPr lang="en-US" altLang="ja-JP" sz="1100" dirty="0"/>
              <a:t>3</a:t>
            </a:r>
            <a:r>
              <a:rPr lang="ja-JP" altLang="en-US" sz="1100" dirty="0"/>
              <a:t>列目を</a:t>
            </a:r>
            <a:r>
              <a:rPr lang="en-US" altLang="ja-JP" sz="1100" dirty="0"/>
              <a:t>Y</a:t>
            </a:r>
            <a:r>
              <a:rPr lang="ja-JP" altLang="en-US" sz="1100" dirty="0"/>
              <a:t>軸に設定　→　</a:t>
            </a:r>
            <a:r>
              <a:rPr lang="en-US" altLang="ja-JP" sz="1100" dirty="0"/>
              <a:t>2,3</a:t>
            </a:r>
            <a:r>
              <a:rPr lang="ja-JP" altLang="en-US" sz="1100" dirty="0"/>
              <a:t>　と入力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Replot</a:t>
            </a:r>
            <a:r>
              <a:rPr lang="ja-JP" altLang="en-US" sz="1100" dirty="0"/>
              <a:t>ボタンを押すと、現在の設定で再度プロットできます。</a:t>
            </a:r>
            <a:endParaRPr lang="en-US" altLang="ja-JP" sz="1100" dirty="0"/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Save</a:t>
            </a:r>
            <a:r>
              <a:rPr lang="ja-JP" altLang="en-US" sz="1100" dirty="0"/>
              <a:t>ボタンを押すと、最大</a:t>
            </a:r>
            <a:r>
              <a:rPr lang="en-US" altLang="ja-JP" sz="1100" dirty="0"/>
              <a:t>3</a:t>
            </a:r>
            <a:r>
              <a:rPr lang="ja-JP" altLang="en-US" sz="1100" dirty="0" err="1"/>
              <a:t>つまで</a:t>
            </a:r>
            <a:r>
              <a:rPr lang="ja-JP" altLang="en-US" sz="1100" dirty="0"/>
              <a:t>設定を保存できます</a:t>
            </a:r>
            <a:r>
              <a:rPr lang="en-US" altLang="ja-JP" sz="1100" dirty="0"/>
              <a:t>(save</a:t>
            </a:r>
            <a:r>
              <a:rPr lang="ja-JP" altLang="en-US" sz="1100" dirty="0"/>
              <a:t>〇</a:t>
            </a:r>
            <a:r>
              <a:rPr lang="en-US" altLang="ja-JP" sz="1100" dirty="0"/>
              <a:t>.</a:t>
            </a:r>
            <a:r>
              <a:rPr lang="en-US" altLang="ja-JP" sz="1100" dirty="0" err="1"/>
              <a:t>cfg</a:t>
            </a:r>
            <a:r>
              <a:rPr lang="ja-JP" altLang="en-US" sz="1100" dirty="0"/>
              <a:t>ファイル</a:t>
            </a:r>
            <a:r>
              <a:rPr lang="en-US" altLang="ja-JP" sz="1100" dirty="0"/>
              <a:t>)</a:t>
            </a:r>
            <a:r>
              <a:rPr lang="ja-JP" altLang="en-US" sz="1100" dirty="0" err="1"/>
              <a:t>。</a:t>
            </a:r>
            <a:endParaRPr lang="en-US" altLang="ja-JP" sz="1100" dirty="0"/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Load</a:t>
            </a:r>
            <a:r>
              <a:rPr lang="ja-JP" altLang="en-US" sz="1100" dirty="0"/>
              <a:t>ボタンを押すと、保存しておいた設定を読み込みます。</a:t>
            </a:r>
            <a:endParaRPr lang="en-US" altLang="ja-JP" sz="1100" dirty="0"/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matplotlib</a:t>
            </a:r>
            <a:r>
              <a:rPr lang="ja-JP" altLang="en-US" sz="1100" dirty="0"/>
              <a:t>のデフォルトの仕様上、</a:t>
            </a:r>
            <a:endParaRPr lang="en-US" altLang="ja-JP" sz="1100" dirty="0"/>
          </a:p>
          <a:p>
            <a:r>
              <a:rPr lang="ja-JP" altLang="en-US" sz="1100" dirty="0"/>
              <a:t>軸名に日本語を使用することはできません。</a:t>
            </a:r>
            <a:endParaRPr lang="en-US" altLang="ja-JP" sz="1100" dirty="0"/>
          </a:p>
          <a:p>
            <a:r>
              <a:rPr lang="ja-JP" altLang="en-US" sz="1100" dirty="0"/>
              <a:t>無理矢理使う方法を</a:t>
            </a:r>
            <a:r>
              <a:rPr lang="en-US" altLang="ja-JP" sz="1100" dirty="0"/>
              <a:t>ddplot.py</a:t>
            </a:r>
            <a:r>
              <a:rPr lang="ja-JP" altLang="en-US" sz="1100" dirty="0"/>
              <a:t>の冒頭コメントに記載しておいたので、</a:t>
            </a:r>
            <a:endParaRPr lang="en-US" altLang="ja-JP" sz="1100" dirty="0"/>
          </a:p>
          <a:p>
            <a:r>
              <a:rPr lang="ja-JP" altLang="en-US" sz="1100" dirty="0"/>
              <a:t>必要であれば参照してください。</a:t>
            </a:r>
            <a:endParaRPr lang="en-US" altLang="ja-JP" sz="1100" dirty="0"/>
          </a:p>
          <a:p>
            <a:r>
              <a:rPr lang="ja-JP" altLang="en-US" sz="1100" dirty="0"/>
              <a:t>・触ってわかるように作ったつもりですが、不明な点があれば服部まで。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3862BEA-E87B-4399-8941-5FAA994DC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6066">
            <a:off x="5025861" y="6994809"/>
            <a:ext cx="1706968" cy="17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3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115</Words>
  <Application>Microsoft Office PowerPoint</Application>
  <PresentationFormat>A4 210 x 297 mm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HATTORI KOUHEI</dc:creator>
  <cp:lastModifiedBy>HATTORI KOUHEI</cp:lastModifiedBy>
  <cp:revision>10</cp:revision>
  <dcterms:created xsi:type="dcterms:W3CDTF">2019-12-28T15:42:30Z</dcterms:created>
  <dcterms:modified xsi:type="dcterms:W3CDTF">2019-12-28T16:17:54Z</dcterms:modified>
</cp:coreProperties>
</file>