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1" autoAdjust="0"/>
    <p:restoredTop sz="94660"/>
  </p:normalViewPr>
  <p:slideViewPr>
    <p:cSldViewPr snapToGrid="0" showGuides="1">
      <p:cViewPr>
        <p:scale>
          <a:sx n="125" d="100"/>
          <a:sy n="125" d="100"/>
        </p:scale>
        <p:origin x="360" y="83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11167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339280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176228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264925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390463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416013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64367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162374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205560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350462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10ACD5-C256-4FA0-8034-82357503B5BF}" type="datetimeFigureOut">
              <a:rPr kumimoji="1" lang="ja-JP" altLang="en-US" smtClean="0"/>
              <a:t>2020/5/2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416003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10ACD5-C256-4FA0-8034-82357503B5BF}" type="datetimeFigureOut">
              <a:rPr kumimoji="1" lang="ja-JP" altLang="en-US" smtClean="0"/>
              <a:t>2020/5/2</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68FE911-47A4-49A7-9ACF-94377A4324C5}" type="slidenum">
              <a:rPr kumimoji="1" lang="ja-JP" altLang="en-US" smtClean="0"/>
              <a:t>‹#›</a:t>
            </a:fld>
            <a:endParaRPr kumimoji="1" lang="ja-JP" altLang="en-US"/>
          </a:p>
        </p:txBody>
      </p:sp>
    </p:spTree>
    <p:extLst>
      <p:ext uri="{BB962C8B-B14F-4D97-AF65-F5344CB8AC3E}">
        <p14:creationId xmlns:p14="http://schemas.microsoft.com/office/powerpoint/2010/main" val="10206601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7EE16E8-0E3A-485C-965A-441CA64D2826}"/>
              </a:ext>
            </a:extLst>
          </p:cNvPr>
          <p:cNvSpPr/>
          <p:nvPr/>
        </p:nvSpPr>
        <p:spPr>
          <a:xfrm>
            <a:off x="228600" y="193516"/>
            <a:ext cx="5829300" cy="1384995"/>
          </a:xfrm>
          <a:prstGeom prst="rect">
            <a:avLst/>
          </a:prstGeom>
        </p:spPr>
        <p:txBody>
          <a:bodyPr wrap="square">
            <a:spAutoFit/>
          </a:bodyPr>
          <a:lstStyle/>
          <a:p>
            <a:r>
              <a:rPr lang="ja-JP" altLang="en-US" sz="1400" b="1" dirty="0"/>
              <a:t>フィックスポイント社　プログラミング試験問題</a:t>
            </a:r>
          </a:p>
          <a:p>
            <a:endParaRPr lang="ja-JP" altLang="en-US" sz="1400" dirty="0"/>
          </a:p>
          <a:p>
            <a:r>
              <a:rPr lang="ja-JP" altLang="en-US" sz="1400" dirty="0"/>
              <a:t>使用言語：Python3</a:t>
            </a:r>
          </a:p>
          <a:p>
            <a:r>
              <a:rPr lang="ja-JP" altLang="en-US" sz="1400" dirty="0"/>
              <a:t>開発環境：Anacondaディストリビューション下で開発</a:t>
            </a:r>
            <a:endParaRPr lang="en-US" altLang="ja-JP" sz="1400" dirty="0"/>
          </a:p>
          <a:p>
            <a:r>
              <a:rPr lang="ja-JP" altLang="en-US" sz="1400" dirty="0"/>
              <a:t>以下のライブラリを使用していますが、</a:t>
            </a:r>
            <a:endParaRPr lang="en-US" altLang="ja-JP" sz="1400" dirty="0"/>
          </a:p>
          <a:p>
            <a:r>
              <a:rPr lang="ja-JP" altLang="en-US" sz="1400" dirty="0"/>
              <a:t>全て</a:t>
            </a:r>
            <a:r>
              <a:rPr lang="en-US" altLang="ja-JP" sz="1400" dirty="0"/>
              <a:t>Anaconda</a:t>
            </a:r>
            <a:r>
              <a:rPr lang="ja-JP" altLang="en-US" sz="1400" dirty="0"/>
              <a:t>内に標準で含まれています。</a:t>
            </a:r>
            <a:endParaRPr lang="en-US" altLang="ja-JP" sz="1400" dirty="0"/>
          </a:p>
        </p:txBody>
      </p:sp>
      <p:sp>
        <p:nvSpPr>
          <p:cNvPr id="5" name="正方形/長方形 4">
            <a:extLst>
              <a:ext uri="{FF2B5EF4-FFF2-40B4-BE49-F238E27FC236}">
                <a16:creationId xmlns:a16="http://schemas.microsoft.com/office/drawing/2014/main" id="{24AE1985-43E6-4621-B982-1C120E56046C}"/>
              </a:ext>
            </a:extLst>
          </p:cNvPr>
          <p:cNvSpPr/>
          <p:nvPr/>
        </p:nvSpPr>
        <p:spPr>
          <a:xfrm>
            <a:off x="355600" y="3215778"/>
            <a:ext cx="6146800" cy="1600438"/>
          </a:xfrm>
          <a:prstGeom prst="rect">
            <a:avLst/>
          </a:prstGeom>
        </p:spPr>
        <p:txBody>
          <a:bodyPr wrap="square">
            <a:spAutoFit/>
          </a:bodyPr>
          <a:lstStyle/>
          <a:p>
            <a:r>
              <a:rPr lang="ja-JP" altLang="en-US" sz="1400" dirty="0"/>
              <a:t>使用方法：</a:t>
            </a:r>
            <a:r>
              <a:rPr lang="en-US" altLang="ja-JP" sz="1400" dirty="0"/>
              <a:t>main.py</a:t>
            </a:r>
            <a:r>
              <a:rPr lang="ja-JP" altLang="en-US" sz="1400" dirty="0"/>
              <a:t>ファイルを実行します。コードはこの</a:t>
            </a:r>
            <a:r>
              <a:rPr lang="en-US" altLang="ja-JP" sz="1400" dirty="0"/>
              <a:t>1</a:t>
            </a:r>
            <a:r>
              <a:rPr lang="ja-JP" altLang="en-US" sz="1400" dirty="0"/>
              <a:t>ファイルのみです。</a:t>
            </a:r>
            <a:endParaRPr lang="en-US" altLang="ja-JP" sz="1400" dirty="0"/>
          </a:p>
          <a:p>
            <a:r>
              <a:rPr lang="ja-JP" altLang="en-US" sz="1400" dirty="0"/>
              <a:t>コードを実行すると、</a:t>
            </a:r>
            <a:r>
              <a:rPr lang="en-US" altLang="ja-JP" sz="1400" dirty="0"/>
              <a:t>main.py</a:t>
            </a:r>
            <a:r>
              <a:rPr lang="ja-JP" altLang="en-US" sz="1400" dirty="0"/>
              <a:t>ファイルと同じディレクトリに、リモートホスト順</a:t>
            </a:r>
            <a:r>
              <a:rPr lang="en-US" altLang="ja-JP" sz="1400" dirty="0"/>
              <a:t>(remotehost.csv)</a:t>
            </a:r>
            <a:r>
              <a:rPr lang="ja-JP" altLang="en-US" sz="1400" dirty="0"/>
              <a:t>および時間帯ごと</a:t>
            </a:r>
            <a:r>
              <a:rPr lang="en-US" altLang="ja-JP" sz="1400" dirty="0"/>
              <a:t>(timezone.csv)</a:t>
            </a:r>
            <a:r>
              <a:rPr lang="ja-JP" altLang="en-US" sz="1400" dirty="0"/>
              <a:t>のアクセス件数を記載した</a:t>
            </a:r>
            <a:r>
              <a:rPr lang="en-US" altLang="ja-JP" sz="1400" dirty="0"/>
              <a:t>csv</a:t>
            </a:r>
            <a:r>
              <a:rPr lang="ja-JP" altLang="en-US" sz="1400" dirty="0"/>
              <a:t>ファイルを作成します。</a:t>
            </a:r>
            <a:endParaRPr lang="en-US" altLang="ja-JP" sz="1400" dirty="0"/>
          </a:p>
          <a:p>
            <a:r>
              <a:rPr lang="ja-JP" altLang="en-US" sz="1400" dirty="0"/>
              <a:t>同時に、アクセス件数を棒グラフして示した図がポップアップ表示されるようになっています</a:t>
            </a:r>
            <a:r>
              <a:rPr lang="en-US" altLang="ja-JP" sz="1400" dirty="0"/>
              <a:t>(</a:t>
            </a:r>
            <a:r>
              <a:rPr lang="ja-JP" altLang="en-US" sz="1400" dirty="0"/>
              <a:t>右図参照</a:t>
            </a:r>
            <a:r>
              <a:rPr lang="en-US" altLang="ja-JP" sz="1400" dirty="0"/>
              <a:t>)</a:t>
            </a:r>
            <a:r>
              <a:rPr lang="ja-JP" altLang="en-US" sz="1400" dirty="0"/>
              <a:t>。</a:t>
            </a:r>
            <a:endParaRPr lang="en-US" altLang="ja-JP" sz="1400" dirty="0"/>
          </a:p>
        </p:txBody>
      </p:sp>
      <p:sp>
        <p:nvSpPr>
          <p:cNvPr id="7" name="正方形/長方形 6">
            <a:extLst>
              <a:ext uri="{FF2B5EF4-FFF2-40B4-BE49-F238E27FC236}">
                <a16:creationId xmlns:a16="http://schemas.microsoft.com/office/drawing/2014/main" id="{F10B066A-4F65-44DA-947A-C7433302029D}"/>
              </a:ext>
            </a:extLst>
          </p:cNvPr>
          <p:cNvSpPr/>
          <p:nvPr/>
        </p:nvSpPr>
        <p:spPr>
          <a:xfrm>
            <a:off x="736600" y="1696580"/>
            <a:ext cx="2603500" cy="1204100"/>
          </a:xfrm>
          <a:prstGeom prst="rect">
            <a:avLst/>
          </a:prstGeom>
        </p:spPr>
        <p:txBody>
          <a:bodyPr wrap="square">
            <a:spAutoFit/>
          </a:bodyPr>
          <a:lstStyle/>
          <a:p>
            <a:r>
              <a:rPr lang="en-US" altLang="ja-JP" sz="1400" dirty="0"/>
              <a:t>import </a:t>
            </a:r>
            <a:r>
              <a:rPr lang="en-US" altLang="ja-JP" sz="1400" dirty="0" err="1"/>
              <a:t>numpy</a:t>
            </a:r>
            <a:r>
              <a:rPr lang="en-US" altLang="ja-JP" sz="1400" dirty="0"/>
              <a:t> as np</a:t>
            </a:r>
          </a:p>
          <a:p>
            <a:r>
              <a:rPr lang="en-US" altLang="ja-JP" sz="1400" dirty="0"/>
              <a:t>import pandas as pd</a:t>
            </a:r>
          </a:p>
          <a:p>
            <a:r>
              <a:rPr lang="en-US" altLang="ja-JP" sz="1400" dirty="0"/>
              <a:t>import glob</a:t>
            </a:r>
          </a:p>
          <a:p>
            <a:r>
              <a:rPr lang="en-US" altLang="ja-JP" sz="1400" dirty="0"/>
              <a:t>import </a:t>
            </a:r>
            <a:r>
              <a:rPr lang="en-US" altLang="ja-JP" sz="1400" dirty="0" err="1"/>
              <a:t>matplotlib.pyplot</a:t>
            </a:r>
            <a:r>
              <a:rPr lang="en-US" altLang="ja-JP" sz="1400" dirty="0"/>
              <a:t> as </a:t>
            </a:r>
            <a:r>
              <a:rPr lang="en-US" altLang="ja-JP" sz="1400" dirty="0" err="1"/>
              <a:t>plt</a:t>
            </a:r>
            <a:endParaRPr lang="en-US" altLang="ja-JP" sz="1400" dirty="0"/>
          </a:p>
          <a:p>
            <a:r>
              <a:rPr lang="en-US" altLang="ja-JP" sz="1400" dirty="0"/>
              <a:t>import datetime</a:t>
            </a:r>
            <a:endParaRPr lang="ja-JP" altLang="en-US" sz="1400" dirty="0"/>
          </a:p>
        </p:txBody>
      </p:sp>
      <p:sp>
        <p:nvSpPr>
          <p:cNvPr id="9" name="正方形/長方形 8">
            <a:extLst>
              <a:ext uri="{FF2B5EF4-FFF2-40B4-BE49-F238E27FC236}">
                <a16:creationId xmlns:a16="http://schemas.microsoft.com/office/drawing/2014/main" id="{A5FE1772-4A49-413F-9606-3EB7B0462691}"/>
              </a:ext>
            </a:extLst>
          </p:cNvPr>
          <p:cNvSpPr/>
          <p:nvPr/>
        </p:nvSpPr>
        <p:spPr>
          <a:xfrm>
            <a:off x="340360" y="5151920"/>
            <a:ext cx="6146800" cy="1600438"/>
          </a:xfrm>
          <a:prstGeom prst="rect">
            <a:avLst/>
          </a:prstGeom>
        </p:spPr>
        <p:txBody>
          <a:bodyPr wrap="square">
            <a:spAutoFit/>
          </a:bodyPr>
          <a:lstStyle/>
          <a:p>
            <a:r>
              <a:rPr lang="ja-JP" altLang="en-US" sz="1400" dirty="0"/>
              <a:t>プログラムの構造について：</a:t>
            </a:r>
            <a:endParaRPr lang="en-US" altLang="ja-JP" sz="1400" dirty="0"/>
          </a:p>
          <a:p>
            <a:r>
              <a:rPr lang="ja-JP" altLang="en-US" sz="1400" dirty="0"/>
              <a:t>大容量のファイルを処理できるよう、指定した</a:t>
            </a:r>
            <a:endParaRPr lang="en-US" altLang="ja-JP" sz="1400" dirty="0"/>
          </a:p>
          <a:p>
            <a:r>
              <a:rPr lang="ja-JP" altLang="en-US" sz="1400" dirty="0"/>
              <a:t>行数ごとにファイルを読み込んで処理するように</a:t>
            </a:r>
            <a:endParaRPr lang="en-US" altLang="ja-JP" sz="1400" dirty="0"/>
          </a:p>
          <a:p>
            <a:r>
              <a:rPr lang="ja-JP" altLang="en-US" sz="1400" dirty="0"/>
              <a:t>なっています。</a:t>
            </a:r>
            <a:endParaRPr lang="en-US" altLang="ja-JP" sz="1400" dirty="0"/>
          </a:p>
          <a:p>
            <a:r>
              <a:rPr lang="ja-JP" altLang="en-US" sz="1400" dirty="0"/>
              <a:t>一度に読み込む行数は、</a:t>
            </a:r>
            <a:r>
              <a:rPr lang="en-US" altLang="ja-JP" sz="1400" dirty="0" err="1"/>
              <a:t>lump_size</a:t>
            </a:r>
            <a:r>
              <a:rPr lang="ja-JP" altLang="en-US" sz="1400" dirty="0"/>
              <a:t>で設定できます。</a:t>
            </a:r>
            <a:endParaRPr lang="en-US" altLang="ja-JP" sz="1400" dirty="0"/>
          </a:p>
          <a:p>
            <a:r>
              <a:rPr lang="ja-JP" altLang="en-US" sz="1400" dirty="0"/>
              <a:t>デフォルトでは</a:t>
            </a:r>
            <a:r>
              <a:rPr lang="en-US" altLang="ja-JP" sz="1400" dirty="0"/>
              <a:t>5</a:t>
            </a:r>
            <a:r>
              <a:rPr lang="ja-JP" altLang="en-US" sz="1400" dirty="0"/>
              <a:t>を設定してるので、</a:t>
            </a:r>
            <a:r>
              <a:rPr lang="en-US" altLang="ja-JP" sz="1400" dirty="0"/>
              <a:t>5</a:t>
            </a:r>
            <a:r>
              <a:rPr lang="ja-JP" altLang="en-US" sz="1400" dirty="0"/>
              <a:t>行ずつ読み込</a:t>
            </a:r>
            <a:endParaRPr lang="en-US" altLang="ja-JP" sz="1400" dirty="0"/>
          </a:p>
          <a:p>
            <a:r>
              <a:rPr lang="ja-JP" altLang="en-US" sz="1400" dirty="0"/>
              <a:t>んでファイルを処理します。</a:t>
            </a:r>
            <a:endParaRPr lang="en-US" altLang="ja-JP" sz="1400" dirty="0"/>
          </a:p>
        </p:txBody>
      </p:sp>
      <p:pic>
        <p:nvPicPr>
          <p:cNvPr id="10" name="図 9">
            <a:extLst>
              <a:ext uri="{FF2B5EF4-FFF2-40B4-BE49-F238E27FC236}">
                <a16:creationId xmlns:a16="http://schemas.microsoft.com/office/drawing/2014/main" id="{AB21F4C1-A7B0-49F9-9E7E-C6E236F6FFDA}"/>
              </a:ext>
            </a:extLst>
          </p:cNvPr>
          <p:cNvPicPr>
            <a:picLocks noChangeAspect="1"/>
          </p:cNvPicPr>
          <p:nvPr/>
        </p:nvPicPr>
        <p:blipFill>
          <a:blip r:embed="rId2"/>
          <a:stretch>
            <a:fillRect/>
          </a:stretch>
        </p:blipFill>
        <p:spPr>
          <a:xfrm>
            <a:off x="4709160" y="4569508"/>
            <a:ext cx="1958340" cy="2339661"/>
          </a:xfrm>
          <a:prstGeom prst="rect">
            <a:avLst/>
          </a:prstGeom>
        </p:spPr>
      </p:pic>
      <p:sp>
        <p:nvSpPr>
          <p:cNvPr id="12" name="正方形/長方形 11">
            <a:extLst>
              <a:ext uri="{FF2B5EF4-FFF2-40B4-BE49-F238E27FC236}">
                <a16:creationId xmlns:a16="http://schemas.microsoft.com/office/drawing/2014/main" id="{F3A08CD2-AA24-4613-AE92-FB181632AFF4}"/>
              </a:ext>
            </a:extLst>
          </p:cNvPr>
          <p:cNvSpPr/>
          <p:nvPr/>
        </p:nvSpPr>
        <p:spPr>
          <a:xfrm>
            <a:off x="371753" y="6909169"/>
            <a:ext cx="5571077" cy="523220"/>
          </a:xfrm>
          <a:prstGeom prst="rect">
            <a:avLst/>
          </a:prstGeom>
        </p:spPr>
        <p:txBody>
          <a:bodyPr wrap="none">
            <a:spAutoFit/>
          </a:bodyPr>
          <a:lstStyle/>
          <a:p>
            <a:r>
              <a:rPr lang="ja-JP" altLang="en-US" sz="1400" dirty="0"/>
              <a:t>ログファイルの配置場所について：</a:t>
            </a:r>
            <a:endParaRPr lang="en-US" altLang="ja-JP" sz="1400" dirty="0"/>
          </a:p>
          <a:p>
            <a:r>
              <a:rPr lang="en-US" altLang="ja-JP" sz="1400" dirty="0" err="1"/>
              <a:t>read_path</a:t>
            </a:r>
            <a:r>
              <a:rPr lang="ja-JP" altLang="en-US" sz="1400" dirty="0"/>
              <a:t>で設定します（デフォルトでは　</a:t>
            </a:r>
            <a:r>
              <a:rPr lang="en-US" altLang="ja-JP" sz="1400" dirty="0"/>
              <a:t>./var/log/httpd/*_log</a:t>
            </a:r>
            <a:r>
              <a:rPr lang="ja-JP" altLang="en-US" sz="1400" dirty="0"/>
              <a:t>）。</a:t>
            </a:r>
            <a:endParaRPr lang="en-US" altLang="ja-JP" sz="1400" dirty="0"/>
          </a:p>
        </p:txBody>
      </p:sp>
      <p:sp>
        <p:nvSpPr>
          <p:cNvPr id="15" name="正方形/長方形 14">
            <a:extLst>
              <a:ext uri="{FF2B5EF4-FFF2-40B4-BE49-F238E27FC236}">
                <a16:creationId xmlns:a16="http://schemas.microsoft.com/office/drawing/2014/main" id="{176C0F34-1918-4065-A086-9C3463093D52}"/>
              </a:ext>
            </a:extLst>
          </p:cNvPr>
          <p:cNvSpPr/>
          <p:nvPr/>
        </p:nvSpPr>
        <p:spPr>
          <a:xfrm>
            <a:off x="340360" y="7764604"/>
            <a:ext cx="5074920" cy="738664"/>
          </a:xfrm>
          <a:prstGeom prst="rect">
            <a:avLst/>
          </a:prstGeom>
        </p:spPr>
        <p:txBody>
          <a:bodyPr wrap="square">
            <a:spAutoFit/>
          </a:bodyPr>
          <a:lstStyle/>
          <a:p>
            <a:r>
              <a:rPr lang="ja-JP" altLang="en-US" sz="1400" dirty="0"/>
              <a:t>検索範囲の指定について：</a:t>
            </a:r>
            <a:endParaRPr lang="en-US" altLang="ja-JP" sz="1400" dirty="0"/>
          </a:p>
          <a:p>
            <a:r>
              <a:rPr lang="ja-JP" altLang="en-US" sz="1400" dirty="0"/>
              <a:t>プログラム冒頭の変数で設定します。例えば、以下の場合、</a:t>
            </a:r>
            <a:r>
              <a:rPr lang="en-US" altLang="ja-JP" sz="1400" dirty="0"/>
              <a:t>2005/4/10 </a:t>
            </a:r>
            <a:r>
              <a:rPr lang="ja-JP" altLang="en-US" sz="1400" dirty="0"/>
              <a:t>～ </a:t>
            </a:r>
            <a:r>
              <a:rPr lang="en-US" altLang="ja-JP" sz="1400" dirty="0"/>
              <a:t>2017/4/30</a:t>
            </a:r>
            <a:r>
              <a:rPr lang="ja-JP" altLang="en-US" sz="1400" dirty="0"/>
              <a:t>の範囲を解析します。</a:t>
            </a:r>
            <a:endParaRPr lang="en-US" altLang="ja-JP" sz="1400" dirty="0"/>
          </a:p>
        </p:txBody>
      </p:sp>
      <p:sp>
        <p:nvSpPr>
          <p:cNvPr id="16" name="正方形/長方形 15">
            <a:extLst>
              <a:ext uri="{FF2B5EF4-FFF2-40B4-BE49-F238E27FC236}">
                <a16:creationId xmlns:a16="http://schemas.microsoft.com/office/drawing/2014/main" id="{20422EBD-2DBD-4997-8EEC-431B3A21FDE6}"/>
              </a:ext>
            </a:extLst>
          </p:cNvPr>
          <p:cNvSpPr/>
          <p:nvPr/>
        </p:nvSpPr>
        <p:spPr>
          <a:xfrm>
            <a:off x="1108710" y="8518834"/>
            <a:ext cx="4640580" cy="1107996"/>
          </a:xfrm>
          <a:prstGeom prst="rect">
            <a:avLst/>
          </a:prstGeom>
        </p:spPr>
        <p:txBody>
          <a:bodyPr wrap="square">
            <a:spAutoFit/>
          </a:bodyPr>
          <a:lstStyle/>
          <a:p>
            <a:r>
              <a:rPr lang="en-US" altLang="ja-JP" sz="1100" dirty="0" err="1"/>
              <a:t>year_start</a:t>
            </a:r>
            <a:r>
              <a:rPr lang="en-US" altLang="ja-JP" sz="1100" dirty="0"/>
              <a:t> = 2005</a:t>
            </a:r>
          </a:p>
          <a:p>
            <a:r>
              <a:rPr lang="en-US" altLang="ja-JP" sz="1100" dirty="0" err="1"/>
              <a:t>month_start</a:t>
            </a:r>
            <a:r>
              <a:rPr lang="en-US" altLang="ja-JP" sz="1100" dirty="0"/>
              <a:t> = 4</a:t>
            </a:r>
          </a:p>
          <a:p>
            <a:r>
              <a:rPr lang="en-US" altLang="ja-JP" sz="1100" dirty="0" err="1"/>
              <a:t>day_start</a:t>
            </a:r>
            <a:r>
              <a:rPr lang="en-US" altLang="ja-JP" sz="1100" dirty="0"/>
              <a:t> = 10</a:t>
            </a:r>
          </a:p>
          <a:p>
            <a:r>
              <a:rPr lang="en-US" altLang="ja-JP" sz="1100" dirty="0" err="1"/>
              <a:t>year_end</a:t>
            </a:r>
            <a:r>
              <a:rPr lang="en-US" altLang="ja-JP" sz="1100" dirty="0"/>
              <a:t> = 2017</a:t>
            </a:r>
          </a:p>
          <a:p>
            <a:r>
              <a:rPr lang="en-US" altLang="ja-JP" sz="1100" dirty="0" err="1"/>
              <a:t>month_end</a:t>
            </a:r>
            <a:r>
              <a:rPr lang="en-US" altLang="ja-JP" sz="1100" dirty="0"/>
              <a:t> = 4</a:t>
            </a:r>
          </a:p>
          <a:p>
            <a:r>
              <a:rPr lang="en-US" altLang="ja-JP" sz="1100" dirty="0" err="1"/>
              <a:t>day_end</a:t>
            </a:r>
            <a:r>
              <a:rPr lang="en-US" altLang="ja-JP" sz="1100" dirty="0"/>
              <a:t> = 30</a:t>
            </a:r>
            <a:endParaRPr lang="ja-JP" altLang="en-US" sz="1100" dirty="0"/>
          </a:p>
        </p:txBody>
      </p:sp>
      <p:sp>
        <p:nvSpPr>
          <p:cNvPr id="17" name="正方形/長方形 16">
            <a:extLst>
              <a:ext uri="{FF2B5EF4-FFF2-40B4-BE49-F238E27FC236}">
                <a16:creationId xmlns:a16="http://schemas.microsoft.com/office/drawing/2014/main" id="{4AB2562F-D0D2-40C5-92FB-7DAD48AD3997}"/>
              </a:ext>
            </a:extLst>
          </p:cNvPr>
          <p:cNvSpPr/>
          <p:nvPr/>
        </p:nvSpPr>
        <p:spPr>
          <a:xfrm>
            <a:off x="4635542" y="193516"/>
            <a:ext cx="2105576" cy="523220"/>
          </a:xfrm>
          <a:prstGeom prst="rect">
            <a:avLst/>
          </a:prstGeom>
        </p:spPr>
        <p:txBody>
          <a:bodyPr wrap="none">
            <a:spAutoFit/>
          </a:bodyPr>
          <a:lstStyle/>
          <a:p>
            <a:r>
              <a:rPr lang="ja-JP" altLang="en-US" sz="1400" dirty="0"/>
              <a:t>早稲田大学　服部晃平</a:t>
            </a:r>
            <a:endParaRPr lang="en-US" altLang="ja-JP" sz="1400" dirty="0"/>
          </a:p>
          <a:p>
            <a:r>
              <a:rPr lang="en-US" altLang="ja-JP" sz="1400" dirty="0"/>
              <a:t>k_hattori@aoni.waseda.jp</a:t>
            </a:r>
            <a:endParaRPr lang="ja-JP" altLang="en-US" sz="1400" dirty="0"/>
          </a:p>
        </p:txBody>
      </p:sp>
    </p:spTree>
    <p:extLst>
      <p:ext uri="{BB962C8B-B14F-4D97-AF65-F5344CB8AC3E}">
        <p14:creationId xmlns:p14="http://schemas.microsoft.com/office/powerpoint/2010/main" val="288997087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243</Words>
  <Application>Microsoft Office PowerPoint</Application>
  <PresentationFormat>A4 210 x 297 mm</PresentationFormat>
  <Paragraphs>33</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HATTORI KOUHEI</dc:creator>
  <cp:lastModifiedBy>HATTORI KOUHEI</cp:lastModifiedBy>
  <cp:revision>7</cp:revision>
  <dcterms:created xsi:type="dcterms:W3CDTF">2020-05-02T09:44:15Z</dcterms:created>
  <dcterms:modified xsi:type="dcterms:W3CDTF">2020-05-02T10:25:04Z</dcterms:modified>
</cp:coreProperties>
</file>