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753600" cy="5486400"/>
  <p:notesSz cx="6858000" cy="9144000"/>
  <p:defaultTextStyle>
    <a:defPPr>
      <a:defRPr lang="en-US"/>
    </a:defPPr>
    <a:lvl1pPr marL="0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4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2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9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6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3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0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8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97891"/>
            <a:ext cx="7315200" cy="1910082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81632"/>
            <a:ext cx="7315200" cy="1324608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832" indent="0" algn="ctr">
              <a:buNone/>
              <a:defRPr sz="1602"/>
            </a:lvl2pPr>
            <a:lvl3pPr marL="731664" indent="0" algn="ctr">
              <a:buNone/>
              <a:defRPr sz="1440"/>
            </a:lvl3pPr>
            <a:lvl4pPr marL="1097502" indent="0" algn="ctr">
              <a:buNone/>
              <a:defRPr sz="1278"/>
            </a:lvl4pPr>
            <a:lvl5pPr marL="1463334" indent="0" algn="ctr">
              <a:buNone/>
              <a:defRPr sz="1278"/>
            </a:lvl5pPr>
            <a:lvl6pPr marL="1829166" indent="0" algn="ctr">
              <a:buNone/>
              <a:defRPr sz="1278"/>
            </a:lvl6pPr>
            <a:lvl7pPr marL="2194998" indent="0" algn="ctr">
              <a:buNone/>
              <a:defRPr sz="1278"/>
            </a:lvl7pPr>
            <a:lvl8pPr marL="2560830" indent="0" algn="ctr">
              <a:buNone/>
              <a:defRPr sz="1278"/>
            </a:lvl8pPr>
            <a:lvl9pPr marL="2926668" indent="0" algn="ctr">
              <a:buNone/>
              <a:defRPr sz="12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92098"/>
            <a:ext cx="2103120" cy="46494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92098"/>
            <a:ext cx="6187440" cy="4649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367793"/>
            <a:ext cx="84124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671577"/>
            <a:ext cx="84124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832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31664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502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4pPr>
            <a:lvl5pPr marL="1463334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5pPr>
            <a:lvl6pPr marL="1829166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6pPr>
            <a:lvl7pPr marL="219499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7pPr>
            <a:lvl8pPr marL="2560830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8pPr>
            <a:lvl9pPr marL="2926668" indent="0">
              <a:buNone/>
              <a:defRPr sz="12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60502"/>
            <a:ext cx="4145280" cy="3481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460502"/>
            <a:ext cx="4145280" cy="3481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292098"/>
            <a:ext cx="8412480" cy="10604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344933"/>
            <a:ext cx="412623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832" indent="0">
              <a:buNone/>
              <a:defRPr sz="1602" b="1"/>
            </a:lvl2pPr>
            <a:lvl3pPr marL="731664" indent="0">
              <a:buNone/>
              <a:defRPr sz="1440" b="1"/>
            </a:lvl3pPr>
            <a:lvl4pPr marL="1097502" indent="0">
              <a:buNone/>
              <a:defRPr sz="1278" b="1"/>
            </a:lvl4pPr>
            <a:lvl5pPr marL="1463334" indent="0">
              <a:buNone/>
              <a:defRPr sz="1278" b="1"/>
            </a:lvl5pPr>
            <a:lvl6pPr marL="1829166" indent="0">
              <a:buNone/>
              <a:defRPr sz="1278" b="1"/>
            </a:lvl6pPr>
            <a:lvl7pPr marL="2194998" indent="0">
              <a:buNone/>
              <a:defRPr sz="1278" b="1"/>
            </a:lvl7pPr>
            <a:lvl8pPr marL="2560830" indent="0">
              <a:buNone/>
              <a:defRPr sz="1278" b="1"/>
            </a:lvl8pPr>
            <a:lvl9pPr marL="2926668" indent="0">
              <a:buNone/>
              <a:defRPr sz="12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2004060"/>
            <a:ext cx="4126231" cy="2947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344933"/>
            <a:ext cx="414655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832" indent="0">
              <a:buNone/>
              <a:defRPr sz="1602" b="1"/>
            </a:lvl2pPr>
            <a:lvl3pPr marL="731664" indent="0">
              <a:buNone/>
              <a:defRPr sz="1440" b="1"/>
            </a:lvl3pPr>
            <a:lvl4pPr marL="1097502" indent="0">
              <a:buNone/>
              <a:defRPr sz="1278" b="1"/>
            </a:lvl4pPr>
            <a:lvl5pPr marL="1463334" indent="0">
              <a:buNone/>
              <a:defRPr sz="1278" b="1"/>
            </a:lvl5pPr>
            <a:lvl6pPr marL="1829166" indent="0">
              <a:buNone/>
              <a:defRPr sz="1278" b="1"/>
            </a:lvl6pPr>
            <a:lvl7pPr marL="2194998" indent="0">
              <a:buNone/>
              <a:defRPr sz="1278" b="1"/>
            </a:lvl7pPr>
            <a:lvl8pPr marL="2560830" indent="0">
              <a:buNone/>
              <a:defRPr sz="1278" b="1"/>
            </a:lvl8pPr>
            <a:lvl9pPr marL="2926668" indent="0">
              <a:buNone/>
              <a:defRPr sz="12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004060"/>
            <a:ext cx="4146551" cy="2947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1" cy="1280160"/>
          </a:xfrm>
        </p:spPr>
        <p:txBody>
          <a:bodyPr anchor="b"/>
          <a:lstStyle>
            <a:lvl1pPr>
              <a:defRPr sz="25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1" y="789945"/>
            <a:ext cx="4937760" cy="3898902"/>
          </a:xfrm>
        </p:spPr>
        <p:txBody>
          <a:bodyPr/>
          <a:lstStyle>
            <a:lvl1pPr>
              <a:defRPr sz="2562"/>
            </a:lvl1pPr>
            <a:lvl2pPr>
              <a:defRPr sz="2238"/>
            </a:lvl2pPr>
            <a:lvl3pPr>
              <a:defRPr sz="1920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1" cy="3049272"/>
          </a:xfrm>
        </p:spPr>
        <p:txBody>
          <a:bodyPr/>
          <a:lstStyle>
            <a:lvl1pPr marL="0" indent="0">
              <a:buNone/>
              <a:defRPr sz="1278"/>
            </a:lvl1pPr>
            <a:lvl2pPr marL="365832" indent="0">
              <a:buNone/>
              <a:defRPr sz="1122"/>
            </a:lvl2pPr>
            <a:lvl3pPr marL="731664" indent="0">
              <a:buNone/>
              <a:defRPr sz="960"/>
            </a:lvl3pPr>
            <a:lvl4pPr marL="1097502" indent="0">
              <a:buNone/>
              <a:defRPr sz="798"/>
            </a:lvl4pPr>
            <a:lvl5pPr marL="1463334" indent="0">
              <a:buNone/>
              <a:defRPr sz="798"/>
            </a:lvl5pPr>
            <a:lvl6pPr marL="1829166" indent="0">
              <a:buNone/>
              <a:defRPr sz="798"/>
            </a:lvl6pPr>
            <a:lvl7pPr marL="2194998" indent="0">
              <a:buNone/>
              <a:defRPr sz="798"/>
            </a:lvl7pPr>
            <a:lvl8pPr marL="2560830" indent="0">
              <a:buNone/>
              <a:defRPr sz="798"/>
            </a:lvl8pPr>
            <a:lvl9pPr marL="2926668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1" cy="1280160"/>
          </a:xfrm>
        </p:spPr>
        <p:txBody>
          <a:bodyPr anchor="b"/>
          <a:lstStyle>
            <a:lvl1pPr>
              <a:defRPr sz="25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1" y="789945"/>
            <a:ext cx="4937760" cy="3898902"/>
          </a:xfrm>
        </p:spPr>
        <p:txBody>
          <a:bodyPr anchor="t"/>
          <a:lstStyle>
            <a:lvl1pPr marL="0" indent="0">
              <a:buNone/>
              <a:defRPr sz="2562"/>
            </a:lvl1pPr>
            <a:lvl2pPr marL="365832" indent="0">
              <a:buNone/>
              <a:defRPr sz="2238"/>
            </a:lvl2pPr>
            <a:lvl3pPr marL="731664" indent="0">
              <a:buNone/>
              <a:defRPr sz="1920"/>
            </a:lvl3pPr>
            <a:lvl4pPr marL="1097502" indent="0">
              <a:buNone/>
              <a:defRPr sz="1602"/>
            </a:lvl4pPr>
            <a:lvl5pPr marL="1463334" indent="0">
              <a:buNone/>
              <a:defRPr sz="1602"/>
            </a:lvl5pPr>
            <a:lvl6pPr marL="1829166" indent="0">
              <a:buNone/>
              <a:defRPr sz="1602"/>
            </a:lvl6pPr>
            <a:lvl7pPr marL="2194998" indent="0">
              <a:buNone/>
              <a:defRPr sz="1602"/>
            </a:lvl7pPr>
            <a:lvl8pPr marL="2560830" indent="0">
              <a:buNone/>
              <a:defRPr sz="1602"/>
            </a:lvl8pPr>
            <a:lvl9pPr marL="2926668" indent="0">
              <a:buNone/>
              <a:defRPr sz="1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1" cy="3049272"/>
          </a:xfrm>
        </p:spPr>
        <p:txBody>
          <a:bodyPr/>
          <a:lstStyle>
            <a:lvl1pPr marL="0" indent="0">
              <a:buNone/>
              <a:defRPr sz="1278"/>
            </a:lvl1pPr>
            <a:lvl2pPr marL="365832" indent="0">
              <a:buNone/>
              <a:defRPr sz="1122"/>
            </a:lvl2pPr>
            <a:lvl3pPr marL="731664" indent="0">
              <a:buNone/>
              <a:defRPr sz="960"/>
            </a:lvl3pPr>
            <a:lvl4pPr marL="1097502" indent="0">
              <a:buNone/>
              <a:defRPr sz="798"/>
            </a:lvl4pPr>
            <a:lvl5pPr marL="1463334" indent="0">
              <a:buNone/>
              <a:defRPr sz="798"/>
            </a:lvl5pPr>
            <a:lvl6pPr marL="1829166" indent="0">
              <a:buNone/>
              <a:defRPr sz="798"/>
            </a:lvl6pPr>
            <a:lvl7pPr marL="2194998" indent="0">
              <a:buNone/>
              <a:defRPr sz="798"/>
            </a:lvl7pPr>
            <a:lvl8pPr marL="2560830" indent="0">
              <a:buNone/>
              <a:defRPr sz="798"/>
            </a:lvl8pPr>
            <a:lvl9pPr marL="2926668" indent="0">
              <a:buNone/>
              <a:defRPr sz="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92098"/>
            <a:ext cx="8412480" cy="106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0502"/>
            <a:ext cx="8412480" cy="348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5085087"/>
            <a:ext cx="2194560" cy="292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3746-5136-4B5C-9461-F2426B46B6E5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5085087"/>
            <a:ext cx="3291840" cy="292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5085087"/>
            <a:ext cx="2194560" cy="292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4E4D-CC29-4762-BAF0-CC06F7A2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664" rtl="0" eaLnBrk="1" latinLnBrk="0" hangingPunct="1">
        <a:lnSpc>
          <a:spcPct val="90000"/>
        </a:lnSpc>
        <a:spcBef>
          <a:spcPct val="0"/>
        </a:spcBef>
        <a:buNone/>
        <a:defRPr sz="35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916" indent="-182916" algn="l" defTabSz="731664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2238" kern="1200">
          <a:solidFill>
            <a:schemeClr val="tx1"/>
          </a:solidFill>
          <a:latin typeface="+mn-lt"/>
          <a:ea typeface="+mn-ea"/>
          <a:cs typeface="+mn-cs"/>
        </a:defRPr>
      </a:lvl1pPr>
      <a:lvl2pPr marL="548748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0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80418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6250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2082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914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746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9584" indent="-182916" algn="l" defTabSz="731664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832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664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502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334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9166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998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830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668" algn="l" defTabSz="731664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36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2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236" cy="54864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58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59112" cy="54864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58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41" y="277434"/>
            <a:ext cx="117042" cy="563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2" y="3637536"/>
            <a:ext cx="3218688" cy="1462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CECE4F-98E7-19EB-9D07-B98F469690D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9252" y="-358804"/>
            <a:ext cx="9504684" cy="5722804"/>
            <a:chOff x="309252" y="-358804"/>
            <a:chExt cx="9504684" cy="5722804"/>
          </a:xfrm>
        </p:grpSpPr>
        <p:pic>
          <p:nvPicPr>
            <p:cNvPr id="3" name="Picture 2" descr="A group of bowls of different colored spices">
              <a:extLst>
                <a:ext uri="{FF2B5EF4-FFF2-40B4-BE49-F238E27FC236}">
                  <a16:creationId xmlns:a16="http://schemas.microsoft.com/office/drawing/2014/main" id="{B1F3EB1B-432D-10C3-8322-B5FD191591F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5" r="8163" b="-1"/>
            <a:stretch/>
          </p:blipFill>
          <p:spPr>
            <a:xfrm>
              <a:off x="3069831" y="-358804"/>
              <a:ext cx="6744105" cy="5722804"/>
            </a:xfrm>
            <a:custGeom>
              <a:avLst/>
              <a:gdLst/>
              <a:ahLst/>
              <a:cxnLst/>
              <a:rect l="l" t="t" r="r" b="b"/>
              <a:pathLst>
                <a:path w="8081873" h="6858000">
                  <a:moveTo>
                    <a:pt x="0" y="0"/>
                  </a:moveTo>
                  <a:lnTo>
                    <a:pt x="8081873" y="0"/>
                  </a:lnTo>
                  <a:lnTo>
                    <a:pt x="8081873" y="6858000"/>
                  </a:lnTo>
                  <a:lnTo>
                    <a:pt x="0" y="6858000"/>
                  </a:lnTo>
                  <a:lnTo>
                    <a:pt x="68897" y="6734633"/>
                  </a:lnTo>
                  <a:cubicBezTo>
                    <a:pt x="558802" y="5812845"/>
                    <a:pt x="848920" y="4668597"/>
                    <a:pt x="848920" y="3429000"/>
                  </a:cubicBezTo>
                  <a:cubicBezTo>
                    <a:pt x="848920" y="2189404"/>
                    <a:pt x="558802" y="1045156"/>
                    <a:pt x="68897" y="123368"/>
                  </a:cubicBezTo>
                  <a:close/>
                </a:path>
              </a:pathLst>
            </a:cu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186F76-1885-6A09-CA9D-E9523439817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52" y="227904"/>
              <a:ext cx="3218688" cy="25952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55000" lnSpcReduction="20000"/>
            </a:bodyPr>
            <a:lstStyle/>
            <a:p>
              <a:pPr defTabSz="91458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0902" b="1" dirty="0" err="1">
                  <a:solidFill>
                    <a:srgbClr val="92D050"/>
                  </a:solidFill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স্বল্প</a:t>
              </a:r>
              <a:r>
                <a:rPr lang="en-US" sz="10902" b="1" dirty="0">
                  <a:solidFill>
                    <a:srgbClr val="92D050"/>
                  </a:solidFill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 </a:t>
              </a:r>
              <a:r>
                <a:rPr lang="en-US" sz="10902" b="1" dirty="0" err="1">
                  <a:solidFill>
                    <a:srgbClr val="92D050"/>
                  </a:solidFill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মূল্যে</a:t>
              </a:r>
              <a:br>
                <a:rPr lang="en-US" sz="6402" b="1" dirty="0"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</a:br>
              <a:r>
                <a:rPr lang="en-US" sz="6402" b="1" dirty="0" err="1">
                  <a:solidFill>
                    <a:srgbClr val="00B050"/>
                  </a:solidFill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স্বাস্থ্যসম্মত</a:t>
              </a:r>
              <a:endParaRPr lang="en-US" sz="6402" b="1" dirty="0">
                <a:latin typeface="Hind Siliguri" panose="02000000000000000000" pitchFamily="2" charset="0"/>
                <a:ea typeface="+mj-ea"/>
                <a:cs typeface="Hind Siliguri" panose="02000000000000000000" pitchFamily="2" charset="0"/>
              </a:endParaRPr>
            </a:p>
            <a:p>
              <a:pPr defTabSz="91458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6402" b="1" dirty="0" err="1"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পণ্য</a:t>
              </a:r>
              <a:r>
                <a:rPr lang="en-US" sz="6402" b="1" dirty="0"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 </a:t>
              </a:r>
              <a:r>
                <a:rPr lang="en-US" sz="6402" b="1" dirty="0" err="1">
                  <a:latin typeface="Hind Siliguri" panose="02000000000000000000" pitchFamily="2" charset="0"/>
                  <a:ea typeface="+mj-ea"/>
                  <a:cs typeface="Hind Siliguri" panose="02000000000000000000" pitchFamily="2" charset="0"/>
                </a:rPr>
                <a:t>কিনুন</a:t>
              </a:r>
              <a:endParaRPr lang="en-US" sz="6402" b="1" dirty="0">
                <a:latin typeface="Hind Siliguri" panose="02000000000000000000" pitchFamily="2" charset="0"/>
                <a:ea typeface="+mj-ea"/>
                <a:cs typeface="Hind Siliguri" panose="02000000000000000000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D01429-6936-88CB-EB62-EB9701A68BD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13147" y="3317341"/>
              <a:ext cx="2756684" cy="405744"/>
              <a:chOff x="228089" y="4258894"/>
              <a:chExt cx="3220288" cy="40311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020E92C-879F-3A35-4D4A-A570AE8180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8089" y="4258894"/>
                <a:ext cx="3218688" cy="40311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2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8F0A2-5A8C-E01B-9B54-E744C6F0F93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1899" y="4268295"/>
                <a:ext cx="3216478" cy="33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2" b="1" dirty="0" err="1">
                    <a:ea typeface="Tahoma" panose="020B0604030504040204" pitchFamily="34" charset="0"/>
                    <a:cs typeface="Arial" panose="020B0604020202020204" pitchFamily="34" charset="0"/>
                  </a:rPr>
                  <a:t>maab.shop</a:t>
                </a:r>
                <a:endParaRPr lang="en-US" sz="1602" b="1" dirty="0"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72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rry Blossom with solid fill">
            <a:extLst>
              <a:ext uri="{FF2B5EF4-FFF2-40B4-BE49-F238E27FC236}">
                <a16:creationId xmlns:a16="http://schemas.microsoft.com/office/drawing/2014/main" id="{43890C9B-D150-103C-AB38-0001847C0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5235" y="91440"/>
            <a:ext cx="914400" cy="914400"/>
          </a:xfrm>
          <a:prstGeom prst="rect">
            <a:avLst/>
          </a:prstGeom>
        </p:spPr>
      </p:pic>
      <p:pic>
        <p:nvPicPr>
          <p:cNvPr id="9" name="Graphic 8" descr="Cherry Blossom outline">
            <a:extLst>
              <a:ext uri="{FF2B5EF4-FFF2-40B4-BE49-F238E27FC236}">
                <a16:creationId xmlns:a16="http://schemas.microsoft.com/office/drawing/2014/main" id="{BA2D78B9-C668-053C-504D-40FA050C3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140" y="1552080"/>
            <a:ext cx="914400" cy="914400"/>
          </a:xfrm>
          <a:prstGeom prst="rect">
            <a:avLst/>
          </a:prstGeom>
        </p:spPr>
      </p:pic>
      <p:pic>
        <p:nvPicPr>
          <p:cNvPr id="11" name="Graphic 10" descr="Hibiscus outline">
            <a:extLst>
              <a:ext uri="{FF2B5EF4-FFF2-40B4-BE49-F238E27FC236}">
                <a16:creationId xmlns:a16="http://schemas.microsoft.com/office/drawing/2014/main" id="{5C034A53-9075-BC1A-01E7-84F557324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750" y="908640"/>
            <a:ext cx="914400" cy="914400"/>
          </a:xfrm>
          <a:prstGeom prst="rect">
            <a:avLst/>
          </a:prstGeom>
        </p:spPr>
      </p:pic>
      <p:pic>
        <p:nvPicPr>
          <p:cNvPr id="13" name="Graphic 12" descr="Hibiscus with solid fill">
            <a:extLst>
              <a:ext uri="{FF2B5EF4-FFF2-40B4-BE49-F238E27FC236}">
                <a16:creationId xmlns:a16="http://schemas.microsoft.com/office/drawing/2014/main" id="{F8BB016F-9B61-1836-02C2-0E1488EF7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9500" y="181260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5B2035-0E9D-9FA4-66F1-657C3CC3085F}"/>
              </a:ext>
            </a:extLst>
          </p:cNvPr>
          <p:cNvSpPr txBox="1"/>
          <p:nvPr/>
        </p:nvSpPr>
        <p:spPr>
          <a:xfrm>
            <a:off x="2606040" y="1699260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maab.shop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8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305AB-53C6-1C93-0105-CAA2B07D782F}"/>
              </a:ext>
            </a:extLst>
          </p:cNvPr>
          <p:cNvGrpSpPr/>
          <p:nvPr/>
        </p:nvGrpSpPr>
        <p:grpSpPr>
          <a:xfrm>
            <a:off x="2271010" y="755572"/>
            <a:ext cx="5319580" cy="3693508"/>
            <a:chOff x="1183890" y="725092"/>
            <a:chExt cx="5319580" cy="3693508"/>
          </a:xfrm>
        </p:grpSpPr>
        <p:pic>
          <p:nvPicPr>
            <p:cNvPr id="11" name="Graphic 10" descr="Hibiscus outline">
              <a:extLst>
                <a:ext uri="{FF2B5EF4-FFF2-40B4-BE49-F238E27FC236}">
                  <a16:creationId xmlns:a16="http://schemas.microsoft.com/office/drawing/2014/main" id="{5C034A53-9075-BC1A-01E7-84F557324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2480" y="725092"/>
              <a:ext cx="2840990" cy="28056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5B2035-0E9D-9FA4-66F1-657C3CC3085F}"/>
                </a:ext>
              </a:extLst>
            </p:cNvPr>
            <p:cNvSpPr txBox="1"/>
            <p:nvPr/>
          </p:nvSpPr>
          <p:spPr>
            <a:xfrm>
              <a:off x="3230880" y="2848940"/>
              <a:ext cx="271458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4285F4"/>
                  </a:solidFill>
                  <a:latin typeface="Protest Guerrilla" pitchFamily="2" charset="0"/>
                </a:rPr>
                <a:t>shop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DF6671-8A54-28F7-FA39-CDD18FF07BA5}"/>
                </a:ext>
              </a:extLst>
            </p:cNvPr>
            <p:cNvSpPr txBox="1"/>
            <p:nvPr/>
          </p:nvSpPr>
          <p:spPr>
            <a:xfrm>
              <a:off x="1183890" y="1613640"/>
              <a:ext cx="30024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rgbClr val="4285F4"/>
                  </a:solidFill>
                  <a:latin typeface="Protest Guerrilla" pitchFamily="2" charset="0"/>
                </a:rPr>
                <a:t>maab</a:t>
              </a:r>
              <a:endParaRPr lang="en-US" sz="9600" dirty="0">
                <a:solidFill>
                  <a:srgbClr val="4285F4"/>
                </a:solidFill>
                <a:latin typeface="Protest Guerrill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48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ADF6671-8A54-28F7-FA39-CDD18FF07BA5}"/>
              </a:ext>
            </a:extLst>
          </p:cNvPr>
          <p:cNvSpPr txBox="1"/>
          <p:nvPr/>
        </p:nvSpPr>
        <p:spPr>
          <a:xfrm>
            <a:off x="3535200" y="1684740"/>
            <a:ext cx="2953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rgbClr val="4285F4"/>
                </a:solidFill>
                <a:latin typeface="Protest Guerrilla" pitchFamily="2" charset="0"/>
                <a:cs typeface="Hind Siliguri" panose="02000000000000000000" pitchFamily="2" charset="0"/>
              </a:rPr>
              <a:t>M</a:t>
            </a:r>
            <a:r>
              <a:rPr lang="en-US" sz="9600" b="1" dirty="0" err="1">
                <a:solidFill>
                  <a:srgbClr val="4285F4"/>
                </a:solidFill>
                <a:latin typeface="Protest Guerrilla" pitchFamily="2" charset="0"/>
              </a:rPr>
              <a:t>aab</a:t>
            </a:r>
            <a:endParaRPr lang="en-US" sz="9600" b="1" dirty="0">
              <a:solidFill>
                <a:srgbClr val="4285F4"/>
              </a:solidFill>
              <a:latin typeface="Protest Guerril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0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C23FCB-E7B8-A784-5FFB-E4655A23DCFD}"/>
              </a:ext>
            </a:extLst>
          </p:cNvPr>
          <p:cNvGrpSpPr/>
          <p:nvPr/>
        </p:nvGrpSpPr>
        <p:grpSpPr>
          <a:xfrm>
            <a:off x="4030512" y="826314"/>
            <a:ext cx="3099311" cy="3099311"/>
            <a:chOff x="4030512" y="826314"/>
            <a:chExt cx="3099311" cy="30993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78A0F88-6A16-0F55-34B5-27ACA07274FA}"/>
                </a:ext>
              </a:extLst>
            </p:cNvPr>
            <p:cNvSpPr/>
            <p:nvPr/>
          </p:nvSpPr>
          <p:spPr>
            <a:xfrm>
              <a:off x="4030512" y="826314"/>
              <a:ext cx="3099311" cy="30993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DF6671-8A54-28F7-FA39-CDD18FF07BA5}"/>
                </a:ext>
              </a:extLst>
            </p:cNvPr>
            <p:cNvSpPr txBox="1"/>
            <p:nvPr/>
          </p:nvSpPr>
          <p:spPr>
            <a:xfrm>
              <a:off x="4103255" y="1591139"/>
              <a:ext cx="29538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 err="1">
                  <a:solidFill>
                    <a:srgbClr val="4285F4"/>
                  </a:solidFill>
                  <a:latin typeface="Protest Guerrilla" pitchFamily="2" charset="0"/>
                  <a:cs typeface="Hind Siliguri" panose="02000000000000000000" pitchFamily="2" charset="0"/>
                </a:rPr>
                <a:t>M</a:t>
              </a:r>
              <a:r>
                <a:rPr lang="en-US" sz="9600" b="1" dirty="0" err="1">
                  <a:solidFill>
                    <a:srgbClr val="4285F4"/>
                  </a:solidFill>
                  <a:latin typeface="Protest Guerrilla" pitchFamily="2" charset="0"/>
                </a:rPr>
                <a:t>aab</a:t>
              </a:r>
              <a:endParaRPr lang="en-US" sz="9600" b="1" dirty="0">
                <a:solidFill>
                  <a:srgbClr val="4285F4"/>
                </a:solidFill>
                <a:latin typeface="Protest Guerrill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43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70D5B6-BA42-F21E-11EB-BDD9D4827D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66539" y="2082798"/>
            <a:ext cx="1019710" cy="902327"/>
            <a:chOff x="3474819" y="2235222"/>
            <a:chExt cx="1019711" cy="8465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9627F9-3C05-9D26-F23E-A276C326B7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74819" y="2854778"/>
              <a:ext cx="1019711" cy="22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972" b="1" dirty="0">
                  <a:solidFill>
                    <a:srgbClr val="92D050"/>
                  </a:solidFill>
                  <a:latin typeface="Hind Siliguri" panose="02000000000000000000" pitchFamily="2" charset="0"/>
                  <a:cs typeface="Hind Siliguri" panose="02000000000000000000" pitchFamily="2" charset="0"/>
                </a:rPr>
                <a:t>মোমিন প্রোডাক্টস </a:t>
              </a:r>
              <a:endParaRPr lang="en-US" sz="972" b="1" dirty="0">
                <a:solidFill>
                  <a:srgbClr val="92D050"/>
                </a:solidFill>
                <a:latin typeface="Hind Siliguri" panose="02000000000000000000" pitchFamily="2" charset="0"/>
                <a:cs typeface="Hind Siliguri" panose="02000000000000000000" pitchFamily="2" charset="0"/>
              </a:endParaRPr>
            </a:p>
          </p:txBody>
        </p:sp>
        <p:pic>
          <p:nvPicPr>
            <p:cNvPr id="6" name="Graphic 5" descr="Grocery bag with solid fill">
              <a:extLst>
                <a:ext uri="{FF2B5EF4-FFF2-40B4-BE49-F238E27FC236}">
                  <a16:creationId xmlns:a16="http://schemas.microsoft.com/office/drawing/2014/main" id="{E7E8AE68-521D-EDE0-F42B-69DE91ED2CF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3698" y="2235222"/>
              <a:ext cx="621954" cy="555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48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</TotalTime>
  <Words>18</Words>
  <Application>Microsoft Office PowerPoint</Application>
  <PresentationFormat>Custom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Hind Siliguri</vt:lpstr>
      <vt:lpstr>Protest Guerrilla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Saklayen</dc:creator>
  <cp:lastModifiedBy>Ahmed, Saklayen</cp:lastModifiedBy>
  <cp:revision>16</cp:revision>
  <dcterms:created xsi:type="dcterms:W3CDTF">2024-02-21T18:30:24Z</dcterms:created>
  <dcterms:modified xsi:type="dcterms:W3CDTF">2024-02-22T21:43:18Z</dcterms:modified>
</cp:coreProperties>
</file>