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
  </p:notesMasterIdLst>
  <p:sldIdLst>
    <p:sldId id="263" r:id="rId2"/>
  </p:sldIdLst>
  <p:sldSz cx="10058400" cy="7772400"/>
  <p:notesSz cx="6858000" cy="9144000"/>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lik Datardina (Open)" initials="MD (O)"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36" y="-102"/>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8701D3-C1CA-4214-B891-BAF1C0093089}" type="datetimeFigureOut">
              <a:rPr lang="en-US" smtClean="0"/>
              <a:t>9/30/2013</a:t>
            </a:fld>
            <a:endParaRPr lang="en-US"/>
          </a:p>
        </p:txBody>
      </p:sp>
      <p:sp>
        <p:nvSpPr>
          <p:cNvPr id="4" name="Slide Image Placeholder 3"/>
          <p:cNvSpPr>
            <a:spLocks noGrp="1" noRot="1" noChangeAspect="1"/>
          </p:cNvSpPr>
          <p:nvPr>
            <p:ph type="sldImg" idx="2"/>
          </p:nvPr>
        </p:nvSpPr>
        <p:spPr>
          <a:xfrm>
            <a:off x="1209675" y="685800"/>
            <a:ext cx="44386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9D7A11-3222-4A0C-A42B-00D0F1EC01B1}" type="slidenum">
              <a:rPr lang="en-US" smtClean="0"/>
              <a:t>‹#›</a:t>
            </a:fld>
            <a:endParaRPr lang="en-US"/>
          </a:p>
        </p:txBody>
      </p:sp>
    </p:spTree>
    <p:extLst>
      <p:ext uri="{BB962C8B-B14F-4D97-AF65-F5344CB8AC3E}">
        <p14:creationId xmlns:p14="http://schemas.microsoft.com/office/powerpoint/2010/main" val="1692065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bwMode="auto">
          <a:xfrm>
            <a:off x="801688" y="361950"/>
            <a:ext cx="5238750" cy="4048125"/>
          </a:xfrm>
          <a:noFill/>
          <a:ln>
            <a:solidFill>
              <a:srgbClr val="000000"/>
            </a:solidFill>
            <a:miter lim="800000"/>
            <a:headEnd/>
            <a:tailEnd/>
          </a:ln>
        </p:spPr>
      </p:sp>
      <p:sp>
        <p:nvSpPr>
          <p:cNvPr id="5" name="Rectangle 7"/>
          <p:cNvSpPr>
            <a:spLocks noGrp="1" noChangeArrowheads="1"/>
          </p:cNvSpPr>
          <p:nvPr>
            <p:ph type="sldNum" sz="quarter" idx="5"/>
          </p:nvPr>
        </p:nvSpPr>
        <p:spPr>
          <a:xfrm>
            <a:off x="3885254" y="8685354"/>
            <a:ext cx="2971169" cy="457200"/>
          </a:xfrm>
          <a:noFill/>
        </p:spPr>
        <p:txBody>
          <a:bodyPr/>
          <a:lstStyle/>
          <a:p>
            <a:fld id="{6C7028A2-984A-4586-B570-90CB6CE3CF7C}" type="slidenum">
              <a:rPr lang="en-CA" smtClean="0"/>
              <a:pPr/>
              <a:t>1</a:t>
            </a:fld>
            <a:endParaRPr lang="en-CA" dirty="0" smtClean="0"/>
          </a:p>
        </p:txBody>
      </p:sp>
      <p:sp>
        <p:nvSpPr>
          <p:cNvPr id="2" name="Notes Placeholder 1"/>
          <p:cNvSpPr>
            <a:spLocks noGrp="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4434" name="Rectangle 2"/>
          <p:cNvSpPr>
            <a:spLocks noGrp="1" noChangeArrowheads="1"/>
          </p:cNvSpPr>
          <p:nvPr>
            <p:ph type="ctrTitle"/>
          </p:nvPr>
        </p:nvSpPr>
        <p:spPr>
          <a:xfrm>
            <a:off x="1267778" y="2767119"/>
            <a:ext cx="5018723" cy="1525693"/>
          </a:xfrm>
        </p:spPr>
        <p:txBody>
          <a:bodyPr/>
          <a:lstStyle>
            <a:lvl1pPr>
              <a:lnSpc>
                <a:spcPts val="4345"/>
              </a:lnSpc>
              <a:defRPr sz="4000" b="0">
                <a:solidFill>
                  <a:srgbClr val="002776"/>
                </a:solidFill>
                <a:latin typeface="Times New Roman" pitchFamily="18" charset="0"/>
              </a:defRPr>
            </a:lvl1pPr>
          </a:lstStyle>
          <a:p>
            <a:r>
              <a:rPr lang="en-US" altLang="en-GB" noProof="0" smtClean="0"/>
              <a:t>Click to edit Master title style</a:t>
            </a:r>
            <a:endParaRPr lang="en-CA" altLang="en-GB" noProof="0"/>
          </a:p>
        </p:txBody>
      </p:sp>
      <p:sp>
        <p:nvSpPr>
          <p:cNvPr id="274435" name="Rectangle 3"/>
          <p:cNvSpPr>
            <a:spLocks noGrp="1" noChangeArrowheads="1"/>
          </p:cNvSpPr>
          <p:nvPr>
            <p:ph type="subTitle" idx="1"/>
          </p:nvPr>
        </p:nvSpPr>
        <p:spPr>
          <a:xfrm>
            <a:off x="438310" y="6475202"/>
            <a:ext cx="4590891" cy="593725"/>
          </a:xfrm>
        </p:spPr>
        <p:txBody>
          <a:bodyPr anchor="b"/>
          <a:lstStyle>
            <a:lvl1pPr marL="0" indent="0">
              <a:lnSpc>
                <a:spcPct val="100000"/>
              </a:lnSpc>
              <a:spcAft>
                <a:spcPts val="557"/>
              </a:spcAft>
              <a:buFontTx/>
              <a:buNone/>
              <a:defRPr sz="2000" b="1">
                <a:solidFill>
                  <a:srgbClr val="002776"/>
                </a:solidFill>
              </a:defRPr>
            </a:lvl1pPr>
          </a:lstStyle>
          <a:p>
            <a:r>
              <a:rPr lang="en-US" altLang="en-GB" noProof="0" smtClean="0"/>
              <a:t>Click to edit Master subtitle style</a:t>
            </a:r>
            <a:endParaRPr lang="en-CA" altLang="en-GB" noProof="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309" y="359833"/>
            <a:ext cx="2011680" cy="386893"/>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309" y="359833"/>
            <a:ext cx="2011680" cy="38689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1550" y="359833"/>
            <a:ext cx="2308543" cy="6709093"/>
          </a:xfrm>
        </p:spPr>
        <p:txBody>
          <a:bodyPr vert="eaVert"/>
          <a:lstStyle/>
          <a:p>
            <a:r>
              <a:rPr lang="en-US" noProof="0" smtClean="0"/>
              <a:t>Click to edit Master title style</a:t>
            </a:r>
            <a:endParaRPr lang="en-CA" noProof="0"/>
          </a:p>
        </p:txBody>
      </p:sp>
      <p:sp>
        <p:nvSpPr>
          <p:cNvPr id="3" name="Vertical Text Placeholder 2"/>
          <p:cNvSpPr>
            <a:spLocks noGrp="1"/>
          </p:cNvSpPr>
          <p:nvPr>
            <p:ph type="body" orient="vert" idx="1"/>
          </p:nvPr>
        </p:nvSpPr>
        <p:spPr>
          <a:xfrm>
            <a:off x="438309" y="359833"/>
            <a:ext cx="6705600" cy="6709093"/>
          </a:xfrm>
        </p:spPr>
        <p:txBody>
          <a:bodyPr vert="eaVert"/>
          <a:lstStyle>
            <a:lvl1pPr>
              <a:lnSpc>
                <a:spcPct val="100000"/>
              </a:lnSpc>
              <a:spcAft>
                <a:spcPts val="557"/>
              </a:spcAft>
              <a:defRPr/>
            </a:lvl1pPr>
            <a:lvl2pPr>
              <a:lnSpc>
                <a:spcPct val="100000"/>
              </a:lnSpc>
              <a:spcAft>
                <a:spcPts val="557"/>
              </a:spcAft>
              <a:defRPr/>
            </a:lvl2pPr>
            <a:lvl3pPr>
              <a:lnSpc>
                <a:spcPct val="100000"/>
              </a:lnSpc>
              <a:spcAft>
                <a:spcPts val="557"/>
              </a:spcAft>
              <a:defRPr/>
            </a:lvl3pPr>
            <a:lvl4pPr>
              <a:lnSpc>
                <a:spcPct val="100000"/>
              </a:lnSpc>
              <a:spcAft>
                <a:spcPts val="557"/>
              </a:spcAft>
              <a:defRPr/>
            </a:lvl4pPr>
            <a:lvl5pPr>
              <a:lnSpc>
                <a:spcPct val="100000"/>
              </a:lnSpc>
              <a:spcAft>
                <a:spcPts val="557"/>
              </a:spcAf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Slide Number Placeholder 5"/>
          <p:cNvSpPr>
            <a:spLocks noGrp="1"/>
          </p:cNvSpPr>
          <p:nvPr>
            <p:ph type="sldNum" sz="quarter" idx="10"/>
          </p:nvPr>
        </p:nvSpPr>
        <p:spPr/>
        <p:txBody>
          <a:bodyPr/>
          <a:lstStyle/>
          <a:p>
            <a:pPr>
              <a:defRPr/>
            </a:pPr>
            <a:fld id="{664B4472-A98D-4867-A850-DC019789AC36}" type="slidenum">
              <a:rPr lang="en-US" sz="1100" b="1" smtClean="0">
                <a:solidFill>
                  <a:srgbClr val="002776"/>
                </a:solidFill>
                <a:cs typeface="Arial" charset="0"/>
              </a:rPr>
              <a:pPr>
                <a:defRPr/>
              </a:pPr>
              <a:t>‹#›</a:t>
            </a:fld>
            <a:endParaRPr lang="en-US" sz="1100" b="1" dirty="0">
              <a:solidFill>
                <a:srgbClr val="002776"/>
              </a:solidFill>
              <a:cs typeface="Arial" charset="0"/>
            </a:endParaRPr>
          </a:p>
        </p:txBody>
      </p:sp>
      <p:sp>
        <p:nvSpPr>
          <p:cNvPr id="7" name="Footer Placeholder 6"/>
          <p:cNvSpPr>
            <a:spLocks noGrp="1"/>
          </p:cNvSpPr>
          <p:nvPr>
            <p:ph type="ftr" sz="quarter" idx="11"/>
          </p:nvPr>
        </p:nvSpPr>
        <p:spPr/>
        <p:txBody>
          <a:bodyPr/>
          <a:lstStyle/>
          <a:p>
            <a:pPr>
              <a:defRPr/>
            </a:pPr>
            <a:r>
              <a:rPr lang="en-US" sz="1100" smtClean="0">
                <a:solidFill>
                  <a:srgbClr val="002776"/>
                </a:solidFill>
                <a:cs typeface="Arial" charset="0"/>
              </a:rPr>
              <a:t>Footer</a:t>
            </a:r>
            <a:endParaRPr lang="en-US" sz="1100" dirty="0">
              <a:solidFill>
                <a:srgbClr val="002776"/>
              </a:solidFill>
              <a:cs typeface="Arial"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w_background">
    <p:bg>
      <p:bgPr>
        <a:solidFill>
          <a:schemeClr val="tx2"/>
        </a:solidFill>
        <a:effectLst/>
      </p:bgPr>
    </p:bg>
    <p:spTree>
      <p:nvGrpSpPr>
        <p:cNvPr id="1" name=""/>
        <p:cNvGrpSpPr/>
        <p:nvPr/>
      </p:nvGrpSpPr>
      <p:grpSpPr>
        <a:xfrm>
          <a:off x="0" y="0"/>
          <a:ext cx="0" cy="0"/>
          <a:chOff x="0" y="0"/>
          <a:chExt cx="0" cy="0"/>
        </a:xfrm>
      </p:grpSpPr>
      <p:sp>
        <p:nvSpPr>
          <p:cNvPr id="148482" name="Title Placeholder 1"/>
          <p:cNvSpPr>
            <a:spLocks noGrp="1"/>
          </p:cNvSpPr>
          <p:nvPr>
            <p:ph type="ctrTitle"/>
          </p:nvPr>
        </p:nvSpPr>
        <p:spPr>
          <a:xfrm>
            <a:off x="1257104" y="3026744"/>
            <a:ext cx="6723588" cy="1550335"/>
          </a:xfrm>
        </p:spPr>
        <p:txBody>
          <a:bodyPr/>
          <a:lstStyle>
            <a:lvl1pPr>
              <a:lnSpc>
                <a:spcPts val="6128"/>
              </a:lnSpc>
              <a:defRPr sz="5800" b="0">
                <a:solidFill>
                  <a:schemeClr val="bg2"/>
                </a:solidFill>
                <a:latin typeface="Times New Roman" pitchFamily="18" charset="0"/>
              </a:defRPr>
            </a:lvl1pPr>
          </a:lstStyle>
          <a:p>
            <a:r>
              <a:rPr lang="en-US" noProof="0" smtClean="0"/>
              <a:t>Click to edit Master title style</a:t>
            </a:r>
            <a:endParaRPr lang="en-CA" noProof="0"/>
          </a:p>
        </p:txBody>
      </p:sp>
      <p:sp>
        <p:nvSpPr>
          <p:cNvPr id="8" name="Text Placeholder 7"/>
          <p:cNvSpPr>
            <a:spLocks noGrp="1"/>
          </p:cNvSpPr>
          <p:nvPr>
            <p:ph type="body" sz="quarter" idx="12"/>
          </p:nvPr>
        </p:nvSpPr>
        <p:spPr>
          <a:xfrm>
            <a:off x="1257103" y="4876800"/>
            <a:ext cx="3733800" cy="685800"/>
          </a:xfrm>
        </p:spPr>
        <p:txBody>
          <a:bodyPr/>
          <a:lstStyle>
            <a:lvl1pPr marL="0" indent="0">
              <a:buNone/>
              <a:defRPr sz="2000" b="1">
                <a:solidFill>
                  <a:schemeClr val="bg1"/>
                </a:solidFill>
              </a:defRPr>
            </a:lvl1pPr>
            <a:lvl2pPr>
              <a:defRPr sz="1600" b="1">
                <a:solidFill>
                  <a:schemeClr val="bg1"/>
                </a:solidFill>
              </a:defRPr>
            </a:lvl2pPr>
            <a:lvl3pPr>
              <a:defRPr sz="1600" b="1">
                <a:solidFill>
                  <a:schemeClr val="bg1"/>
                </a:solidFill>
              </a:defRPr>
            </a:lvl3pPr>
            <a:lvl4pPr>
              <a:defRPr sz="1600" b="1">
                <a:solidFill>
                  <a:schemeClr val="bg1"/>
                </a:solidFill>
              </a:defRPr>
            </a:lvl4pPr>
            <a:lvl5pPr>
              <a:defRPr sz="1600" b="1">
                <a:solidFill>
                  <a:schemeClr val="bg1"/>
                </a:solidFill>
              </a:defRPr>
            </a:lvl5pPr>
          </a:lstStyle>
          <a:p>
            <a:pPr lvl="0"/>
            <a:r>
              <a:rPr lang="en-US" noProof="0" smtClean="0"/>
              <a:t>Click to edit Master text styles</a:t>
            </a:r>
          </a:p>
        </p:txBody>
      </p:sp>
      <p:sp>
        <p:nvSpPr>
          <p:cNvPr id="12" name="Slide Number Placeholder 11"/>
          <p:cNvSpPr>
            <a:spLocks noGrp="1"/>
          </p:cNvSpPr>
          <p:nvPr>
            <p:ph type="sldNum" sz="quarter" idx="13"/>
          </p:nvPr>
        </p:nvSpPr>
        <p:spPr/>
        <p:txBody>
          <a:bodyPr/>
          <a:lstStyle>
            <a:lvl1pPr>
              <a:defRPr>
                <a:solidFill>
                  <a:schemeClr val="bg1"/>
                </a:solidFill>
              </a:defRPr>
            </a:lvl1pPr>
          </a:lstStyle>
          <a:p>
            <a:pPr>
              <a:defRPr/>
            </a:pPr>
            <a:fld id="{664B4472-A98D-4867-A850-DC019789AC36}" type="slidenum">
              <a:rPr lang="en-US" sz="1100" b="1" smtClean="0">
                <a:solidFill>
                  <a:srgbClr val="002776"/>
                </a:solidFill>
                <a:cs typeface="Arial" charset="0"/>
              </a:rPr>
              <a:pPr>
                <a:defRPr/>
              </a:pPr>
              <a:t>‹#›</a:t>
            </a:fld>
            <a:endParaRPr lang="en-US" sz="1100" b="1" dirty="0">
              <a:solidFill>
                <a:srgbClr val="002776"/>
              </a:solidFill>
              <a:cs typeface="Arial" charset="0"/>
            </a:endParaRPr>
          </a:p>
        </p:txBody>
      </p:sp>
      <p:sp>
        <p:nvSpPr>
          <p:cNvPr id="13" name="Footer Placeholder 12"/>
          <p:cNvSpPr>
            <a:spLocks noGrp="1"/>
          </p:cNvSpPr>
          <p:nvPr>
            <p:ph type="ftr" sz="quarter" idx="14"/>
          </p:nvPr>
        </p:nvSpPr>
        <p:spPr/>
        <p:txBody>
          <a:bodyPr/>
          <a:lstStyle>
            <a:lvl1pPr>
              <a:defRPr>
                <a:solidFill>
                  <a:schemeClr val="bg1"/>
                </a:solidFill>
              </a:defRPr>
            </a:lvl1pPr>
          </a:lstStyle>
          <a:p>
            <a:pPr>
              <a:defRPr/>
            </a:pPr>
            <a:r>
              <a:rPr lang="en-US" sz="1100" smtClean="0">
                <a:solidFill>
                  <a:srgbClr val="002776"/>
                </a:solidFill>
                <a:cs typeface="Arial" charset="0"/>
              </a:rPr>
              <a:t>Footer</a:t>
            </a:r>
            <a:endParaRPr lang="en-US" sz="1100" dirty="0">
              <a:solidFill>
                <a:srgbClr val="002776"/>
              </a:solidFill>
              <a:cs typeface="Arial" charset="0"/>
            </a:endParaRPr>
          </a:p>
        </p:txBody>
      </p:sp>
      <p:sp>
        <p:nvSpPr>
          <p:cNvPr id="9" name="Text Box 24"/>
          <p:cNvSpPr txBox="1">
            <a:spLocks noChangeArrowheads="1"/>
          </p:cNvSpPr>
          <p:nvPr/>
        </p:nvSpPr>
        <p:spPr bwMode="auto">
          <a:xfrm>
            <a:off x="5023961" y="7464754"/>
            <a:ext cx="4608354" cy="138535"/>
          </a:xfrm>
          <a:prstGeom prst="rect">
            <a:avLst/>
          </a:prstGeom>
          <a:noFill/>
          <a:ln w="9525">
            <a:noFill/>
            <a:miter lim="800000"/>
            <a:headEnd/>
            <a:tailEnd/>
          </a:ln>
          <a:effectLst/>
        </p:spPr>
        <p:txBody>
          <a:bodyPr lIns="0" tIns="0" rIns="0" bIns="0">
            <a:spAutoFit/>
          </a:bodyPr>
          <a:lstStyle/>
          <a:p>
            <a:pPr algn="r" eaLnBrk="0" hangingPunct="0">
              <a:tabLst>
                <a:tab pos="9295005" algn="r"/>
              </a:tabLst>
              <a:defRPr/>
            </a:pPr>
            <a:r>
              <a:rPr lang="en-CA" sz="900" noProof="0" dirty="0" smtClean="0">
                <a:solidFill>
                  <a:schemeClr val="bg2"/>
                </a:solidFill>
                <a:latin typeface="Arial" pitchFamily="34" charset="0"/>
                <a:cs typeface="Arial" pitchFamily="34" charset="0"/>
              </a:rPr>
              <a:t>© Deloitte LLP and affiliated entities.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x - Caveat">
    <p:spTree>
      <p:nvGrpSpPr>
        <p:cNvPr id="1" name=""/>
        <p:cNvGrpSpPr/>
        <p:nvPr/>
      </p:nvGrpSpPr>
      <p:grpSpPr>
        <a:xfrm>
          <a:off x="0" y="0"/>
          <a:ext cx="0" cy="0"/>
          <a:chOff x="0" y="0"/>
          <a:chExt cx="0" cy="0"/>
        </a:xfrm>
      </p:grpSpPr>
      <p:sp>
        <p:nvSpPr>
          <p:cNvPr id="2" name="TextBox 1"/>
          <p:cNvSpPr txBox="1"/>
          <p:nvPr/>
        </p:nvSpPr>
        <p:spPr>
          <a:xfrm>
            <a:off x="437553" y="1391784"/>
            <a:ext cx="9183295" cy="5676946"/>
          </a:xfrm>
          <a:prstGeom prst="rect">
            <a:avLst/>
          </a:prstGeom>
          <a:noFill/>
        </p:spPr>
        <p:txBody>
          <a:bodyPr wrap="square" lIns="0" tIns="0" rIns="0" bIns="0" rtlCol="0">
            <a:noAutofit/>
          </a:bodyPr>
          <a:lstStyle/>
          <a:p>
            <a:pPr marL="0" marR="0" lvl="0" indent="0" algn="l" defTabSz="1018824" rtl="0" eaLnBrk="1" fontAlgn="base" latinLnBrk="0" hangingPunct="1">
              <a:lnSpc>
                <a:spcPct val="100000"/>
              </a:lnSpc>
              <a:spcBef>
                <a:spcPct val="0"/>
              </a:spcBef>
              <a:spcAft>
                <a:spcPts val="1337"/>
              </a:spcAft>
              <a:buClrTx/>
              <a:buSzTx/>
              <a:buFontTx/>
              <a:buNone/>
              <a:tabLst>
                <a:tab pos="6367653" algn="l"/>
              </a:tabLst>
              <a:defRPr/>
            </a:pPr>
            <a:r>
              <a:rPr kumimoji="0" lang="en-US" sz="13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rPr>
              <a:t>The views expressed in this presentation are based upon (1) the relevant federal, provincial and territorial tax legislation in force and publicly announced prospective as of the date of this presentation, (2) relevant jurisprudence, and (3) current administrative practices and policies of the Canada Revenue Agency (“CRA”) and the provincial/territorial tax administrations; all of the aforementioned may change, which changes could have retroactive effect, and such changes could invalidate the views provided herein. Furthermore, the CRA and/or the relevant provincial/territorial tax administrations may not agree with our views. The views expressed herein are not binding on the tax authorities or courts and do not constitute representation, warranty or guarantee that tax authorities or courts will concur with our views.</a:t>
            </a:r>
          </a:p>
          <a:p>
            <a:pPr marL="0" marR="0" lvl="0" indent="0" algn="l" defTabSz="1018824" rtl="0" eaLnBrk="1" fontAlgn="base" latinLnBrk="0" hangingPunct="1">
              <a:lnSpc>
                <a:spcPct val="100000"/>
              </a:lnSpc>
              <a:spcBef>
                <a:spcPct val="0"/>
              </a:spcBef>
              <a:spcAft>
                <a:spcPts val="1337"/>
              </a:spcAft>
              <a:buClrTx/>
              <a:buSzTx/>
              <a:buFontTx/>
              <a:buNone/>
              <a:tabLst>
                <a:tab pos="6367653" algn="l"/>
              </a:tabLst>
              <a:defRPr/>
            </a:pPr>
            <a:r>
              <a:rPr kumimoji="0" lang="en-US" sz="13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rPr>
              <a:t>We limit our views to a consideration of those authorities noted above as they apply to the particular matters about which our views were requested. We have not considered the application of other laws, nor any other matters not specified herein. We express no views on non-tax issues.</a:t>
            </a:r>
          </a:p>
          <a:p>
            <a:pPr marL="0" marR="0" lvl="0" indent="0" algn="l" defTabSz="1018824" rtl="0" eaLnBrk="1" fontAlgn="base" latinLnBrk="0" hangingPunct="1">
              <a:lnSpc>
                <a:spcPct val="100000"/>
              </a:lnSpc>
              <a:spcBef>
                <a:spcPct val="0"/>
              </a:spcBef>
              <a:spcAft>
                <a:spcPts val="1337"/>
              </a:spcAft>
              <a:buClrTx/>
              <a:buSzTx/>
              <a:buFontTx/>
              <a:buNone/>
              <a:tabLst>
                <a:tab pos="6367653" algn="l"/>
              </a:tabLst>
              <a:defRPr/>
            </a:pPr>
            <a:r>
              <a:rPr kumimoji="0" lang="en-US" sz="13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rPr>
              <a:t>We have no responsibility to update this presentation to reflect factual errors, factual changes, or changes in the above noted tax legislation, jurisprudence or current administrative practices and policies of the tax authorities noted occurring after the date of this presentation.</a:t>
            </a:r>
          </a:p>
          <a:p>
            <a:pPr marL="0" marR="0" lvl="0" indent="0" algn="l" defTabSz="1018824" rtl="0" eaLnBrk="1" fontAlgn="base" latinLnBrk="0" hangingPunct="1">
              <a:lnSpc>
                <a:spcPct val="100000"/>
              </a:lnSpc>
              <a:spcBef>
                <a:spcPct val="0"/>
              </a:spcBef>
              <a:spcAft>
                <a:spcPts val="1337"/>
              </a:spcAft>
              <a:buClrTx/>
              <a:buSzTx/>
              <a:buFontTx/>
              <a:buNone/>
              <a:tabLst>
                <a:tab pos="6367653" algn="l"/>
              </a:tabLst>
              <a:defRPr/>
            </a:pPr>
            <a:r>
              <a:rPr kumimoji="0" lang="en-US" sz="13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rPr>
              <a:t>In rendering our views, we assume that all of the agreements, elections and statements necessary to implement the transaction(s) have been, or will be, validly executed by duly authorized persons and that such agreements, elections and statements are, or will be, legally valid and binding obligations of the parties thereto in accordance with their terms and will accurately reflect the transaction(s) as described herein. Where applicable, we have also assumed the completeness and accuracy of information and any facts provided to us and that assumptions made are appropriate. We have not performed any procedures to confirm the accuracy of any financial or other information provided to us.</a:t>
            </a:r>
            <a:endParaRPr kumimoji="0" lang="en-CA" sz="22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endParaRPr>
          </a:p>
        </p:txBody>
      </p:sp>
      <p:sp>
        <p:nvSpPr>
          <p:cNvPr id="6" name="Slide Number Placeholder 5"/>
          <p:cNvSpPr>
            <a:spLocks noGrp="1"/>
          </p:cNvSpPr>
          <p:nvPr>
            <p:ph type="sldNum" sz="quarter" idx="10"/>
          </p:nvPr>
        </p:nvSpPr>
        <p:spPr/>
        <p:txBody>
          <a:bodyPr/>
          <a:lstStyle/>
          <a:p>
            <a:pPr>
              <a:defRPr/>
            </a:pPr>
            <a:fld id="{664B4472-A98D-4867-A850-DC019789AC36}" type="slidenum">
              <a:rPr lang="en-US" sz="1100" b="1" smtClean="0">
                <a:solidFill>
                  <a:srgbClr val="002776"/>
                </a:solidFill>
                <a:cs typeface="Arial" charset="0"/>
              </a:rPr>
              <a:pPr>
                <a:defRPr/>
              </a:pPr>
              <a:t>‹#›</a:t>
            </a:fld>
            <a:endParaRPr lang="en-US" sz="1100" b="1" dirty="0">
              <a:solidFill>
                <a:srgbClr val="002776"/>
              </a:solidFill>
              <a:cs typeface="Arial" charset="0"/>
            </a:endParaRPr>
          </a:p>
        </p:txBody>
      </p:sp>
      <p:sp>
        <p:nvSpPr>
          <p:cNvPr id="7" name="Footer Placeholder 6"/>
          <p:cNvSpPr>
            <a:spLocks noGrp="1"/>
          </p:cNvSpPr>
          <p:nvPr>
            <p:ph type="ftr" sz="quarter" idx="11"/>
          </p:nvPr>
        </p:nvSpPr>
        <p:spPr/>
        <p:txBody>
          <a:bodyPr/>
          <a:lstStyle/>
          <a:p>
            <a:pPr>
              <a:defRPr/>
            </a:pPr>
            <a:r>
              <a:rPr lang="en-US" sz="1100" smtClean="0">
                <a:solidFill>
                  <a:srgbClr val="002776"/>
                </a:solidFill>
                <a:cs typeface="Arial" charset="0"/>
              </a:rPr>
              <a:t>Footer</a:t>
            </a:r>
            <a:endParaRPr lang="en-US" sz="1100" dirty="0">
              <a:solidFill>
                <a:srgbClr val="002776"/>
              </a:solidFill>
              <a:cs typeface="Arial" charset="0"/>
            </a:endParaRPr>
          </a:p>
        </p:txBody>
      </p:sp>
      <p:sp>
        <p:nvSpPr>
          <p:cNvPr id="8" name="TextBox 7"/>
          <p:cNvSpPr txBox="1"/>
          <p:nvPr/>
        </p:nvSpPr>
        <p:spPr>
          <a:xfrm>
            <a:off x="422453" y="341985"/>
            <a:ext cx="9183295" cy="704698"/>
          </a:xfrm>
          <a:prstGeom prst="rect">
            <a:avLst/>
          </a:prstGeom>
          <a:noFill/>
        </p:spPr>
        <p:txBody>
          <a:bodyPr wrap="square" lIns="0" tIns="0" rIns="0" bIns="0" rtlCol="0">
            <a:noAutofit/>
          </a:bodyPr>
          <a:lstStyle/>
          <a:p>
            <a:pPr>
              <a:lnSpc>
                <a:spcPts val="3008"/>
              </a:lnSpc>
              <a:spcAft>
                <a:spcPts val="0"/>
              </a:spcAft>
            </a:pPr>
            <a:r>
              <a:rPr lang="en-US" sz="2700" b="1" dirty="0" smtClean="0"/>
              <a:t>Note</a:t>
            </a:r>
            <a:endParaRPr lang="en-US" sz="2700" b="1" dirty="0"/>
          </a:p>
        </p:txBody>
      </p:sp>
      <p:sp>
        <p:nvSpPr>
          <p:cNvPr id="9" name="TextBox 8"/>
          <p:cNvSpPr txBox="1"/>
          <p:nvPr/>
        </p:nvSpPr>
        <p:spPr>
          <a:xfrm>
            <a:off x="437553" y="1391784"/>
            <a:ext cx="9183295" cy="5676946"/>
          </a:xfrm>
          <a:prstGeom prst="rect">
            <a:avLst/>
          </a:prstGeom>
          <a:noFill/>
        </p:spPr>
        <p:txBody>
          <a:bodyPr wrap="square" lIns="0" tIns="0" rIns="0" bIns="0" rtlCol="0">
            <a:noAutofit/>
          </a:bodyPr>
          <a:lstStyle/>
          <a:p>
            <a:pPr marL="0" marR="0" lvl="0" indent="0" algn="l" defTabSz="1018824" rtl="0" eaLnBrk="1" fontAlgn="base" latinLnBrk="0" hangingPunct="1">
              <a:lnSpc>
                <a:spcPct val="100000"/>
              </a:lnSpc>
              <a:spcBef>
                <a:spcPct val="0"/>
              </a:spcBef>
              <a:spcAft>
                <a:spcPts val="1337"/>
              </a:spcAft>
              <a:buClrTx/>
              <a:buSzTx/>
              <a:buFontTx/>
              <a:buNone/>
              <a:tabLst>
                <a:tab pos="6367653" algn="l"/>
              </a:tabLst>
              <a:defRPr/>
            </a:pPr>
            <a:r>
              <a:rPr kumimoji="0" lang="en-US" sz="13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rPr>
              <a:t>The views expressed in this presentation are based upon (1) the relevant federal, provincial and territorial tax legislation in force and publicly announced prospective as of the date of this presentation, (2) relevant jurisprudence, and (3) current administrative practices and policies of the Canada Revenue Agency (“CRA”) and the provincial/territorial tax administrations; all of the aforementioned may change, which changes could have retroactive effect, and such changes could invalidate the views provided herein. Furthermore, the CRA and/or the relevant provincial/territorial tax administrations may not agree with our views. The views expressed herein are not binding on the tax authorities or courts and do not constitute representation, warranty or guarantee that tax authorities or courts will concur with our views.</a:t>
            </a:r>
          </a:p>
          <a:p>
            <a:pPr marL="0" marR="0" lvl="0" indent="0" algn="l" defTabSz="1018824" rtl="0" eaLnBrk="1" fontAlgn="base" latinLnBrk="0" hangingPunct="1">
              <a:lnSpc>
                <a:spcPct val="100000"/>
              </a:lnSpc>
              <a:spcBef>
                <a:spcPct val="0"/>
              </a:spcBef>
              <a:spcAft>
                <a:spcPts val="1337"/>
              </a:spcAft>
              <a:buClrTx/>
              <a:buSzTx/>
              <a:buFontTx/>
              <a:buNone/>
              <a:tabLst>
                <a:tab pos="6367653" algn="l"/>
              </a:tabLst>
              <a:defRPr/>
            </a:pPr>
            <a:r>
              <a:rPr kumimoji="0" lang="en-US" sz="13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rPr>
              <a:t>We limit our views to a consideration of those authorities noted above as they apply to the particular matters about which our views were requested. We have not considered the application of other laws, nor any other matters not specified herein. We express no views on non-tax issues.</a:t>
            </a:r>
          </a:p>
          <a:p>
            <a:pPr marL="0" marR="0" lvl="0" indent="0" algn="l" defTabSz="1018824" rtl="0" eaLnBrk="1" fontAlgn="base" latinLnBrk="0" hangingPunct="1">
              <a:lnSpc>
                <a:spcPct val="100000"/>
              </a:lnSpc>
              <a:spcBef>
                <a:spcPct val="0"/>
              </a:spcBef>
              <a:spcAft>
                <a:spcPts val="1337"/>
              </a:spcAft>
              <a:buClrTx/>
              <a:buSzTx/>
              <a:buFontTx/>
              <a:buNone/>
              <a:tabLst>
                <a:tab pos="6367653" algn="l"/>
              </a:tabLst>
              <a:defRPr/>
            </a:pPr>
            <a:r>
              <a:rPr kumimoji="0" lang="en-US" sz="13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rPr>
              <a:t>We have no responsibility to update this presentation to reflect factual errors, factual changes, or changes in the above noted tax legislation, jurisprudence or current administrative practices and policies of the tax authorities noted occurring after the date of this presentation.</a:t>
            </a:r>
          </a:p>
          <a:p>
            <a:pPr marL="0" marR="0" lvl="0" indent="0" algn="l" defTabSz="1018824" rtl="0" eaLnBrk="1" fontAlgn="base" latinLnBrk="0" hangingPunct="1">
              <a:lnSpc>
                <a:spcPct val="100000"/>
              </a:lnSpc>
              <a:spcBef>
                <a:spcPct val="0"/>
              </a:spcBef>
              <a:spcAft>
                <a:spcPts val="1337"/>
              </a:spcAft>
              <a:buClrTx/>
              <a:buSzTx/>
              <a:buFontTx/>
              <a:buNone/>
              <a:tabLst>
                <a:tab pos="6367653" algn="l"/>
              </a:tabLst>
              <a:defRPr/>
            </a:pPr>
            <a:r>
              <a:rPr kumimoji="0" lang="en-US" sz="13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rPr>
              <a:t>In rendering our views, we assume that all of the agreements, elections and statements necessary to implement the transaction(s) have been, or will be, validly executed by duly authorized persons and that such agreements, elections and statements are, or will be, legally valid and binding obligations of the parties thereto in accordance with their terms and will accurately reflect the transaction(s) as described herein. Where applicable, we have also assumed the completeness and accuracy of information and any facts provided to us and that assumptions made are appropriate. We have not performed any procedures to confirm the accuracy of any financial or other information provided to us.</a:t>
            </a:r>
            <a:endParaRPr kumimoji="0" lang="en-CA" sz="22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endParaRPr>
          </a:p>
        </p:txBody>
      </p:sp>
      <p:sp>
        <p:nvSpPr>
          <p:cNvPr id="10" name="TextBox 9"/>
          <p:cNvSpPr txBox="1"/>
          <p:nvPr/>
        </p:nvSpPr>
        <p:spPr>
          <a:xfrm>
            <a:off x="422453" y="341985"/>
            <a:ext cx="9183295" cy="704698"/>
          </a:xfrm>
          <a:prstGeom prst="rect">
            <a:avLst/>
          </a:prstGeom>
          <a:noFill/>
        </p:spPr>
        <p:txBody>
          <a:bodyPr wrap="square" lIns="0" tIns="0" rIns="0" bIns="0" rtlCol="0">
            <a:noAutofit/>
          </a:bodyPr>
          <a:lstStyle/>
          <a:p>
            <a:pPr>
              <a:lnSpc>
                <a:spcPts val="3008"/>
              </a:lnSpc>
              <a:spcAft>
                <a:spcPts val="0"/>
              </a:spcAft>
            </a:pPr>
            <a:r>
              <a:rPr lang="en-US" sz="2700" b="1" dirty="0" smtClean="0"/>
              <a:t>Note</a:t>
            </a:r>
            <a:endParaRPr lang="en-US" sz="2700" b="1" dirty="0"/>
          </a:p>
        </p:txBody>
      </p:sp>
    </p:spTree>
    <p:extLst>
      <p:ext uri="{BB962C8B-B14F-4D97-AF65-F5344CB8AC3E}">
        <p14:creationId xmlns:p14="http://schemas.microsoft.com/office/powerpoint/2010/main" val="1342604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Layout">
    <p:spTree>
      <p:nvGrpSpPr>
        <p:cNvPr id="1" name=""/>
        <p:cNvGrpSpPr/>
        <p:nvPr/>
      </p:nvGrpSpPr>
      <p:grpSpPr>
        <a:xfrm>
          <a:off x="0" y="0"/>
          <a:ext cx="0" cy="0"/>
          <a:chOff x="0" y="0"/>
          <a:chExt cx="0" cy="0"/>
        </a:xfrm>
      </p:grpSpPr>
      <p:sp>
        <p:nvSpPr>
          <p:cNvPr id="2" name="Title 1"/>
          <p:cNvSpPr>
            <a:spLocks noGrp="1"/>
          </p:cNvSpPr>
          <p:nvPr>
            <p:ph type="title"/>
          </p:nvPr>
        </p:nvSpPr>
        <p:spPr>
          <a:xfrm>
            <a:off x="1388059" y="2763520"/>
            <a:ext cx="7392924" cy="1450848"/>
          </a:xfrm>
        </p:spPr>
        <p:txBody>
          <a:bodyPr>
            <a:noAutofit/>
          </a:bodyPr>
          <a:lstStyle>
            <a:lvl1pPr>
              <a:lnSpc>
                <a:spcPts val="5794"/>
              </a:lnSpc>
              <a:defRPr sz="5200" b="0">
                <a:latin typeface="+mj-lt"/>
              </a:defRPr>
            </a:lvl1pPr>
          </a:lstStyle>
          <a:p>
            <a:r>
              <a:rPr lang="en-US" smtClean="0"/>
              <a:t>Click to edit Master title style</a:t>
            </a:r>
            <a:endParaRPr lang="en-US" dirty="0"/>
          </a:p>
        </p:txBody>
      </p:sp>
      <p:sp>
        <p:nvSpPr>
          <p:cNvPr id="7" name="Slide Number Placeholder 6"/>
          <p:cNvSpPr>
            <a:spLocks noGrp="1"/>
          </p:cNvSpPr>
          <p:nvPr>
            <p:ph type="sldNum" sz="quarter" idx="10"/>
          </p:nvPr>
        </p:nvSpPr>
        <p:spPr/>
        <p:txBody>
          <a:bodyPr/>
          <a:lstStyle/>
          <a:p>
            <a:pPr>
              <a:defRPr/>
            </a:pPr>
            <a:fld id="{664B4472-A98D-4867-A850-DC019789AC36}" type="slidenum">
              <a:rPr lang="en-US" sz="1100" b="1" smtClean="0">
                <a:solidFill>
                  <a:srgbClr val="002776"/>
                </a:solidFill>
                <a:cs typeface="Arial" charset="0"/>
              </a:rPr>
              <a:pPr>
                <a:defRPr/>
              </a:pPr>
              <a:t>‹#›</a:t>
            </a:fld>
            <a:endParaRPr lang="en-US" sz="1100" b="1" dirty="0">
              <a:solidFill>
                <a:srgbClr val="002776"/>
              </a:solidFill>
              <a:cs typeface="Arial" charset="0"/>
            </a:endParaRPr>
          </a:p>
        </p:txBody>
      </p:sp>
      <p:sp>
        <p:nvSpPr>
          <p:cNvPr id="8" name="Footer Placeholder 7"/>
          <p:cNvSpPr>
            <a:spLocks noGrp="1"/>
          </p:cNvSpPr>
          <p:nvPr>
            <p:ph type="ftr" sz="quarter" idx="11"/>
          </p:nvPr>
        </p:nvSpPr>
        <p:spPr/>
        <p:txBody>
          <a:bodyPr/>
          <a:lstStyle/>
          <a:p>
            <a:pPr>
              <a:defRPr/>
            </a:pPr>
            <a:r>
              <a:rPr lang="en-US" sz="1100" smtClean="0">
                <a:solidFill>
                  <a:srgbClr val="002776"/>
                </a:solidFill>
                <a:cs typeface="Arial" charset="0"/>
              </a:rPr>
              <a:t>Footer</a:t>
            </a:r>
            <a:endParaRPr lang="en-US" sz="1100" dirty="0">
              <a:solidFill>
                <a:srgbClr val="002776"/>
              </a:solidFill>
              <a:cs typeface="Arial"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1371600"/>
            <a:ext cx="4442460" cy="5791200"/>
          </a:xfrm>
        </p:spPr>
        <p:txBody>
          <a:bodyPr/>
          <a:lstStyle>
            <a:lvl1pPr>
              <a:defRPr sz="2000"/>
            </a:lvl1pPr>
            <a:lvl2pPr>
              <a:defRPr sz="20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5113020" y="1371600"/>
            <a:ext cx="4442460" cy="5791200"/>
          </a:xfrm>
        </p:spPr>
        <p:txBody>
          <a:bodyPr/>
          <a:lstStyle>
            <a:lvl1pPr>
              <a:defRPr sz="2000"/>
            </a:lvl1pPr>
            <a:lvl2pPr>
              <a:defRPr sz="20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a:xfrm>
            <a:off x="381000" y="304800"/>
            <a:ext cx="9052560" cy="811424"/>
          </a:xfrm>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9" name="Slide Number Placeholder 8"/>
          <p:cNvSpPr>
            <a:spLocks noGrp="1"/>
          </p:cNvSpPr>
          <p:nvPr>
            <p:ph type="sldNum" sz="quarter" idx="10"/>
          </p:nvPr>
        </p:nvSpPr>
        <p:spPr/>
        <p:txBody>
          <a:bodyPr/>
          <a:lstStyle/>
          <a:p>
            <a:pPr>
              <a:defRPr/>
            </a:pPr>
            <a:fld id="{664B4472-A98D-4867-A850-DC019789AC36}" type="slidenum">
              <a:rPr lang="en-US" sz="1100" b="1" smtClean="0">
                <a:solidFill>
                  <a:srgbClr val="002776"/>
                </a:solidFill>
                <a:cs typeface="Arial" charset="0"/>
              </a:rPr>
              <a:pPr>
                <a:defRPr/>
              </a:pPr>
              <a:t>‹#›</a:t>
            </a:fld>
            <a:endParaRPr lang="en-US" sz="1100" b="1" dirty="0">
              <a:solidFill>
                <a:srgbClr val="002776"/>
              </a:solidFill>
              <a:cs typeface="Arial" charset="0"/>
            </a:endParaRPr>
          </a:p>
        </p:txBody>
      </p:sp>
      <p:sp>
        <p:nvSpPr>
          <p:cNvPr id="10" name="Footer Placeholder 9"/>
          <p:cNvSpPr>
            <a:spLocks noGrp="1"/>
          </p:cNvSpPr>
          <p:nvPr>
            <p:ph type="ftr" sz="quarter" idx="11"/>
          </p:nvPr>
        </p:nvSpPr>
        <p:spPr/>
        <p:txBody>
          <a:bodyPr/>
          <a:lstStyle/>
          <a:p>
            <a:pPr>
              <a:defRPr/>
            </a:pPr>
            <a:r>
              <a:rPr lang="en-US" sz="1100" smtClean="0">
                <a:solidFill>
                  <a:srgbClr val="002776"/>
                </a:solidFill>
                <a:cs typeface="Arial" charset="0"/>
              </a:rPr>
              <a:t>Footer</a:t>
            </a:r>
            <a:endParaRPr lang="en-US" sz="1100" dirty="0">
              <a:solidFill>
                <a:srgbClr val="002776"/>
              </a:solidFill>
              <a:cs typeface="Arial"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w_ image">
    <p:spTree>
      <p:nvGrpSpPr>
        <p:cNvPr id="1" name=""/>
        <p:cNvGrpSpPr/>
        <p:nvPr/>
      </p:nvGrpSpPr>
      <p:grpSpPr>
        <a:xfrm>
          <a:off x="0" y="0"/>
          <a:ext cx="0" cy="0"/>
          <a:chOff x="0" y="0"/>
          <a:chExt cx="0" cy="0"/>
        </a:xfrm>
      </p:grpSpPr>
      <p:sp>
        <p:nvSpPr>
          <p:cNvPr id="8" name="Text Placeholder 7"/>
          <p:cNvSpPr>
            <a:spLocks noGrp="1"/>
          </p:cNvSpPr>
          <p:nvPr>
            <p:ph type="body" sz="quarter" idx="16"/>
          </p:nvPr>
        </p:nvSpPr>
        <p:spPr>
          <a:xfrm>
            <a:off x="476250" y="3200400"/>
            <a:ext cx="3867150" cy="1371600"/>
          </a:xfrm>
        </p:spPr>
        <p:txBody>
          <a:bodyPr/>
          <a:lstStyle>
            <a:lvl1pPr marL="0" indent="0">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smtClean="0"/>
              <a:t>Click to edit Master text styles</a:t>
            </a:r>
          </a:p>
        </p:txBody>
      </p:sp>
      <p:sp>
        <p:nvSpPr>
          <p:cNvPr id="3" name="Title 10"/>
          <p:cNvSpPr>
            <a:spLocks/>
          </p:cNvSpPr>
          <p:nvPr userDrawn="1"/>
        </p:nvSpPr>
        <p:spPr bwMode="auto">
          <a:xfrm>
            <a:off x="3940175" y="1985963"/>
            <a:ext cx="2819400" cy="1343025"/>
          </a:xfrm>
          <a:prstGeom prst="rect">
            <a:avLst/>
          </a:prstGeom>
          <a:noFill/>
          <a:ln w="9525">
            <a:noFill/>
            <a:miter lim="800000"/>
            <a:headEnd/>
            <a:tailEnd/>
          </a:ln>
        </p:spPr>
        <p:txBody>
          <a:bodyPr lIns="0" tIns="0" rIns="0" bIns="0"/>
          <a:lstStyle/>
          <a:p>
            <a:pPr defTabSz="1018829" eaLnBrk="0" hangingPunct="0">
              <a:lnSpc>
                <a:spcPts val="3398"/>
              </a:lnSpc>
              <a:defRPr/>
            </a:pPr>
            <a:endParaRPr lang="en-US" sz="2800" b="1" dirty="0">
              <a:solidFill>
                <a:schemeClr val="tx2"/>
              </a:solidFill>
            </a:endParaRPr>
          </a:p>
        </p:txBody>
      </p:sp>
      <p:sp>
        <p:nvSpPr>
          <p:cNvPr id="11" name="Text Placeholder 10"/>
          <p:cNvSpPr>
            <a:spLocks noGrp="1"/>
          </p:cNvSpPr>
          <p:nvPr>
            <p:ph type="body" sz="quarter" idx="15"/>
          </p:nvPr>
        </p:nvSpPr>
        <p:spPr>
          <a:xfrm>
            <a:off x="476250" y="4800600"/>
            <a:ext cx="3867150" cy="609600"/>
          </a:xfrm>
        </p:spPr>
        <p:txBody>
          <a:bodyPr/>
          <a:lstStyle>
            <a:lvl1pPr>
              <a:buNone/>
              <a:defRPr sz="1600" b="1"/>
            </a:lvl1pPr>
          </a:lstStyle>
          <a:p>
            <a:pPr lvl="0"/>
            <a:r>
              <a:rPr lang="en-US" smtClean="0"/>
              <a:t>Click to edit Master text styles</a:t>
            </a:r>
          </a:p>
        </p:txBody>
      </p:sp>
      <p:sp>
        <p:nvSpPr>
          <p:cNvPr id="7" name="Slide Number Placeholder 6"/>
          <p:cNvSpPr>
            <a:spLocks noGrp="1"/>
          </p:cNvSpPr>
          <p:nvPr>
            <p:ph type="sldNum" sz="quarter" idx="17"/>
          </p:nvPr>
        </p:nvSpPr>
        <p:spPr/>
        <p:txBody>
          <a:bodyPr/>
          <a:lstStyle/>
          <a:p>
            <a:pPr>
              <a:defRPr/>
            </a:pPr>
            <a:fld id="{664B4472-A98D-4867-A850-DC019789AC36}" type="slidenum">
              <a:rPr lang="en-US" sz="1100" b="1" smtClean="0">
                <a:solidFill>
                  <a:srgbClr val="002776"/>
                </a:solidFill>
                <a:cs typeface="Arial" charset="0"/>
              </a:rPr>
              <a:pPr>
                <a:defRPr/>
              </a:pPr>
              <a:t>‹#›</a:t>
            </a:fld>
            <a:endParaRPr lang="en-US" sz="1100" b="1" dirty="0">
              <a:solidFill>
                <a:srgbClr val="002776"/>
              </a:solidFill>
              <a:cs typeface="Arial" charset="0"/>
            </a:endParaRPr>
          </a:p>
        </p:txBody>
      </p:sp>
      <p:sp>
        <p:nvSpPr>
          <p:cNvPr id="9" name="Footer Placeholder 8"/>
          <p:cNvSpPr>
            <a:spLocks noGrp="1"/>
          </p:cNvSpPr>
          <p:nvPr>
            <p:ph type="ftr" sz="quarter" idx="18"/>
          </p:nvPr>
        </p:nvSpPr>
        <p:spPr/>
        <p:txBody>
          <a:bodyPr/>
          <a:lstStyle/>
          <a:p>
            <a:pPr>
              <a:defRPr/>
            </a:pPr>
            <a:r>
              <a:rPr lang="en-US" sz="1100" smtClean="0">
                <a:solidFill>
                  <a:srgbClr val="002776"/>
                </a:solidFill>
                <a:cs typeface="Arial" charset="0"/>
              </a:rPr>
              <a:t>Footer</a:t>
            </a:r>
            <a:endParaRPr lang="en-US" sz="1100" dirty="0">
              <a:solidFill>
                <a:srgbClr val="002776"/>
              </a:solidFill>
              <a:cs typeface="Arial"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 y="345441"/>
            <a:ext cx="9181783" cy="701675"/>
          </a:xfrm>
        </p:spPr>
        <p:txBody>
          <a:bodyPr/>
          <a:lstStyle/>
          <a:p>
            <a:r>
              <a:rPr lang="en-CA" noProof="0" smtClean="0"/>
              <a:t>Click to edit master title style</a:t>
            </a:r>
            <a:endParaRPr lang="en-CA" noProof="0"/>
          </a:p>
        </p:txBody>
      </p:sp>
      <p:sp>
        <p:nvSpPr>
          <p:cNvPr id="3" name="Content Placeholder 2"/>
          <p:cNvSpPr>
            <a:spLocks noGrp="1"/>
          </p:cNvSpPr>
          <p:nvPr>
            <p:ph idx="1" hasCustomPrompt="1"/>
          </p:nvPr>
        </p:nvSpPr>
        <p:spPr>
          <a:xfrm>
            <a:off x="438310" y="1381761"/>
            <a:ext cx="9181783" cy="5676371"/>
          </a:xfrm>
        </p:spPr>
        <p:txBody>
          <a:bodyPr/>
          <a:lstStyle>
            <a:lvl1pPr>
              <a:lnSpc>
                <a:spcPct val="100000"/>
              </a:lnSpc>
              <a:spcAft>
                <a:spcPts val="557"/>
              </a:spcAft>
              <a:defRPr sz="2200"/>
            </a:lvl1pPr>
            <a:lvl2pPr>
              <a:lnSpc>
                <a:spcPct val="100000"/>
              </a:lnSpc>
              <a:spcAft>
                <a:spcPts val="557"/>
              </a:spcAft>
              <a:defRPr sz="2200"/>
            </a:lvl2pPr>
            <a:lvl3pPr>
              <a:lnSpc>
                <a:spcPct val="100000"/>
              </a:lnSpc>
              <a:spcAft>
                <a:spcPts val="557"/>
              </a:spcAft>
              <a:buFont typeface="Arial" pitchFamily="34" charset="0"/>
              <a:buChar char="•"/>
              <a:defRPr sz="2000"/>
            </a:lvl3pPr>
            <a:lvl4pPr>
              <a:lnSpc>
                <a:spcPct val="100000"/>
              </a:lnSpc>
              <a:spcAft>
                <a:spcPts val="557"/>
              </a:spcAft>
              <a:defRPr sz="2000"/>
            </a:lvl4pPr>
            <a:lvl5pPr>
              <a:lnSpc>
                <a:spcPct val="100000"/>
              </a:lnSpc>
              <a:spcAft>
                <a:spcPts val="557"/>
              </a:spcAft>
              <a:defRPr/>
            </a:lvl5p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p:txBody>
      </p:sp>
      <p:sp>
        <p:nvSpPr>
          <p:cNvPr id="6" name="Slide Number Placeholder 5"/>
          <p:cNvSpPr>
            <a:spLocks noGrp="1"/>
          </p:cNvSpPr>
          <p:nvPr>
            <p:ph type="sldNum" sz="quarter" idx="10"/>
          </p:nvPr>
        </p:nvSpPr>
        <p:spPr/>
        <p:txBody>
          <a:bodyPr/>
          <a:lstStyle/>
          <a:p>
            <a:pPr>
              <a:defRPr/>
            </a:pPr>
            <a:fld id="{664B4472-A98D-4867-A850-DC019789AC36}" type="slidenum">
              <a:rPr lang="en-US" sz="1100" b="1" smtClean="0">
                <a:solidFill>
                  <a:srgbClr val="002776"/>
                </a:solidFill>
                <a:cs typeface="Arial" charset="0"/>
              </a:rPr>
              <a:pPr>
                <a:defRPr/>
              </a:pPr>
              <a:t>‹#›</a:t>
            </a:fld>
            <a:endParaRPr lang="en-US" sz="1100" b="1" dirty="0">
              <a:solidFill>
                <a:srgbClr val="002776"/>
              </a:solidFill>
              <a:cs typeface="Arial" charset="0"/>
            </a:endParaRPr>
          </a:p>
        </p:txBody>
      </p:sp>
      <p:sp>
        <p:nvSpPr>
          <p:cNvPr id="7" name="Footer Placeholder 6"/>
          <p:cNvSpPr>
            <a:spLocks noGrp="1"/>
          </p:cNvSpPr>
          <p:nvPr>
            <p:ph type="ftr" sz="quarter" idx="11"/>
          </p:nvPr>
        </p:nvSpPr>
        <p:spPr/>
        <p:txBody>
          <a:bodyPr/>
          <a:lstStyle/>
          <a:p>
            <a:pPr>
              <a:defRPr/>
            </a:pPr>
            <a:r>
              <a:rPr lang="en-US" sz="1100" smtClean="0">
                <a:solidFill>
                  <a:srgbClr val="002776"/>
                </a:solidFill>
                <a:cs typeface="Arial" charset="0"/>
              </a:rPr>
              <a:t>Footer</a:t>
            </a:r>
            <a:endParaRPr lang="en-US" sz="1100" dirty="0">
              <a:solidFill>
                <a:srgbClr val="002776"/>
              </a:solidFill>
              <a:cs typeface="Arial"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CA" noProof="0"/>
          </a:p>
        </p:txBody>
      </p:sp>
      <p:sp>
        <p:nvSpPr>
          <p:cNvPr id="3" name="Content Placeholder 2"/>
          <p:cNvSpPr>
            <a:spLocks noGrp="1"/>
          </p:cNvSpPr>
          <p:nvPr>
            <p:ph sz="half" idx="1"/>
          </p:nvPr>
        </p:nvSpPr>
        <p:spPr>
          <a:xfrm>
            <a:off x="438309" y="1381761"/>
            <a:ext cx="4533265" cy="5676371"/>
          </a:xfrm>
        </p:spPr>
        <p:txBody>
          <a:bodyPr/>
          <a:lstStyle>
            <a:lvl1pPr>
              <a:lnSpc>
                <a:spcPct val="100000"/>
              </a:lnSpc>
              <a:spcAft>
                <a:spcPts val="557"/>
              </a:spcAft>
              <a:defRPr sz="2000"/>
            </a:lvl1pPr>
            <a:lvl2pPr>
              <a:lnSpc>
                <a:spcPct val="100000"/>
              </a:lnSpc>
              <a:spcAft>
                <a:spcPts val="557"/>
              </a:spcAft>
              <a:defRPr sz="2000"/>
            </a:lvl2pPr>
            <a:lvl3pPr>
              <a:lnSpc>
                <a:spcPct val="100000"/>
              </a:lnSpc>
              <a:spcAft>
                <a:spcPts val="557"/>
              </a:spcAft>
              <a:defRPr sz="1800"/>
            </a:lvl3pPr>
            <a:lvl4pPr>
              <a:lnSpc>
                <a:spcPct val="100000"/>
              </a:lnSpc>
              <a:spcAft>
                <a:spcPts val="557"/>
              </a:spcAft>
              <a:defRPr sz="1800"/>
            </a:lvl4pPr>
            <a:lvl5pPr>
              <a:lnSpc>
                <a:spcPct val="100000"/>
              </a:lnSpc>
              <a:spcAft>
                <a:spcPts val="557"/>
              </a:spcAft>
              <a:defRPr sz="11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4" name="Content Placeholder 3"/>
          <p:cNvSpPr>
            <a:spLocks noGrp="1"/>
          </p:cNvSpPr>
          <p:nvPr>
            <p:ph sz="half" idx="2"/>
          </p:nvPr>
        </p:nvSpPr>
        <p:spPr>
          <a:xfrm>
            <a:off x="5106036" y="1381761"/>
            <a:ext cx="4533265" cy="5676371"/>
          </a:xfrm>
        </p:spPr>
        <p:txBody>
          <a:bodyPr/>
          <a:lstStyle>
            <a:lvl1pPr>
              <a:lnSpc>
                <a:spcPct val="100000"/>
              </a:lnSpc>
              <a:spcAft>
                <a:spcPts val="557"/>
              </a:spcAft>
              <a:defRPr sz="2000"/>
            </a:lvl1pPr>
            <a:lvl2pPr>
              <a:lnSpc>
                <a:spcPct val="100000"/>
              </a:lnSpc>
              <a:spcAft>
                <a:spcPts val="557"/>
              </a:spcAft>
              <a:defRPr sz="2000"/>
            </a:lvl2pPr>
            <a:lvl3pPr>
              <a:lnSpc>
                <a:spcPct val="100000"/>
              </a:lnSpc>
              <a:spcAft>
                <a:spcPts val="557"/>
              </a:spcAft>
              <a:defRPr sz="1800"/>
            </a:lvl3pPr>
            <a:lvl4pPr>
              <a:lnSpc>
                <a:spcPct val="100000"/>
              </a:lnSpc>
              <a:spcAft>
                <a:spcPts val="557"/>
              </a:spcAft>
              <a:defRPr sz="1800"/>
            </a:lvl4pPr>
            <a:lvl5pPr>
              <a:lnSpc>
                <a:spcPct val="100000"/>
              </a:lnSpc>
              <a:spcAft>
                <a:spcPts val="557"/>
              </a:spcAft>
              <a:defRPr sz="11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Slide Number Placeholder 6"/>
          <p:cNvSpPr>
            <a:spLocks noGrp="1"/>
          </p:cNvSpPr>
          <p:nvPr>
            <p:ph type="sldNum" sz="quarter" idx="10"/>
          </p:nvPr>
        </p:nvSpPr>
        <p:spPr/>
        <p:txBody>
          <a:bodyPr/>
          <a:lstStyle/>
          <a:p>
            <a:pPr>
              <a:defRPr/>
            </a:pPr>
            <a:fld id="{664B4472-A98D-4867-A850-DC019789AC36}" type="slidenum">
              <a:rPr lang="en-US" sz="1100" b="1" smtClean="0">
                <a:solidFill>
                  <a:srgbClr val="002776"/>
                </a:solidFill>
                <a:cs typeface="Arial" charset="0"/>
              </a:rPr>
              <a:pPr>
                <a:defRPr/>
              </a:pPr>
              <a:t>‹#›</a:t>
            </a:fld>
            <a:endParaRPr lang="en-US" sz="1100" b="1" dirty="0">
              <a:solidFill>
                <a:srgbClr val="002776"/>
              </a:solidFill>
              <a:cs typeface="Arial" charset="0"/>
            </a:endParaRPr>
          </a:p>
        </p:txBody>
      </p:sp>
      <p:sp>
        <p:nvSpPr>
          <p:cNvPr id="8" name="Footer Placeholder 7"/>
          <p:cNvSpPr>
            <a:spLocks noGrp="1"/>
          </p:cNvSpPr>
          <p:nvPr>
            <p:ph type="ftr" sz="quarter" idx="11"/>
          </p:nvPr>
        </p:nvSpPr>
        <p:spPr/>
        <p:txBody>
          <a:bodyPr/>
          <a:lstStyle/>
          <a:p>
            <a:pPr>
              <a:defRPr/>
            </a:pPr>
            <a:r>
              <a:rPr lang="en-US" sz="1100" smtClean="0">
                <a:solidFill>
                  <a:srgbClr val="002776"/>
                </a:solidFill>
                <a:cs typeface="Arial" charset="0"/>
              </a:rPr>
              <a:t>Footer</a:t>
            </a:r>
            <a:endParaRPr lang="en-US" sz="1100" dirty="0">
              <a:solidFill>
                <a:srgbClr val="002776"/>
              </a:solidFill>
              <a:cs typeface="Arial"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8308" y="1381760"/>
            <a:ext cx="4536338" cy="725064"/>
          </a:xfrm>
        </p:spPr>
        <p:txBody>
          <a:bodyPr anchor="t"/>
          <a:lstStyle>
            <a:lvl1pPr marL="0" indent="0">
              <a:buNone/>
              <a:defRPr sz="22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noProof="0" smtClean="0"/>
              <a:t>Click to edit Master text styles</a:t>
            </a:r>
          </a:p>
        </p:txBody>
      </p:sp>
      <p:sp>
        <p:nvSpPr>
          <p:cNvPr id="5" name="Text Placeholder 4"/>
          <p:cNvSpPr>
            <a:spLocks noGrp="1"/>
          </p:cNvSpPr>
          <p:nvPr>
            <p:ph type="body" sz="quarter" idx="3"/>
          </p:nvPr>
        </p:nvSpPr>
        <p:spPr>
          <a:xfrm>
            <a:off x="5083753" y="1381760"/>
            <a:ext cx="4536338" cy="725064"/>
          </a:xfrm>
        </p:spPr>
        <p:txBody>
          <a:bodyPr anchor="t"/>
          <a:lstStyle>
            <a:lvl1pPr marL="0" indent="0">
              <a:buNone/>
              <a:defRPr sz="22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noProof="0" smtClean="0"/>
              <a:t>Click to edit Master text styles</a:t>
            </a:r>
          </a:p>
        </p:txBody>
      </p:sp>
      <p:sp>
        <p:nvSpPr>
          <p:cNvPr id="7" name="Content Placeholder 2"/>
          <p:cNvSpPr>
            <a:spLocks noGrp="1"/>
          </p:cNvSpPr>
          <p:nvPr>
            <p:ph sz="half" idx="10"/>
          </p:nvPr>
        </p:nvSpPr>
        <p:spPr>
          <a:xfrm>
            <a:off x="438310" y="2150291"/>
            <a:ext cx="4536338" cy="4900139"/>
          </a:xfrm>
        </p:spPr>
        <p:txBody>
          <a:bodyPr/>
          <a:lstStyle>
            <a:lvl1pPr>
              <a:lnSpc>
                <a:spcPct val="100000"/>
              </a:lnSpc>
              <a:spcAft>
                <a:spcPts val="557"/>
              </a:spcAft>
              <a:defRPr sz="2000"/>
            </a:lvl1pPr>
            <a:lvl2pPr>
              <a:lnSpc>
                <a:spcPct val="100000"/>
              </a:lnSpc>
              <a:spcAft>
                <a:spcPts val="557"/>
              </a:spcAft>
              <a:defRPr sz="2000"/>
            </a:lvl2pPr>
            <a:lvl3pPr>
              <a:lnSpc>
                <a:spcPct val="100000"/>
              </a:lnSpc>
              <a:spcAft>
                <a:spcPts val="557"/>
              </a:spcAft>
              <a:defRPr sz="1800"/>
            </a:lvl3pPr>
            <a:lvl4pPr>
              <a:lnSpc>
                <a:spcPct val="100000"/>
              </a:lnSpc>
              <a:spcAft>
                <a:spcPts val="557"/>
              </a:spcAft>
              <a:defRPr sz="1800"/>
            </a:lvl4pPr>
            <a:lvl5pPr>
              <a:lnSpc>
                <a:spcPct val="100000"/>
              </a:lnSpc>
              <a:spcAft>
                <a:spcPts val="557"/>
              </a:spcAft>
              <a:defRPr sz="11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Content Placeholder 3"/>
          <p:cNvSpPr>
            <a:spLocks noGrp="1"/>
          </p:cNvSpPr>
          <p:nvPr>
            <p:ph sz="half" idx="2"/>
          </p:nvPr>
        </p:nvSpPr>
        <p:spPr>
          <a:xfrm>
            <a:off x="5083754" y="2150291"/>
            <a:ext cx="4536338" cy="4900139"/>
          </a:xfrm>
        </p:spPr>
        <p:txBody>
          <a:bodyPr/>
          <a:lstStyle>
            <a:lvl1pPr>
              <a:lnSpc>
                <a:spcPct val="100000"/>
              </a:lnSpc>
              <a:spcAft>
                <a:spcPts val="557"/>
              </a:spcAft>
              <a:defRPr sz="2000"/>
            </a:lvl1pPr>
            <a:lvl2pPr>
              <a:lnSpc>
                <a:spcPct val="100000"/>
              </a:lnSpc>
              <a:spcAft>
                <a:spcPts val="557"/>
              </a:spcAft>
              <a:defRPr sz="2000"/>
            </a:lvl2pPr>
            <a:lvl3pPr>
              <a:lnSpc>
                <a:spcPct val="100000"/>
              </a:lnSpc>
              <a:spcAft>
                <a:spcPts val="557"/>
              </a:spcAft>
              <a:defRPr sz="1800"/>
            </a:lvl3pPr>
            <a:lvl4pPr>
              <a:lnSpc>
                <a:spcPct val="100000"/>
              </a:lnSpc>
              <a:spcAft>
                <a:spcPts val="557"/>
              </a:spcAft>
              <a:defRPr sz="1800"/>
            </a:lvl4pPr>
            <a:lvl5pPr>
              <a:lnSpc>
                <a:spcPct val="100000"/>
              </a:lnSpc>
              <a:spcAft>
                <a:spcPts val="557"/>
              </a:spcAft>
              <a:defRPr sz="11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15" name="Title 1"/>
          <p:cNvSpPr>
            <a:spLocks noGrp="1"/>
          </p:cNvSpPr>
          <p:nvPr>
            <p:ph type="title"/>
          </p:nvPr>
        </p:nvSpPr>
        <p:spPr>
          <a:xfrm>
            <a:off x="419100" y="345441"/>
            <a:ext cx="9181783" cy="701675"/>
          </a:xfrm>
        </p:spPr>
        <p:txBody>
          <a:bodyPr/>
          <a:lstStyle/>
          <a:p>
            <a:r>
              <a:rPr lang="en-US" noProof="0" smtClean="0"/>
              <a:t>Click to edit Master title style</a:t>
            </a:r>
            <a:endParaRPr lang="en-CA" noProof="0"/>
          </a:p>
        </p:txBody>
      </p:sp>
      <p:sp>
        <p:nvSpPr>
          <p:cNvPr id="9" name="Slide Number Placeholder 8"/>
          <p:cNvSpPr>
            <a:spLocks noGrp="1"/>
          </p:cNvSpPr>
          <p:nvPr>
            <p:ph type="sldNum" sz="quarter" idx="11"/>
          </p:nvPr>
        </p:nvSpPr>
        <p:spPr/>
        <p:txBody>
          <a:bodyPr/>
          <a:lstStyle/>
          <a:p>
            <a:pPr>
              <a:defRPr/>
            </a:pPr>
            <a:fld id="{664B4472-A98D-4867-A850-DC019789AC36}" type="slidenum">
              <a:rPr lang="en-US" sz="1100" b="1" smtClean="0">
                <a:solidFill>
                  <a:srgbClr val="002776"/>
                </a:solidFill>
                <a:cs typeface="Arial" charset="0"/>
              </a:rPr>
              <a:pPr>
                <a:defRPr/>
              </a:pPr>
              <a:t>‹#›</a:t>
            </a:fld>
            <a:endParaRPr lang="en-US" sz="1100" b="1" dirty="0">
              <a:solidFill>
                <a:srgbClr val="002776"/>
              </a:solidFill>
              <a:cs typeface="Arial" charset="0"/>
            </a:endParaRPr>
          </a:p>
        </p:txBody>
      </p:sp>
      <p:sp>
        <p:nvSpPr>
          <p:cNvPr id="10" name="Footer Placeholder 9"/>
          <p:cNvSpPr>
            <a:spLocks noGrp="1"/>
          </p:cNvSpPr>
          <p:nvPr>
            <p:ph type="ftr" sz="quarter" idx="12"/>
          </p:nvPr>
        </p:nvSpPr>
        <p:spPr/>
        <p:txBody>
          <a:bodyPr/>
          <a:lstStyle/>
          <a:p>
            <a:pPr>
              <a:defRPr/>
            </a:pPr>
            <a:r>
              <a:rPr lang="en-US" sz="1100" smtClean="0">
                <a:solidFill>
                  <a:srgbClr val="002776"/>
                </a:solidFill>
                <a:cs typeface="Arial" charset="0"/>
              </a:rPr>
              <a:t>Footer</a:t>
            </a:r>
            <a:endParaRPr lang="en-US" sz="1100" dirty="0">
              <a:solidFill>
                <a:srgbClr val="002776"/>
              </a:solidFill>
              <a:cs typeface="Arial"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CA" noProof="0"/>
          </a:p>
        </p:txBody>
      </p:sp>
      <p:sp>
        <p:nvSpPr>
          <p:cNvPr id="5" name="Slide Number Placeholder 4"/>
          <p:cNvSpPr>
            <a:spLocks noGrp="1"/>
          </p:cNvSpPr>
          <p:nvPr>
            <p:ph type="sldNum" sz="quarter" idx="10"/>
          </p:nvPr>
        </p:nvSpPr>
        <p:spPr/>
        <p:txBody>
          <a:bodyPr/>
          <a:lstStyle/>
          <a:p>
            <a:pPr>
              <a:defRPr/>
            </a:pPr>
            <a:fld id="{664B4472-A98D-4867-A850-DC019789AC36}" type="slidenum">
              <a:rPr lang="en-US" sz="1100" b="1" smtClean="0">
                <a:solidFill>
                  <a:srgbClr val="002776"/>
                </a:solidFill>
                <a:cs typeface="Arial" charset="0"/>
              </a:rPr>
              <a:pPr>
                <a:defRPr/>
              </a:pPr>
              <a:t>‹#›</a:t>
            </a:fld>
            <a:endParaRPr lang="en-US" sz="1100" b="1" dirty="0">
              <a:solidFill>
                <a:srgbClr val="002776"/>
              </a:solidFill>
              <a:cs typeface="Arial" charset="0"/>
            </a:endParaRPr>
          </a:p>
        </p:txBody>
      </p:sp>
      <p:sp>
        <p:nvSpPr>
          <p:cNvPr id="6" name="Footer Placeholder 5"/>
          <p:cNvSpPr>
            <a:spLocks noGrp="1"/>
          </p:cNvSpPr>
          <p:nvPr>
            <p:ph type="ftr" sz="quarter" idx="11"/>
          </p:nvPr>
        </p:nvSpPr>
        <p:spPr/>
        <p:txBody>
          <a:bodyPr/>
          <a:lstStyle/>
          <a:p>
            <a:pPr>
              <a:defRPr/>
            </a:pPr>
            <a:r>
              <a:rPr lang="en-US" sz="1100" smtClean="0">
                <a:solidFill>
                  <a:srgbClr val="002776"/>
                </a:solidFill>
                <a:cs typeface="Arial" charset="0"/>
              </a:rPr>
              <a:t>Footer</a:t>
            </a:r>
            <a:endParaRPr lang="en-US" sz="1100" dirty="0">
              <a:solidFill>
                <a:srgbClr val="002776"/>
              </a:solidFill>
              <a:cs typeface="Arial"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5DF429A-D22D-4B76-8F46-BAEACD7C55BF}" type="slidenum">
              <a:rPr lang="en-CA" noProof="0" smtClean="0"/>
              <a:pPr>
                <a:defRPr/>
              </a:pPr>
              <a:t>‹#›</a:t>
            </a:fld>
            <a:endParaRPr lang="en-CA" noProof="0"/>
          </a:p>
        </p:txBody>
      </p:sp>
      <p:sp>
        <p:nvSpPr>
          <p:cNvPr id="5" name="Footer Placeholder 4"/>
          <p:cNvSpPr>
            <a:spLocks noGrp="1"/>
          </p:cNvSpPr>
          <p:nvPr>
            <p:ph type="ftr" sz="quarter" idx="11"/>
          </p:nvPr>
        </p:nvSpPr>
        <p:spPr/>
        <p:txBody>
          <a:bodyPr/>
          <a:lstStyle/>
          <a:p>
            <a:pPr>
              <a:defRPr/>
            </a:pPr>
            <a:r>
              <a:rPr lang="en-CA" noProof="0" smtClean="0"/>
              <a:t>Go to "Insert" tab in Ribbon to insert Header &amp; Footer</a:t>
            </a:r>
            <a:endParaRPr lang="en-CA"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ilerplat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0859" y="2811972"/>
            <a:ext cx="5431536" cy="110734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oilerplate 2">
    <p:spTree>
      <p:nvGrpSpPr>
        <p:cNvPr id="1" name=""/>
        <p:cNvGrpSpPr/>
        <p:nvPr/>
      </p:nvGrpSpPr>
      <p:grpSpPr>
        <a:xfrm>
          <a:off x="0" y="0"/>
          <a:ext cx="0" cy="0"/>
          <a:chOff x="0" y="0"/>
          <a:chExt cx="0" cy="0"/>
        </a:xfrm>
      </p:grpSpPr>
      <p:sp>
        <p:nvSpPr>
          <p:cNvPr id="2" name="Rectangle 1"/>
          <p:cNvSpPr/>
          <p:nvPr/>
        </p:nvSpPr>
        <p:spPr>
          <a:xfrm>
            <a:off x="438309" y="5701695"/>
            <a:ext cx="9099055" cy="1800493"/>
          </a:xfrm>
          <a:prstGeom prst="rect">
            <a:avLst/>
          </a:prstGeom>
        </p:spPr>
        <p:txBody>
          <a:bodyPr wrap="square" lIns="0" tIns="0" rIns="0" bIns="0">
            <a:spAutoFit/>
          </a:bodyPr>
          <a:lstStyle/>
          <a:p>
            <a:r>
              <a:rPr lang="en-US" sz="1300" kern="1200" dirty="0" smtClean="0">
                <a:solidFill>
                  <a:schemeClr val="tx1"/>
                </a:solidFill>
                <a:effectLst/>
                <a:latin typeface="Arial" charset="0"/>
                <a:ea typeface="+mn-ea"/>
                <a:cs typeface="Arial" charset="0"/>
              </a:rPr>
              <a:t>Deloitte, one of Canada's leading professional services firms, provides audit, tax, consulting, and financial advisory services.  Deloitte LLP, an Ontario limited liability partnership, is the Canadian member firm of Deloitte Touche Tohmatsu Limited. Deloitte operates in Quebec as Deloitte </a:t>
            </a:r>
            <a:r>
              <a:rPr lang="en-US" sz="1300" kern="1200" dirty="0" err="1" smtClean="0">
                <a:solidFill>
                  <a:schemeClr val="tx1"/>
                </a:solidFill>
                <a:effectLst/>
                <a:latin typeface="Arial" charset="0"/>
                <a:ea typeface="+mn-ea"/>
                <a:cs typeface="Arial" charset="0"/>
              </a:rPr>
              <a:t>s.e.n.c.r.l</a:t>
            </a:r>
            <a:r>
              <a:rPr lang="en-US" sz="1300" kern="1200" dirty="0" smtClean="0">
                <a:solidFill>
                  <a:schemeClr val="tx1"/>
                </a:solidFill>
                <a:effectLst/>
                <a:latin typeface="Arial" charset="0"/>
                <a:ea typeface="+mn-ea"/>
                <a:cs typeface="Arial" charset="0"/>
              </a:rPr>
              <a:t>., a Quebec limited liability partnership. </a:t>
            </a:r>
            <a:endParaRPr lang="en-CA" sz="1300" kern="1200" dirty="0" smtClean="0">
              <a:solidFill>
                <a:schemeClr val="tx1"/>
              </a:solidFill>
              <a:effectLst/>
              <a:latin typeface="Arial" charset="0"/>
              <a:ea typeface="+mn-ea"/>
              <a:cs typeface="Arial" charset="0"/>
            </a:endParaRPr>
          </a:p>
          <a:p>
            <a:r>
              <a:rPr lang="en-US" sz="1300" kern="1200" dirty="0" smtClean="0">
                <a:solidFill>
                  <a:schemeClr val="tx1"/>
                </a:solidFill>
                <a:effectLst/>
                <a:latin typeface="Arial" charset="0"/>
                <a:ea typeface="+mn-ea"/>
                <a:cs typeface="Arial" charset="0"/>
              </a:rPr>
              <a:t> </a:t>
            </a:r>
            <a:endParaRPr lang="en-CA" sz="1300" kern="1200" dirty="0" smtClean="0">
              <a:solidFill>
                <a:schemeClr val="tx1"/>
              </a:solidFill>
              <a:effectLst/>
              <a:latin typeface="Arial" charset="0"/>
              <a:ea typeface="+mn-ea"/>
              <a:cs typeface="Arial" charset="0"/>
            </a:endParaRPr>
          </a:p>
          <a:p>
            <a:r>
              <a:rPr lang="en-US" sz="1300" kern="1200" dirty="0" smtClean="0">
                <a:solidFill>
                  <a:schemeClr val="tx1"/>
                </a:solidFill>
                <a:effectLst/>
                <a:latin typeface="Arial" charset="0"/>
                <a:ea typeface="+mn-ea"/>
                <a:cs typeface="Arial" charset="0"/>
              </a:rPr>
              <a:t>Deloitte refers to one or more of Deloitte Touche Tohmatsu Limited, a UK private company limited by guarantee, and its network of member firms, each of which is a legally separate and independent entity. Please see </a:t>
            </a:r>
            <a:r>
              <a:rPr lang="en-US" sz="1300" u="none" kern="1200" dirty="0" smtClean="0">
                <a:solidFill>
                  <a:schemeClr val="tx1"/>
                </a:solidFill>
                <a:effectLst/>
                <a:latin typeface="Arial" charset="0"/>
                <a:ea typeface="+mn-ea"/>
                <a:cs typeface="Arial" charset="0"/>
              </a:rPr>
              <a:t>www.deloitte.com/about </a:t>
            </a:r>
            <a:r>
              <a:rPr lang="en-US" sz="1300" kern="1200" dirty="0" smtClean="0">
                <a:solidFill>
                  <a:schemeClr val="tx1"/>
                </a:solidFill>
                <a:effectLst/>
                <a:latin typeface="Arial" charset="0"/>
                <a:ea typeface="+mn-ea"/>
                <a:cs typeface="Arial" charset="0"/>
              </a:rPr>
              <a:t>for a detailed description of the legal structure of Deloitte Touche Tohmatsu Limited and its member firms.</a:t>
            </a:r>
            <a:endParaRPr lang="en-CA" sz="1300" kern="1200" dirty="0" smtClean="0">
              <a:solidFill>
                <a:schemeClr val="tx1"/>
              </a:solidFill>
              <a:effectLst/>
              <a:latin typeface="Arial" charset="0"/>
              <a:ea typeface="+mn-ea"/>
              <a:cs typeface="Arial" charset="0"/>
            </a:endParaRPr>
          </a:p>
          <a:p>
            <a:r>
              <a:rPr lang="en-US" sz="1300" kern="1200" dirty="0" smtClean="0">
                <a:solidFill>
                  <a:schemeClr val="tx1"/>
                </a:solidFill>
                <a:effectLst/>
                <a:latin typeface="Arial" charset="0"/>
                <a:ea typeface="+mn-ea"/>
                <a:cs typeface="Arial" charset="0"/>
              </a:rPr>
              <a:t> </a:t>
            </a:r>
            <a:endParaRPr lang="en-CA" sz="1300" kern="1200" dirty="0" smtClean="0">
              <a:solidFill>
                <a:schemeClr val="tx1"/>
              </a:solidFill>
              <a:effectLst/>
              <a:latin typeface="Arial" charset="0"/>
              <a:ea typeface="+mn-ea"/>
              <a:cs typeface="Arial" charset="0"/>
            </a:endParaRPr>
          </a:p>
          <a:p>
            <a:r>
              <a:rPr lang="en-US" sz="1300" kern="1200" dirty="0" smtClean="0">
                <a:solidFill>
                  <a:schemeClr val="tx1"/>
                </a:solidFill>
                <a:effectLst/>
                <a:latin typeface="Arial" charset="0"/>
                <a:ea typeface="+mn-ea"/>
                <a:cs typeface="Arial" charset="0"/>
              </a:rPr>
              <a:t>© Deloitte LLP and affiliated entities.</a:t>
            </a:r>
            <a:endParaRPr lang="en-CA" sz="1300" kern="1200" dirty="0">
              <a:solidFill>
                <a:schemeClr val="tx1"/>
              </a:solidFill>
              <a:effectLst/>
              <a:latin typeface="Arial" charset="0"/>
              <a:ea typeface="+mn-ea"/>
              <a:cs typeface="Arial"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196" y="3106657"/>
            <a:ext cx="4028389" cy="821284"/>
          </a:xfrm>
          <a:prstGeom prst="rect">
            <a:avLst/>
          </a:prstGeom>
        </p:spPr>
      </p:pic>
    </p:spTree>
    <p:extLst>
      <p:ext uri="{BB962C8B-B14F-4D97-AF65-F5344CB8AC3E}">
        <p14:creationId xmlns:p14="http://schemas.microsoft.com/office/powerpoint/2010/main" val="548868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CA" noProof="0"/>
          </a:p>
        </p:txBody>
      </p:sp>
      <p:sp>
        <p:nvSpPr>
          <p:cNvPr id="3" name="Vertical Text Placeholder 2"/>
          <p:cNvSpPr>
            <a:spLocks noGrp="1"/>
          </p:cNvSpPr>
          <p:nvPr>
            <p:ph type="body" orient="vert" idx="1"/>
          </p:nvPr>
        </p:nvSpPr>
        <p:spPr/>
        <p:txBody>
          <a:bodyPr vert="eaVert"/>
          <a:lstStyle>
            <a:lvl1pPr>
              <a:lnSpc>
                <a:spcPct val="100000"/>
              </a:lnSpc>
              <a:spcAft>
                <a:spcPts val="557"/>
              </a:spcAft>
              <a:defRPr/>
            </a:lvl1pPr>
            <a:lvl2pPr>
              <a:lnSpc>
                <a:spcPct val="100000"/>
              </a:lnSpc>
              <a:spcAft>
                <a:spcPts val="557"/>
              </a:spcAft>
              <a:defRPr/>
            </a:lvl2pPr>
            <a:lvl3pPr>
              <a:lnSpc>
                <a:spcPct val="100000"/>
              </a:lnSpc>
              <a:spcAft>
                <a:spcPts val="557"/>
              </a:spcAft>
              <a:defRPr/>
            </a:lvl3pPr>
            <a:lvl4pPr>
              <a:lnSpc>
                <a:spcPct val="100000"/>
              </a:lnSpc>
              <a:spcAft>
                <a:spcPts val="557"/>
              </a:spcAft>
              <a:defRPr/>
            </a:lvl4pPr>
            <a:lvl5pPr>
              <a:lnSpc>
                <a:spcPct val="100000"/>
              </a:lnSpc>
              <a:spcAft>
                <a:spcPts val="557"/>
              </a:spcAf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Slide Number Placeholder 5"/>
          <p:cNvSpPr>
            <a:spLocks noGrp="1"/>
          </p:cNvSpPr>
          <p:nvPr>
            <p:ph type="sldNum" sz="quarter" idx="10"/>
          </p:nvPr>
        </p:nvSpPr>
        <p:spPr/>
        <p:txBody>
          <a:bodyPr/>
          <a:lstStyle/>
          <a:p>
            <a:pPr>
              <a:defRPr/>
            </a:pPr>
            <a:fld id="{664B4472-A98D-4867-A850-DC019789AC36}" type="slidenum">
              <a:rPr lang="en-US" sz="1100" b="1" smtClean="0">
                <a:solidFill>
                  <a:srgbClr val="002776"/>
                </a:solidFill>
                <a:cs typeface="Arial" charset="0"/>
              </a:rPr>
              <a:pPr>
                <a:defRPr/>
              </a:pPr>
              <a:t>‹#›</a:t>
            </a:fld>
            <a:endParaRPr lang="en-US" sz="1100" b="1" dirty="0">
              <a:solidFill>
                <a:srgbClr val="002776"/>
              </a:solidFill>
              <a:cs typeface="Arial" charset="0"/>
            </a:endParaRPr>
          </a:p>
        </p:txBody>
      </p:sp>
      <p:sp>
        <p:nvSpPr>
          <p:cNvPr id="7" name="Footer Placeholder 6"/>
          <p:cNvSpPr>
            <a:spLocks noGrp="1"/>
          </p:cNvSpPr>
          <p:nvPr>
            <p:ph type="ftr" sz="quarter" idx="11"/>
          </p:nvPr>
        </p:nvSpPr>
        <p:spPr/>
        <p:txBody>
          <a:bodyPr/>
          <a:lstStyle/>
          <a:p>
            <a:pPr>
              <a:defRPr/>
            </a:pPr>
            <a:r>
              <a:rPr lang="en-US" sz="1100" smtClean="0">
                <a:solidFill>
                  <a:srgbClr val="002776"/>
                </a:solidFill>
                <a:cs typeface="Arial" charset="0"/>
              </a:rPr>
              <a:t>Footer</a:t>
            </a:r>
            <a:endParaRPr lang="en-US" sz="1100" dirty="0">
              <a:solidFill>
                <a:srgbClr val="002776"/>
              </a:solidFill>
              <a:cs typeface="Arial"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bwMode="auto">
          <a:xfrm>
            <a:off x="419100" y="345441"/>
            <a:ext cx="9181783" cy="7016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altLang="en-GB" noProof="0" dirty="0" smtClean="0"/>
              <a:t>Insert section title</a:t>
            </a:r>
          </a:p>
        </p:txBody>
      </p:sp>
      <p:sp>
        <p:nvSpPr>
          <p:cNvPr id="273411" name="Rectangle 3"/>
          <p:cNvSpPr>
            <a:spLocks noGrp="1" noChangeArrowheads="1"/>
          </p:cNvSpPr>
          <p:nvPr>
            <p:ph type="body" idx="1"/>
          </p:nvPr>
        </p:nvSpPr>
        <p:spPr bwMode="auto">
          <a:xfrm>
            <a:off x="438310" y="1381761"/>
            <a:ext cx="9181783" cy="5676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altLang="en-GB" noProof="0" dirty="0" smtClean="0"/>
              <a:t>Click to edit master text styles</a:t>
            </a:r>
          </a:p>
          <a:p>
            <a:pPr lvl="1"/>
            <a:r>
              <a:rPr lang="en-CA" altLang="en-GB" noProof="0" dirty="0" smtClean="0"/>
              <a:t>Second level</a:t>
            </a:r>
          </a:p>
          <a:p>
            <a:pPr lvl="2"/>
            <a:r>
              <a:rPr lang="en-CA" altLang="en-GB" noProof="0" dirty="0" smtClean="0"/>
              <a:t>Third level</a:t>
            </a:r>
          </a:p>
          <a:p>
            <a:pPr lvl="3"/>
            <a:r>
              <a:rPr lang="en-CA" altLang="en-GB" noProof="0" dirty="0" smtClean="0"/>
              <a:t>Fourth level</a:t>
            </a:r>
          </a:p>
        </p:txBody>
      </p:sp>
      <p:sp>
        <p:nvSpPr>
          <p:cNvPr id="11" name="Text Box 24"/>
          <p:cNvSpPr txBox="1">
            <a:spLocks noChangeArrowheads="1"/>
          </p:cNvSpPr>
          <p:nvPr/>
        </p:nvSpPr>
        <p:spPr bwMode="auto">
          <a:xfrm>
            <a:off x="5023961" y="7464754"/>
            <a:ext cx="4608354" cy="138535"/>
          </a:xfrm>
          <a:prstGeom prst="rect">
            <a:avLst/>
          </a:prstGeom>
          <a:noFill/>
          <a:ln w="9525">
            <a:noFill/>
            <a:miter lim="800000"/>
            <a:headEnd/>
            <a:tailEnd/>
          </a:ln>
          <a:effectLst/>
        </p:spPr>
        <p:txBody>
          <a:bodyPr lIns="0" tIns="0" rIns="0" bIns="0">
            <a:spAutoFit/>
          </a:bodyPr>
          <a:lstStyle/>
          <a:p>
            <a:pPr algn="r" eaLnBrk="0" hangingPunct="0">
              <a:tabLst>
                <a:tab pos="9295005" algn="r"/>
              </a:tabLst>
              <a:defRPr/>
            </a:pPr>
            <a:r>
              <a:rPr lang="en-CA" sz="900" noProof="0" dirty="0" smtClean="0">
                <a:latin typeface="Arial" pitchFamily="34" charset="0"/>
                <a:cs typeface="Arial" pitchFamily="34" charset="0"/>
              </a:rPr>
              <a:t>© Deloitte LLP and affiliated entities.</a:t>
            </a:r>
            <a:endParaRPr lang="en-CA" sz="900" noProof="0" dirty="0">
              <a:latin typeface="Arial" pitchFamily="34" charset="0"/>
              <a:cs typeface="Arial" pitchFamily="34" charset="0"/>
            </a:endParaRPr>
          </a:p>
        </p:txBody>
      </p:sp>
      <p:sp>
        <p:nvSpPr>
          <p:cNvPr id="12" name="Rectangle 27"/>
          <p:cNvSpPr>
            <a:spLocks noGrp="1" noChangeArrowheads="1"/>
          </p:cNvSpPr>
          <p:nvPr>
            <p:ph type="ftr" sz="quarter" idx="3"/>
          </p:nvPr>
        </p:nvSpPr>
        <p:spPr bwMode="auto">
          <a:xfrm>
            <a:off x="838200" y="7437763"/>
            <a:ext cx="5741672" cy="174406"/>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l">
              <a:spcBef>
                <a:spcPct val="0"/>
              </a:spcBef>
              <a:defRPr sz="1100">
                <a:latin typeface="Arial" pitchFamily="34" charset="0"/>
                <a:cs typeface="Arial" pitchFamily="34" charset="0"/>
              </a:defRPr>
            </a:lvl1pPr>
          </a:lstStyle>
          <a:p>
            <a:pPr>
              <a:defRPr/>
            </a:pPr>
            <a:r>
              <a:rPr lang="en-US" sz="1100" smtClean="0">
                <a:solidFill>
                  <a:srgbClr val="002776"/>
                </a:solidFill>
                <a:cs typeface="Arial" charset="0"/>
              </a:rPr>
              <a:t>Footer</a:t>
            </a:r>
            <a:endParaRPr lang="en-US" sz="1100" dirty="0">
              <a:solidFill>
                <a:srgbClr val="002776"/>
              </a:solidFill>
              <a:cs typeface="Arial" charset="0"/>
            </a:endParaRPr>
          </a:p>
        </p:txBody>
      </p:sp>
      <p:sp>
        <p:nvSpPr>
          <p:cNvPr id="13" name="Rectangle 28"/>
          <p:cNvSpPr>
            <a:spLocks noGrp="1" noChangeArrowheads="1"/>
          </p:cNvSpPr>
          <p:nvPr>
            <p:ph type="sldNum" sz="quarter" idx="4"/>
          </p:nvPr>
        </p:nvSpPr>
        <p:spPr bwMode="auto">
          <a:xfrm>
            <a:off x="426087" y="7437763"/>
            <a:ext cx="412113" cy="174406"/>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l">
              <a:spcBef>
                <a:spcPct val="0"/>
              </a:spcBef>
              <a:defRPr sz="1100">
                <a:latin typeface="Arial" pitchFamily="34" charset="0"/>
                <a:cs typeface="Arial" pitchFamily="34" charset="0"/>
              </a:defRPr>
            </a:lvl1pPr>
          </a:lstStyle>
          <a:p>
            <a:pPr>
              <a:defRPr/>
            </a:pPr>
            <a:fld id="{664B4472-A98D-4867-A850-DC019789AC36}" type="slidenum">
              <a:rPr lang="en-US" sz="1100" b="1" smtClean="0">
                <a:solidFill>
                  <a:srgbClr val="002776"/>
                </a:solidFill>
                <a:cs typeface="Arial" charset="0"/>
              </a:rPr>
              <a:pPr>
                <a:defRPr/>
              </a:pPr>
              <a:t>‹#›</a:t>
            </a:fld>
            <a:endParaRPr lang="en-US" sz="1100" b="1" dirty="0">
              <a:solidFill>
                <a:srgbClr val="002776"/>
              </a:solidFill>
              <a:cs typeface="Arial" charset="0"/>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72" r:id="rId13"/>
    <p:sldLayoutId id="2147483664" r:id="rId14"/>
    <p:sldLayoutId id="2147483673" r:id="rId15"/>
  </p:sldLayoutIdLst>
  <p:txStyles>
    <p:titleStyle>
      <a:lvl1pPr algn="l" rtl="0" eaLnBrk="1" fontAlgn="base" hangingPunct="1">
        <a:lnSpc>
          <a:spcPts val="3008"/>
        </a:lnSpc>
        <a:spcBef>
          <a:spcPct val="0"/>
        </a:spcBef>
        <a:spcAft>
          <a:spcPct val="0"/>
        </a:spcAft>
        <a:defRPr sz="2700" b="1">
          <a:solidFill>
            <a:srgbClr val="002776"/>
          </a:solidFill>
          <a:latin typeface="Arial" pitchFamily="34" charset="0"/>
          <a:ea typeface="+mj-ea"/>
          <a:cs typeface="Arial" pitchFamily="34" charset="0"/>
        </a:defRPr>
      </a:lvl1pPr>
      <a:lvl2pPr algn="l" rtl="0" eaLnBrk="1" fontAlgn="base" hangingPunct="1">
        <a:spcBef>
          <a:spcPct val="0"/>
        </a:spcBef>
        <a:spcAft>
          <a:spcPct val="0"/>
        </a:spcAft>
        <a:defRPr sz="2500" b="1">
          <a:solidFill>
            <a:schemeClr val="tx1"/>
          </a:solidFill>
          <a:latin typeface="Verdana" pitchFamily="34" charset="0"/>
        </a:defRPr>
      </a:lvl2pPr>
      <a:lvl3pPr algn="l" rtl="0" eaLnBrk="1" fontAlgn="base" hangingPunct="1">
        <a:spcBef>
          <a:spcPct val="0"/>
        </a:spcBef>
        <a:spcAft>
          <a:spcPct val="0"/>
        </a:spcAft>
        <a:defRPr sz="2500" b="1">
          <a:solidFill>
            <a:schemeClr val="tx1"/>
          </a:solidFill>
          <a:latin typeface="Verdana" pitchFamily="34" charset="0"/>
        </a:defRPr>
      </a:lvl3pPr>
      <a:lvl4pPr algn="l" rtl="0" eaLnBrk="1" fontAlgn="base" hangingPunct="1">
        <a:spcBef>
          <a:spcPct val="0"/>
        </a:spcBef>
        <a:spcAft>
          <a:spcPct val="0"/>
        </a:spcAft>
        <a:defRPr sz="2500" b="1">
          <a:solidFill>
            <a:schemeClr val="tx1"/>
          </a:solidFill>
          <a:latin typeface="Verdana" pitchFamily="34" charset="0"/>
        </a:defRPr>
      </a:lvl4pPr>
      <a:lvl5pPr algn="l" rtl="0" eaLnBrk="1" fontAlgn="base" hangingPunct="1">
        <a:spcBef>
          <a:spcPct val="0"/>
        </a:spcBef>
        <a:spcAft>
          <a:spcPct val="0"/>
        </a:spcAft>
        <a:defRPr sz="2500" b="1">
          <a:solidFill>
            <a:schemeClr val="tx1"/>
          </a:solidFill>
          <a:latin typeface="Verdana" pitchFamily="34" charset="0"/>
        </a:defRPr>
      </a:lvl5pPr>
      <a:lvl6pPr marL="509412" algn="l" rtl="0" eaLnBrk="1" fontAlgn="base" hangingPunct="1">
        <a:spcBef>
          <a:spcPct val="0"/>
        </a:spcBef>
        <a:spcAft>
          <a:spcPct val="0"/>
        </a:spcAft>
        <a:defRPr sz="2500" b="1">
          <a:solidFill>
            <a:schemeClr val="tx1"/>
          </a:solidFill>
          <a:latin typeface="Verdana" pitchFamily="34" charset="0"/>
        </a:defRPr>
      </a:lvl6pPr>
      <a:lvl7pPr marL="1018824" algn="l" rtl="0" eaLnBrk="1" fontAlgn="base" hangingPunct="1">
        <a:spcBef>
          <a:spcPct val="0"/>
        </a:spcBef>
        <a:spcAft>
          <a:spcPct val="0"/>
        </a:spcAft>
        <a:defRPr sz="2500" b="1">
          <a:solidFill>
            <a:schemeClr val="tx1"/>
          </a:solidFill>
          <a:latin typeface="Verdana" pitchFamily="34" charset="0"/>
        </a:defRPr>
      </a:lvl7pPr>
      <a:lvl8pPr marL="1528237" algn="l" rtl="0" eaLnBrk="1" fontAlgn="base" hangingPunct="1">
        <a:spcBef>
          <a:spcPct val="0"/>
        </a:spcBef>
        <a:spcAft>
          <a:spcPct val="0"/>
        </a:spcAft>
        <a:defRPr sz="2500" b="1">
          <a:solidFill>
            <a:schemeClr val="tx1"/>
          </a:solidFill>
          <a:latin typeface="Verdana" pitchFamily="34" charset="0"/>
        </a:defRPr>
      </a:lvl8pPr>
      <a:lvl9pPr marL="2037649" algn="l" rtl="0" eaLnBrk="1" fontAlgn="base" hangingPunct="1">
        <a:spcBef>
          <a:spcPct val="0"/>
        </a:spcBef>
        <a:spcAft>
          <a:spcPct val="0"/>
        </a:spcAft>
        <a:defRPr sz="2500" b="1">
          <a:solidFill>
            <a:schemeClr val="tx1"/>
          </a:solidFill>
          <a:latin typeface="Verdana" pitchFamily="34" charset="0"/>
        </a:defRPr>
      </a:lvl9pPr>
    </p:titleStyle>
    <p:bodyStyle>
      <a:lvl1pPr marL="254706" indent="-254706" algn="l" rtl="0" eaLnBrk="1" fontAlgn="base" hangingPunct="1">
        <a:spcBef>
          <a:spcPct val="0"/>
        </a:spcBef>
        <a:spcAft>
          <a:spcPts val="557"/>
        </a:spcAft>
        <a:buChar char="•"/>
        <a:tabLst>
          <a:tab pos="6367653" algn="l"/>
        </a:tabLst>
        <a:defRPr sz="2200">
          <a:solidFill>
            <a:srgbClr val="002776"/>
          </a:solidFill>
          <a:latin typeface="Arial" pitchFamily="34" charset="0"/>
          <a:ea typeface="+mn-ea"/>
          <a:cs typeface="Arial" pitchFamily="34" charset="0"/>
        </a:defRPr>
      </a:lvl1pPr>
      <a:lvl2pPr marL="509412" indent="-254706" algn="l" rtl="0" eaLnBrk="1" fontAlgn="base" hangingPunct="1">
        <a:spcBef>
          <a:spcPct val="0"/>
        </a:spcBef>
        <a:spcAft>
          <a:spcPts val="557"/>
        </a:spcAft>
        <a:buChar char="–"/>
        <a:tabLst>
          <a:tab pos="6367653" algn="l"/>
        </a:tabLst>
        <a:defRPr sz="2200">
          <a:solidFill>
            <a:srgbClr val="002776"/>
          </a:solidFill>
          <a:latin typeface="Arial" pitchFamily="34" charset="0"/>
          <a:cs typeface="Arial" pitchFamily="34" charset="0"/>
        </a:defRPr>
      </a:lvl2pPr>
      <a:lvl3pPr marL="764118" indent="-254706" algn="l" rtl="0" eaLnBrk="1" fontAlgn="base" hangingPunct="1">
        <a:spcBef>
          <a:spcPct val="0"/>
        </a:spcBef>
        <a:spcAft>
          <a:spcPts val="557"/>
        </a:spcAft>
        <a:buFont typeface="Arial" pitchFamily="34" charset="0"/>
        <a:buChar char="•"/>
        <a:tabLst>
          <a:tab pos="6367653" algn="l"/>
        </a:tabLst>
        <a:defRPr sz="2000">
          <a:solidFill>
            <a:srgbClr val="002776"/>
          </a:solidFill>
          <a:latin typeface="Arial" pitchFamily="34" charset="0"/>
          <a:cs typeface="Arial" pitchFamily="34" charset="0"/>
        </a:defRPr>
      </a:lvl3pPr>
      <a:lvl4pPr marL="1018824" indent="-254706" algn="l" rtl="0" eaLnBrk="1" fontAlgn="base" hangingPunct="1">
        <a:spcBef>
          <a:spcPct val="0"/>
        </a:spcBef>
        <a:spcAft>
          <a:spcPts val="557"/>
        </a:spcAft>
        <a:buChar char="–"/>
        <a:tabLst>
          <a:tab pos="6367653" algn="l"/>
        </a:tabLst>
        <a:defRPr sz="2000">
          <a:solidFill>
            <a:srgbClr val="002776"/>
          </a:solidFill>
          <a:latin typeface="Arial" pitchFamily="34" charset="0"/>
          <a:cs typeface="Arial" pitchFamily="34" charset="0"/>
        </a:defRPr>
      </a:lvl4pPr>
      <a:lvl5pPr marL="1070120" indent="-208718" algn="l" rtl="0" eaLnBrk="1" fontAlgn="base" hangingPunct="1">
        <a:lnSpc>
          <a:spcPts val="1783"/>
        </a:lnSpc>
        <a:spcBef>
          <a:spcPct val="0"/>
        </a:spcBef>
        <a:spcAft>
          <a:spcPct val="0"/>
        </a:spcAft>
        <a:buChar char="–"/>
        <a:tabLst>
          <a:tab pos="6367653" algn="l"/>
        </a:tabLst>
        <a:defRPr sz="1300">
          <a:solidFill>
            <a:schemeClr val="tx1"/>
          </a:solidFill>
          <a:latin typeface="+mn-lt"/>
        </a:defRPr>
      </a:lvl5pPr>
      <a:lvl6pPr marL="1579532" indent="-208718" algn="l" rtl="0" eaLnBrk="1" fontAlgn="base" hangingPunct="1">
        <a:lnSpc>
          <a:spcPts val="1783"/>
        </a:lnSpc>
        <a:spcBef>
          <a:spcPct val="0"/>
        </a:spcBef>
        <a:spcAft>
          <a:spcPct val="0"/>
        </a:spcAft>
        <a:buChar char="–"/>
        <a:tabLst>
          <a:tab pos="6367653" algn="l"/>
        </a:tabLst>
        <a:defRPr sz="1300">
          <a:solidFill>
            <a:schemeClr val="tx1"/>
          </a:solidFill>
          <a:latin typeface="+mn-lt"/>
        </a:defRPr>
      </a:lvl6pPr>
      <a:lvl7pPr marL="2088944" indent="-208718" algn="l" rtl="0" eaLnBrk="1" fontAlgn="base" hangingPunct="1">
        <a:lnSpc>
          <a:spcPts val="1783"/>
        </a:lnSpc>
        <a:spcBef>
          <a:spcPct val="0"/>
        </a:spcBef>
        <a:spcAft>
          <a:spcPct val="0"/>
        </a:spcAft>
        <a:buChar char="–"/>
        <a:tabLst>
          <a:tab pos="6367653" algn="l"/>
        </a:tabLst>
        <a:defRPr sz="1300">
          <a:solidFill>
            <a:schemeClr val="tx1"/>
          </a:solidFill>
          <a:latin typeface="+mn-lt"/>
        </a:defRPr>
      </a:lvl7pPr>
      <a:lvl8pPr marL="2598357" indent="-208718" algn="l" rtl="0" eaLnBrk="1" fontAlgn="base" hangingPunct="1">
        <a:lnSpc>
          <a:spcPts val="1783"/>
        </a:lnSpc>
        <a:spcBef>
          <a:spcPct val="0"/>
        </a:spcBef>
        <a:spcAft>
          <a:spcPct val="0"/>
        </a:spcAft>
        <a:buChar char="–"/>
        <a:tabLst>
          <a:tab pos="6367653" algn="l"/>
        </a:tabLst>
        <a:defRPr sz="1300">
          <a:solidFill>
            <a:schemeClr val="tx1"/>
          </a:solidFill>
          <a:latin typeface="+mn-lt"/>
        </a:defRPr>
      </a:lvl8pPr>
      <a:lvl9pPr marL="3107769" indent="-208718" algn="l" rtl="0" eaLnBrk="1" fontAlgn="base" hangingPunct="1">
        <a:lnSpc>
          <a:spcPts val="1783"/>
        </a:lnSpc>
        <a:spcBef>
          <a:spcPct val="0"/>
        </a:spcBef>
        <a:spcAft>
          <a:spcPct val="0"/>
        </a:spcAft>
        <a:buChar char="–"/>
        <a:tabLst>
          <a:tab pos="6367653" algn="l"/>
        </a:tabLst>
        <a:defRPr sz="1300">
          <a:solidFill>
            <a:schemeClr val="tx1"/>
          </a:solidFill>
          <a:latin typeface="+mn-lt"/>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493" y="845456"/>
            <a:ext cx="2128213" cy="754743"/>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smtClean="0">
                <a:solidFill>
                  <a:schemeClr val="tx1"/>
                </a:solidFill>
              </a:rPr>
              <a:t>Data Acquisition Process</a:t>
            </a:r>
          </a:p>
        </p:txBody>
      </p:sp>
      <p:sp>
        <p:nvSpPr>
          <p:cNvPr id="23" name="Rectangle 22"/>
          <p:cNvSpPr/>
          <p:nvPr/>
        </p:nvSpPr>
        <p:spPr>
          <a:xfrm>
            <a:off x="3030754" y="166914"/>
            <a:ext cx="3740794" cy="533400"/>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b="1">
                <a:solidFill>
                  <a:schemeClr val="tx1"/>
                </a:solidFill>
              </a:rPr>
              <a:t>Simple JE Testing (Audit)</a:t>
            </a:r>
            <a:endParaRPr lang="en-US" sz="1600" b="1" dirty="0">
              <a:solidFill>
                <a:schemeClr val="tx1"/>
              </a:solidFill>
            </a:endParaRPr>
          </a:p>
        </p:txBody>
      </p:sp>
      <p:sp>
        <p:nvSpPr>
          <p:cNvPr id="52" name="Rectangle 51"/>
          <p:cNvSpPr/>
          <p:nvPr/>
        </p:nvSpPr>
        <p:spPr>
          <a:xfrm>
            <a:off x="2745893" y="845457"/>
            <a:ext cx="2128213" cy="754743"/>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smtClean="0">
                <a:solidFill>
                  <a:schemeClr val="tx1"/>
                </a:solidFill>
              </a:rPr>
              <a:t>Data Reconciliation Process</a:t>
            </a:r>
          </a:p>
        </p:txBody>
      </p:sp>
      <p:sp>
        <p:nvSpPr>
          <p:cNvPr id="53" name="Rectangle 52"/>
          <p:cNvSpPr/>
          <p:nvPr/>
        </p:nvSpPr>
        <p:spPr>
          <a:xfrm>
            <a:off x="5260492" y="845455"/>
            <a:ext cx="2128213" cy="754743"/>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smtClean="0">
                <a:solidFill>
                  <a:schemeClr val="tx1"/>
                </a:solidFill>
              </a:rPr>
              <a:t>JE Population &amp; Sample Selection</a:t>
            </a:r>
          </a:p>
        </p:txBody>
      </p:sp>
      <p:sp>
        <p:nvSpPr>
          <p:cNvPr id="54" name="Rectangle 53"/>
          <p:cNvSpPr/>
          <p:nvPr/>
        </p:nvSpPr>
        <p:spPr>
          <a:xfrm>
            <a:off x="7737244" y="845457"/>
            <a:ext cx="2128213" cy="754743"/>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smtClean="0">
                <a:solidFill>
                  <a:schemeClr val="tx1"/>
                </a:solidFill>
              </a:rPr>
              <a:t>Documentation Process</a:t>
            </a:r>
          </a:p>
        </p:txBody>
      </p:sp>
      <p:grpSp>
        <p:nvGrpSpPr>
          <p:cNvPr id="6" name="Group 5"/>
          <p:cNvGrpSpPr/>
          <p:nvPr/>
        </p:nvGrpSpPr>
        <p:grpSpPr>
          <a:xfrm>
            <a:off x="87746" y="2959838"/>
            <a:ext cx="2215960" cy="2398015"/>
            <a:chOff x="87746" y="2458044"/>
            <a:chExt cx="2215960" cy="2398015"/>
          </a:xfrm>
        </p:grpSpPr>
        <p:grpSp>
          <p:nvGrpSpPr>
            <p:cNvPr id="58" name="Group 57"/>
            <p:cNvGrpSpPr/>
            <p:nvPr/>
          </p:nvGrpSpPr>
          <p:grpSpPr>
            <a:xfrm>
              <a:off x="175495" y="2590800"/>
              <a:ext cx="1909413" cy="2173450"/>
              <a:chOff x="6376198" y="441123"/>
              <a:chExt cx="1769797" cy="1871227"/>
            </a:xfrm>
          </p:grpSpPr>
          <p:sp>
            <p:nvSpPr>
              <p:cNvPr id="61" name="Rectangle 60"/>
              <p:cNvSpPr/>
              <p:nvPr/>
            </p:nvSpPr>
            <p:spPr>
              <a:xfrm>
                <a:off x="6376198" y="441123"/>
                <a:ext cx="1769797" cy="422698"/>
              </a:xfrm>
              <a:prstGeom prst="rect">
                <a:avLst/>
              </a:prstGeom>
              <a:solidFill>
                <a:schemeClr val="accent4">
                  <a:lumMod val="40000"/>
                  <a:lumOff val="60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solidFill>
                      <a:schemeClr val="tx1"/>
                    </a:solidFill>
                  </a:rPr>
                  <a:t>To provide to client: </a:t>
                </a:r>
              </a:p>
            </p:txBody>
          </p:sp>
          <p:sp>
            <p:nvSpPr>
              <p:cNvPr id="64" name="Oval 63"/>
              <p:cNvSpPr/>
              <p:nvPr/>
            </p:nvSpPr>
            <p:spPr bwMode="auto">
              <a:xfrm>
                <a:off x="6715426" y="900352"/>
                <a:ext cx="1091339" cy="390846"/>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0" i="0" u="none" strike="noStrike" cap="none" normalizeH="0" baseline="0" dirty="0" smtClean="0">
                    <a:ln>
                      <a:noFill/>
                    </a:ln>
                    <a:effectLst/>
                    <a:latin typeface="+mn-lt"/>
                  </a:rPr>
                  <a:t>1. CAS</a:t>
                </a:r>
              </a:p>
            </p:txBody>
          </p:sp>
          <p:sp>
            <p:nvSpPr>
              <p:cNvPr id="68" name="Oval 67"/>
              <p:cNvSpPr/>
              <p:nvPr/>
            </p:nvSpPr>
            <p:spPr bwMode="auto">
              <a:xfrm>
                <a:off x="6715426" y="1336459"/>
                <a:ext cx="1091339" cy="390846"/>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0" i="0" u="none" strike="noStrike" cap="none" normalizeH="0" baseline="0" dirty="0" smtClean="0">
                    <a:ln>
                      <a:noFill/>
                    </a:ln>
                    <a:effectLst/>
                    <a:latin typeface="+mn-lt"/>
                  </a:rPr>
                  <a:t>2. Data Checklist</a:t>
                </a:r>
              </a:p>
            </p:txBody>
          </p:sp>
          <p:sp>
            <p:nvSpPr>
              <p:cNvPr id="69" name="Oval 68"/>
              <p:cNvSpPr/>
              <p:nvPr/>
            </p:nvSpPr>
            <p:spPr bwMode="auto">
              <a:xfrm>
                <a:off x="6656338" y="1778950"/>
                <a:ext cx="1209514" cy="533400"/>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300" b="0" i="0" u="none" strike="noStrike" cap="none" normalizeH="0" baseline="0" dirty="0" smtClean="0">
                    <a:ln>
                      <a:noFill/>
                    </a:ln>
                    <a:effectLst/>
                    <a:latin typeface="+mn-lt"/>
                  </a:rPr>
                  <a:t>3. Data </a:t>
                </a:r>
                <a:r>
                  <a:rPr kumimoji="0" lang="en-US" sz="1300" b="0" i="0" u="none" strike="noStrike" cap="none" normalizeH="0" baseline="0" dirty="0" err="1" smtClean="0">
                    <a:ln>
                      <a:noFill/>
                    </a:ln>
                    <a:effectLst/>
                    <a:latin typeface="+mn-lt"/>
                  </a:rPr>
                  <a:t>Req</a:t>
                </a:r>
                <a:r>
                  <a:rPr kumimoji="0" lang="en-US" sz="1300" b="0" i="0" u="none" strike="noStrike" cap="none" normalizeH="0" baseline="0" dirty="0" smtClean="0">
                    <a:ln>
                      <a:noFill/>
                    </a:ln>
                    <a:effectLst/>
                    <a:latin typeface="+mn-lt"/>
                  </a:rPr>
                  <a:t> Letter</a:t>
                </a:r>
              </a:p>
            </p:txBody>
          </p:sp>
        </p:grpSp>
        <p:sp>
          <p:nvSpPr>
            <p:cNvPr id="4" name="Rectangle 3"/>
            <p:cNvSpPr/>
            <p:nvPr/>
          </p:nvSpPr>
          <p:spPr bwMode="auto">
            <a:xfrm>
              <a:off x="87746" y="2458044"/>
              <a:ext cx="2215960" cy="2398015"/>
            </a:xfrm>
            <a:prstGeom prst="rect">
              <a:avLst/>
            </a:prstGeom>
            <a:no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noAutofit/>
            </a:bodyPr>
            <a:lstStyle/>
            <a:p>
              <a:pPr marL="0" marR="0" indent="0" algn="l" defTabSz="914400" rtl="0" eaLnBrk="1" fontAlgn="base" latinLnBrk="0" hangingPunct="1">
                <a:lnSpc>
                  <a:spcPct val="100000"/>
                </a:lnSpc>
                <a:spcBef>
                  <a:spcPts val="0"/>
                </a:spcBef>
                <a:spcAft>
                  <a:spcPts val="300"/>
                </a:spcAft>
                <a:buClrTx/>
                <a:buSzTx/>
                <a:buFontTx/>
                <a:buNone/>
                <a:tabLst/>
              </a:pPr>
              <a:endParaRPr kumimoji="0" lang="en-US" sz="1000" b="0" i="0" u="none" strike="noStrike" cap="none" normalizeH="0" baseline="0" dirty="0" smtClean="0">
                <a:ln>
                  <a:noFill/>
                </a:ln>
                <a:solidFill>
                  <a:schemeClr val="accent3">
                    <a:lumMod val="75000"/>
                  </a:schemeClr>
                </a:solidFill>
                <a:effectLst/>
                <a:latin typeface="+mn-lt"/>
              </a:endParaRPr>
            </a:p>
          </p:txBody>
        </p:sp>
      </p:grpSp>
      <p:grpSp>
        <p:nvGrpSpPr>
          <p:cNvPr id="20" name="Group 19"/>
          <p:cNvGrpSpPr/>
          <p:nvPr/>
        </p:nvGrpSpPr>
        <p:grpSpPr>
          <a:xfrm>
            <a:off x="2723036" y="1902124"/>
            <a:ext cx="2235019" cy="3203669"/>
            <a:chOff x="2639087" y="1752600"/>
            <a:chExt cx="2235019" cy="3203669"/>
          </a:xfrm>
        </p:grpSpPr>
        <p:sp>
          <p:nvSpPr>
            <p:cNvPr id="2" name="Rectangle 1"/>
            <p:cNvSpPr/>
            <p:nvPr/>
          </p:nvSpPr>
          <p:spPr>
            <a:xfrm>
              <a:off x="2728621" y="1752600"/>
              <a:ext cx="1461523" cy="507407"/>
            </a:xfrm>
            <a:prstGeom prst="rect">
              <a:avLst/>
            </a:prstGeom>
            <a:solidFill>
              <a:schemeClr val="accent4">
                <a:lumMod val="40000"/>
                <a:lumOff val="60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solidFill>
                    <a:schemeClr val="tx1"/>
                  </a:solidFill>
                </a:rPr>
                <a:t>JET</a:t>
              </a:r>
              <a:endParaRPr lang="en-US" sz="1600" b="1" dirty="0">
                <a:solidFill>
                  <a:schemeClr val="tx1"/>
                </a:solidFill>
              </a:endParaRPr>
            </a:p>
          </p:txBody>
        </p:sp>
        <p:grpSp>
          <p:nvGrpSpPr>
            <p:cNvPr id="11" name="Group 10"/>
            <p:cNvGrpSpPr/>
            <p:nvPr/>
          </p:nvGrpSpPr>
          <p:grpSpPr>
            <a:xfrm>
              <a:off x="2639087" y="2356286"/>
              <a:ext cx="2235019" cy="1966750"/>
              <a:chOff x="2666063" y="2281777"/>
              <a:chExt cx="2235019" cy="1966750"/>
            </a:xfrm>
          </p:grpSpPr>
          <p:sp>
            <p:nvSpPr>
              <p:cNvPr id="95" name="Rectangle 94"/>
              <p:cNvSpPr/>
              <p:nvPr/>
            </p:nvSpPr>
            <p:spPr>
              <a:xfrm>
                <a:off x="3091609" y="3055542"/>
                <a:ext cx="1659767" cy="603749"/>
              </a:xfrm>
              <a:prstGeom prst="rect">
                <a:avLst/>
              </a:prstGeom>
              <a:solidFill>
                <a:schemeClr val="accent4">
                  <a:lumMod val="40000"/>
                  <a:lumOff val="60000"/>
                </a:schemeClr>
              </a:solid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tx1"/>
                    </a:solidFill>
                  </a:rPr>
                  <a:t>Understand test and parameter in Audit Input Form</a:t>
                </a:r>
              </a:p>
            </p:txBody>
          </p:sp>
          <p:sp>
            <p:nvSpPr>
              <p:cNvPr id="96" name="Rectangle 95"/>
              <p:cNvSpPr/>
              <p:nvPr/>
            </p:nvSpPr>
            <p:spPr>
              <a:xfrm>
                <a:off x="3091609" y="3867527"/>
                <a:ext cx="1659767" cy="381000"/>
              </a:xfrm>
              <a:prstGeom prst="rect">
                <a:avLst/>
              </a:prstGeom>
              <a:solidFill>
                <a:schemeClr val="accent4">
                  <a:lumMod val="40000"/>
                  <a:lumOff val="60000"/>
                </a:schemeClr>
              </a:solid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tx1"/>
                    </a:solidFill>
                  </a:rPr>
                  <a:t>Complete the form</a:t>
                </a:r>
              </a:p>
            </p:txBody>
          </p:sp>
          <p:cxnSp>
            <p:nvCxnSpPr>
              <p:cNvPr id="100" name="Straight Arrow Connector 99"/>
              <p:cNvCxnSpPr/>
              <p:nvPr/>
            </p:nvCxnSpPr>
            <p:spPr bwMode="auto">
              <a:xfrm>
                <a:off x="3669355" y="2816377"/>
                <a:ext cx="15221" cy="233314"/>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p:nvPr/>
            </p:nvCxnSpPr>
            <p:spPr bwMode="auto">
              <a:xfrm>
                <a:off x="3669355" y="3654577"/>
                <a:ext cx="15221" cy="233314"/>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03" name="Oval 102"/>
              <p:cNvSpPr/>
              <p:nvPr/>
            </p:nvSpPr>
            <p:spPr bwMode="auto">
              <a:xfrm>
                <a:off x="2666063" y="2281777"/>
                <a:ext cx="2235019" cy="532909"/>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0" i="0" u="none" strike="noStrike" cap="none" normalizeH="0" baseline="0" dirty="0" smtClean="0">
                    <a:ln>
                      <a:noFill/>
                    </a:ln>
                    <a:effectLst/>
                  </a:rPr>
                  <a:t>1.</a:t>
                </a:r>
                <a:r>
                  <a:rPr kumimoji="0" lang="en-US" sz="1200" b="0" i="0" u="none" strike="noStrike" cap="none" normalizeH="0" dirty="0" smtClean="0">
                    <a:ln>
                      <a:noFill/>
                    </a:ln>
                    <a:effectLst/>
                  </a:rPr>
                  <a:t> </a:t>
                </a:r>
                <a:r>
                  <a:rPr kumimoji="0" lang="en-US" sz="1200" b="0" i="0" u="none" strike="noStrike" cap="none" normalizeH="0" baseline="0" dirty="0" smtClean="0">
                    <a:ln>
                      <a:noFill/>
                    </a:ln>
                    <a:effectLst/>
                  </a:rPr>
                  <a:t>Review Prio</a:t>
                </a:r>
                <a:r>
                  <a:rPr lang="en-US" sz="1200" dirty="0" smtClean="0"/>
                  <a:t>r Year Results</a:t>
                </a:r>
                <a:endParaRPr kumimoji="0" lang="en-US" sz="1200" b="0" i="0" u="none" strike="noStrike" cap="none" normalizeH="0" baseline="0" dirty="0" smtClean="0">
                  <a:ln>
                    <a:noFill/>
                  </a:ln>
                  <a:effectLst/>
                </a:endParaRPr>
              </a:p>
            </p:txBody>
          </p:sp>
        </p:grpSp>
        <p:sp>
          <p:nvSpPr>
            <p:cNvPr id="104" name="Oval 103"/>
            <p:cNvSpPr/>
            <p:nvPr/>
          </p:nvSpPr>
          <p:spPr bwMode="auto">
            <a:xfrm>
              <a:off x="2639087" y="4516459"/>
              <a:ext cx="2235019" cy="439810"/>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0" i="0" u="none" strike="noStrike" cap="none" normalizeH="0" baseline="0" dirty="0" smtClean="0">
                  <a:ln>
                    <a:noFill/>
                  </a:ln>
                  <a:effectLst/>
                </a:rPr>
                <a:t>2. Reconciliation in ACL</a:t>
              </a:r>
            </a:p>
          </p:txBody>
        </p:sp>
      </p:grpSp>
      <p:cxnSp>
        <p:nvCxnSpPr>
          <p:cNvPr id="105" name="Straight Arrow Connector 104"/>
          <p:cNvCxnSpPr/>
          <p:nvPr/>
        </p:nvCxnSpPr>
        <p:spPr bwMode="auto">
          <a:xfrm flipV="1">
            <a:off x="2303706" y="2409531"/>
            <a:ext cx="508864" cy="550307"/>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bwMode="auto">
          <a:xfrm>
            <a:off x="2303706" y="5357853"/>
            <a:ext cx="508863" cy="480054"/>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2611003" y="5611410"/>
            <a:ext cx="2397991" cy="2008589"/>
            <a:chOff x="2410726" y="5562600"/>
            <a:chExt cx="2313674" cy="1905000"/>
          </a:xfrm>
        </p:grpSpPr>
        <p:grpSp>
          <p:nvGrpSpPr>
            <p:cNvPr id="9" name="Group 8"/>
            <p:cNvGrpSpPr/>
            <p:nvPr/>
          </p:nvGrpSpPr>
          <p:grpSpPr>
            <a:xfrm>
              <a:off x="2605205" y="5777416"/>
              <a:ext cx="1950843" cy="1613984"/>
              <a:chOff x="2523916" y="5103833"/>
              <a:chExt cx="1950843" cy="1613984"/>
            </a:xfrm>
          </p:grpSpPr>
          <p:sp>
            <p:nvSpPr>
              <p:cNvPr id="97" name="Rectangle 96"/>
              <p:cNvSpPr/>
              <p:nvPr/>
            </p:nvSpPr>
            <p:spPr>
              <a:xfrm>
                <a:off x="2523916" y="5103833"/>
                <a:ext cx="1461523" cy="507407"/>
              </a:xfrm>
              <a:prstGeom prst="rect">
                <a:avLst/>
              </a:prstGeom>
              <a:solidFill>
                <a:schemeClr val="accent4">
                  <a:lumMod val="40000"/>
                  <a:lumOff val="60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solidFill>
                      <a:schemeClr val="tx1"/>
                    </a:solidFill>
                  </a:rPr>
                  <a:t>Non- JET</a:t>
                </a:r>
                <a:endParaRPr lang="en-US" sz="1600" b="1" dirty="0">
                  <a:solidFill>
                    <a:schemeClr val="tx1"/>
                  </a:solidFill>
                </a:endParaRPr>
              </a:p>
            </p:txBody>
          </p:sp>
          <p:sp>
            <p:nvSpPr>
              <p:cNvPr id="98" name="Oval 97"/>
              <p:cNvSpPr/>
              <p:nvPr/>
            </p:nvSpPr>
            <p:spPr bwMode="auto">
              <a:xfrm>
                <a:off x="2766397" y="5637696"/>
                <a:ext cx="1648114" cy="503057"/>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0" i="0" u="none" strike="noStrike" cap="none" normalizeH="0" baseline="0" dirty="0" smtClean="0">
                    <a:ln>
                      <a:noFill/>
                    </a:ln>
                    <a:effectLst/>
                    <a:latin typeface="+mn-lt"/>
                  </a:rPr>
                  <a:t>Excel Check</a:t>
                </a:r>
              </a:p>
            </p:txBody>
          </p:sp>
          <p:sp>
            <p:nvSpPr>
              <p:cNvPr id="99" name="Oval 98"/>
              <p:cNvSpPr/>
              <p:nvPr/>
            </p:nvSpPr>
            <p:spPr bwMode="auto">
              <a:xfrm>
                <a:off x="2814311" y="6214760"/>
                <a:ext cx="1660448" cy="503057"/>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0" i="0" u="none" strike="noStrike" cap="none" normalizeH="0" baseline="0" dirty="0" smtClean="0">
                    <a:ln>
                      <a:noFill/>
                    </a:ln>
                    <a:effectLst/>
                    <a:latin typeface="+mn-lt"/>
                  </a:rPr>
                  <a:t>Manual Check</a:t>
                </a:r>
              </a:p>
            </p:txBody>
          </p:sp>
        </p:grpSp>
        <p:sp>
          <p:nvSpPr>
            <p:cNvPr id="16" name="Rectangle 15"/>
            <p:cNvSpPr/>
            <p:nvPr/>
          </p:nvSpPr>
          <p:spPr bwMode="auto">
            <a:xfrm>
              <a:off x="2410726" y="5562600"/>
              <a:ext cx="2313674" cy="1905000"/>
            </a:xfrm>
            <a:prstGeom prst="rect">
              <a:avLst/>
            </a:prstGeom>
            <a:no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noAutofit/>
            </a:bodyPr>
            <a:lstStyle/>
            <a:p>
              <a:pPr marL="0" marR="0" indent="0" algn="l" defTabSz="914400" rtl="0" eaLnBrk="1" fontAlgn="base" latinLnBrk="0" hangingPunct="1">
                <a:lnSpc>
                  <a:spcPct val="100000"/>
                </a:lnSpc>
                <a:spcBef>
                  <a:spcPts val="0"/>
                </a:spcBef>
                <a:spcAft>
                  <a:spcPts val="300"/>
                </a:spcAft>
                <a:buClrTx/>
                <a:buSzTx/>
                <a:buFontTx/>
                <a:buNone/>
                <a:tabLst/>
              </a:pPr>
              <a:endParaRPr kumimoji="0" lang="en-US" sz="1000" b="0" i="0" u="none" strike="noStrike" cap="none" normalizeH="0" baseline="0" dirty="0" smtClean="0">
                <a:ln>
                  <a:noFill/>
                </a:ln>
                <a:solidFill>
                  <a:schemeClr val="accent3">
                    <a:lumMod val="75000"/>
                  </a:schemeClr>
                </a:solidFill>
                <a:effectLst/>
                <a:latin typeface="+mn-lt"/>
              </a:endParaRPr>
            </a:p>
          </p:txBody>
        </p:sp>
      </p:grpSp>
      <p:sp>
        <p:nvSpPr>
          <p:cNvPr id="21" name="Rectangle 20"/>
          <p:cNvSpPr/>
          <p:nvPr/>
        </p:nvSpPr>
        <p:spPr bwMode="auto">
          <a:xfrm>
            <a:off x="2611003" y="1691527"/>
            <a:ext cx="2397991" cy="3624865"/>
          </a:xfrm>
          <a:prstGeom prst="rect">
            <a:avLst/>
          </a:prstGeom>
          <a:no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noAutofit/>
          </a:bodyPr>
          <a:lstStyle/>
          <a:p>
            <a:pPr marL="0" marR="0" indent="0" algn="l" defTabSz="914400" rtl="0" eaLnBrk="1" fontAlgn="base" latinLnBrk="0" hangingPunct="1">
              <a:lnSpc>
                <a:spcPct val="100000"/>
              </a:lnSpc>
              <a:spcBef>
                <a:spcPts val="0"/>
              </a:spcBef>
              <a:spcAft>
                <a:spcPts val="300"/>
              </a:spcAft>
              <a:buClrTx/>
              <a:buSzTx/>
              <a:buFontTx/>
              <a:buNone/>
              <a:tabLst/>
            </a:pPr>
            <a:endParaRPr kumimoji="0" lang="en-US" sz="1000" b="0" i="0" u="none" strike="noStrike" cap="none" normalizeH="0" baseline="0" dirty="0" smtClean="0">
              <a:ln>
                <a:noFill/>
              </a:ln>
              <a:solidFill>
                <a:schemeClr val="accent3">
                  <a:lumMod val="75000"/>
                </a:schemeClr>
              </a:solidFill>
              <a:effectLst/>
              <a:latin typeface="+mn-lt"/>
            </a:endParaRPr>
          </a:p>
        </p:txBody>
      </p:sp>
      <p:grpSp>
        <p:nvGrpSpPr>
          <p:cNvPr id="35" name="Group 34"/>
          <p:cNvGrpSpPr/>
          <p:nvPr/>
        </p:nvGrpSpPr>
        <p:grpSpPr>
          <a:xfrm>
            <a:off x="5749857" y="2322502"/>
            <a:ext cx="1914774" cy="2000258"/>
            <a:chOff x="5324228" y="2985357"/>
            <a:chExt cx="1914774" cy="2000258"/>
          </a:xfrm>
        </p:grpSpPr>
        <p:sp>
          <p:nvSpPr>
            <p:cNvPr id="108" name="Oval 107"/>
            <p:cNvSpPr/>
            <p:nvPr/>
          </p:nvSpPr>
          <p:spPr bwMode="auto">
            <a:xfrm>
              <a:off x="5324229" y="2985357"/>
              <a:ext cx="1914771" cy="596092"/>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0" i="0" u="none" strike="noStrike" cap="none" normalizeH="0" baseline="0" dirty="0" smtClean="0">
                  <a:ln>
                    <a:noFill/>
                  </a:ln>
                  <a:effectLst/>
                </a:rPr>
                <a:t>Run ACL</a:t>
              </a:r>
            </a:p>
          </p:txBody>
        </p:sp>
        <p:sp>
          <p:nvSpPr>
            <p:cNvPr id="109" name="Oval 108"/>
            <p:cNvSpPr/>
            <p:nvPr/>
          </p:nvSpPr>
          <p:spPr bwMode="auto">
            <a:xfrm>
              <a:off x="5324228" y="3632848"/>
              <a:ext cx="1914773" cy="649212"/>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0" i="0" u="none" strike="noStrike" cap="none" normalizeH="0" baseline="0" dirty="0" smtClean="0">
                  <a:ln>
                    <a:noFill/>
                  </a:ln>
                  <a:effectLst/>
                </a:rPr>
                <a:t>Review all entries with audit interest</a:t>
              </a:r>
            </a:p>
          </p:txBody>
        </p:sp>
        <p:sp>
          <p:nvSpPr>
            <p:cNvPr id="110" name="Oval 109"/>
            <p:cNvSpPr/>
            <p:nvPr/>
          </p:nvSpPr>
          <p:spPr bwMode="auto">
            <a:xfrm>
              <a:off x="5324230" y="4307373"/>
              <a:ext cx="1914772" cy="678242"/>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0" i="0" u="none" strike="noStrike" cap="none" normalizeH="0" baseline="0" dirty="0" smtClean="0">
                  <a:ln>
                    <a:noFill/>
                  </a:ln>
                  <a:effectLst/>
                </a:rPr>
                <a:t>Select entries for further testing</a:t>
              </a:r>
            </a:p>
          </p:txBody>
        </p:sp>
      </p:grpSp>
      <p:cxnSp>
        <p:nvCxnSpPr>
          <p:cNvPr id="117" name="Straight Arrow Connector 116"/>
          <p:cNvCxnSpPr/>
          <p:nvPr/>
        </p:nvCxnSpPr>
        <p:spPr bwMode="auto">
          <a:xfrm flipV="1">
            <a:off x="5006558" y="3583562"/>
            <a:ext cx="522600" cy="6545"/>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bwMode="auto">
          <a:xfrm>
            <a:off x="5514644" y="2220784"/>
            <a:ext cx="2339211" cy="2203695"/>
          </a:xfrm>
          <a:prstGeom prst="rect">
            <a:avLst/>
          </a:prstGeom>
          <a:no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noAutofit/>
          </a:bodyPr>
          <a:lstStyle/>
          <a:p>
            <a:pPr marL="0" marR="0" indent="0" algn="l" defTabSz="914400" rtl="0" eaLnBrk="1" fontAlgn="base" latinLnBrk="0" hangingPunct="1">
              <a:lnSpc>
                <a:spcPct val="100000"/>
              </a:lnSpc>
              <a:spcBef>
                <a:spcPts val="0"/>
              </a:spcBef>
              <a:spcAft>
                <a:spcPts val="300"/>
              </a:spcAft>
              <a:buClrTx/>
              <a:buSzTx/>
              <a:buFontTx/>
              <a:buNone/>
              <a:tabLst/>
            </a:pPr>
            <a:endParaRPr kumimoji="0" lang="en-US" sz="1000" b="0" i="0" u="none" strike="noStrike" cap="none" normalizeH="0" baseline="0" dirty="0" smtClean="0">
              <a:ln>
                <a:noFill/>
              </a:ln>
              <a:solidFill>
                <a:schemeClr val="accent3">
                  <a:lumMod val="75000"/>
                </a:schemeClr>
              </a:solidFill>
              <a:effectLst/>
              <a:latin typeface="+mn-lt"/>
            </a:endParaRPr>
          </a:p>
        </p:txBody>
      </p:sp>
      <p:grpSp>
        <p:nvGrpSpPr>
          <p:cNvPr id="114" name="Group 113"/>
          <p:cNvGrpSpPr/>
          <p:nvPr/>
        </p:nvGrpSpPr>
        <p:grpSpPr>
          <a:xfrm>
            <a:off x="5524182" y="5731986"/>
            <a:ext cx="2285006" cy="1670172"/>
            <a:chOff x="5568849" y="5681634"/>
            <a:chExt cx="2285006" cy="1670172"/>
          </a:xfrm>
        </p:grpSpPr>
        <p:sp>
          <p:nvSpPr>
            <p:cNvPr id="111" name="Oval 110"/>
            <p:cNvSpPr/>
            <p:nvPr/>
          </p:nvSpPr>
          <p:spPr bwMode="auto">
            <a:xfrm>
              <a:off x="5644952" y="5791200"/>
              <a:ext cx="2092292" cy="722406"/>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lang="en-US" sz="1200" dirty="0" smtClean="0"/>
                <a:t>Identify and review entries with audit interest</a:t>
              </a:r>
              <a:endParaRPr kumimoji="0" lang="en-US" sz="1200" b="0" i="0" u="none" strike="noStrike" cap="none" normalizeH="0" baseline="0" dirty="0" smtClean="0">
                <a:ln>
                  <a:noFill/>
                </a:ln>
                <a:effectLst/>
              </a:endParaRPr>
            </a:p>
          </p:txBody>
        </p:sp>
        <p:sp>
          <p:nvSpPr>
            <p:cNvPr id="40" name="Rectangle 39"/>
            <p:cNvSpPr/>
            <p:nvPr/>
          </p:nvSpPr>
          <p:spPr bwMode="auto">
            <a:xfrm>
              <a:off x="5568849" y="5681634"/>
              <a:ext cx="2285006" cy="1670172"/>
            </a:xfrm>
            <a:prstGeom prst="rect">
              <a:avLst/>
            </a:prstGeom>
            <a:no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noAutofit/>
            </a:bodyPr>
            <a:lstStyle/>
            <a:p>
              <a:pPr marL="0" marR="0" indent="0" algn="l" defTabSz="914400" rtl="0" eaLnBrk="1" fontAlgn="base" latinLnBrk="0" hangingPunct="1">
                <a:lnSpc>
                  <a:spcPct val="100000"/>
                </a:lnSpc>
                <a:spcBef>
                  <a:spcPts val="0"/>
                </a:spcBef>
                <a:spcAft>
                  <a:spcPts val="300"/>
                </a:spcAft>
                <a:buClrTx/>
                <a:buSzTx/>
                <a:buFontTx/>
                <a:buNone/>
                <a:tabLst/>
              </a:pPr>
              <a:endParaRPr kumimoji="0" lang="en-US" sz="1000" b="0" i="0" u="none" strike="noStrike" cap="none" normalizeH="0" baseline="0" dirty="0" smtClean="0">
                <a:ln>
                  <a:noFill/>
                </a:ln>
                <a:solidFill>
                  <a:schemeClr val="accent3">
                    <a:lumMod val="75000"/>
                  </a:schemeClr>
                </a:solidFill>
                <a:effectLst/>
                <a:latin typeface="+mn-lt"/>
              </a:endParaRPr>
            </a:p>
          </p:txBody>
        </p:sp>
        <p:sp>
          <p:nvSpPr>
            <p:cNvPr id="128" name="Oval 127"/>
            <p:cNvSpPr/>
            <p:nvPr/>
          </p:nvSpPr>
          <p:spPr bwMode="auto">
            <a:xfrm>
              <a:off x="5661099" y="6553200"/>
              <a:ext cx="2092292" cy="722406"/>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lang="en-US" sz="1200" dirty="0" smtClean="0"/>
                <a:t>Select entries for further testing</a:t>
              </a:r>
              <a:endParaRPr kumimoji="0" lang="en-US" sz="1200" b="0" i="0" u="none" strike="noStrike" cap="none" normalizeH="0" baseline="0" dirty="0" smtClean="0">
                <a:ln>
                  <a:noFill/>
                </a:ln>
                <a:effectLst/>
              </a:endParaRPr>
            </a:p>
          </p:txBody>
        </p:sp>
      </p:grpSp>
      <p:grpSp>
        <p:nvGrpSpPr>
          <p:cNvPr id="125" name="Group 124"/>
          <p:cNvGrpSpPr/>
          <p:nvPr/>
        </p:nvGrpSpPr>
        <p:grpSpPr>
          <a:xfrm>
            <a:off x="8331090" y="4572000"/>
            <a:ext cx="1534368" cy="1013840"/>
            <a:chOff x="8331090" y="4472560"/>
            <a:chExt cx="1534368" cy="1013840"/>
          </a:xfrm>
        </p:grpSpPr>
        <p:sp>
          <p:nvSpPr>
            <p:cNvPr id="119" name="Oval 118"/>
            <p:cNvSpPr/>
            <p:nvPr/>
          </p:nvSpPr>
          <p:spPr bwMode="auto">
            <a:xfrm>
              <a:off x="8382001" y="4561282"/>
              <a:ext cx="1447799" cy="796571"/>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0" i="0" u="none" strike="noStrike" cap="none" normalizeH="0" baseline="0" dirty="0" smtClean="0">
                  <a:ln>
                    <a:noFill/>
                  </a:ln>
                  <a:effectLst/>
                </a:rPr>
                <a:t>Prepare Summary Memo</a:t>
              </a:r>
            </a:p>
          </p:txBody>
        </p:sp>
        <p:sp>
          <p:nvSpPr>
            <p:cNvPr id="113" name="Rectangle 112"/>
            <p:cNvSpPr/>
            <p:nvPr/>
          </p:nvSpPr>
          <p:spPr bwMode="auto">
            <a:xfrm>
              <a:off x="8331090" y="4472560"/>
              <a:ext cx="1534368" cy="1013840"/>
            </a:xfrm>
            <a:prstGeom prst="rect">
              <a:avLst/>
            </a:prstGeom>
            <a:no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noAutofit/>
            </a:bodyPr>
            <a:lstStyle/>
            <a:p>
              <a:pPr marL="0" marR="0" indent="0" algn="l" defTabSz="914400" rtl="0" eaLnBrk="1" fontAlgn="base" latinLnBrk="0" hangingPunct="1">
                <a:lnSpc>
                  <a:spcPct val="100000"/>
                </a:lnSpc>
                <a:spcBef>
                  <a:spcPts val="0"/>
                </a:spcBef>
                <a:spcAft>
                  <a:spcPts val="300"/>
                </a:spcAft>
                <a:buClrTx/>
                <a:buSzTx/>
                <a:buFontTx/>
                <a:buNone/>
                <a:tabLst/>
              </a:pPr>
              <a:endParaRPr kumimoji="0" lang="en-US" sz="1000" b="0" i="0" u="none" strike="noStrike" cap="none" normalizeH="0" baseline="0" dirty="0" smtClean="0">
                <a:ln>
                  <a:noFill/>
                </a:ln>
                <a:solidFill>
                  <a:schemeClr val="accent3">
                    <a:lumMod val="75000"/>
                  </a:schemeClr>
                </a:solidFill>
                <a:effectLst/>
                <a:latin typeface="+mn-lt"/>
              </a:endParaRPr>
            </a:p>
          </p:txBody>
        </p:sp>
      </p:grpSp>
      <p:cxnSp>
        <p:nvCxnSpPr>
          <p:cNvPr id="134" name="Straight Arrow Connector 133"/>
          <p:cNvCxnSpPr/>
          <p:nvPr/>
        </p:nvCxnSpPr>
        <p:spPr bwMode="auto">
          <a:xfrm flipV="1">
            <a:off x="5001582" y="6666006"/>
            <a:ext cx="522600" cy="6545"/>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bwMode="auto">
          <a:xfrm>
            <a:off x="7853855" y="4431025"/>
            <a:ext cx="477235" cy="155483"/>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bwMode="auto">
          <a:xfrm flipV="1">
            <a:off x="7809188" y="5585840"/>
            <a:ext cx="521902" cy="146148"/>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bwMode="auto">
          <a:xfrm>
            <a:off x="7853855" y="4431025"/>
            <a:ext cx="477235" cy="215469"/>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309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ndard">
  <a:themeElements>
    <a:clrScheme name="2_Brand VI">
      <a:dk1>
        <a:srgbClr val="002776"/>
      </a:dk1>
      <a:lt1>
        <a:srgbClr val="FFFFFF"/>
      </a:lt1>
      <a:dk2>
        <a:srgbClr val="002776"/>
      </a:dk2>
      <a:lt2>
        <a:srgbClr val="FFFFFF"/>
      </a:lt2>
      <a:accent1>
        <a:srgbClr val="002776"/>
      </a:accent1>
      <a:accent2>
        <a:srgbClr val="92D400"/>
      </a:accent2>
      <a:accent3>
        <a:srgbClr val="00A1DE"/>
      </a:accent3>
      <a:accent4>
        <a:srgbClr val="C9DD03"/>
      </a:accent4>
      <a:accent5>
        <a:srgbClr val="3C8A2E"/>
      </a:accent5>
      <a:accent6>
        <a:srgbClr val="72C7E7"/>
      </a:accent6>
      <a:hlink>
        <a:srgbClr val="00A1DE"/>
      </a:hlink>
      <a:folHlink>
        <a:srgbClr val="72C7E7"/>
      </a:folHlink>
    </a:clrScheme>
    <a:fontScheme name="Deloit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6350" cap="flat" cmpd="sng" algn="ctr">
          <a:solidFill>
            <a:schemeClr val="accent3">
              <a:lumMod val="75000"/>
            </a:schemeClr>
          </a:solidFill>
          <a:prstDash val="solid"/>
          <a:round/>
          <a:headEnd type="none" w="med" len="med"/>
          <a:tailEnd type="none" w="med" len="med"/>
        </a:ln>
        <a:effectLst/>
      </a:spPr>
      <a:bodyPr vert="horz" wrap="square" lIns="73152" tIns="73152" rIns="73152" bIns="73152" numCol="1" rtlCol="0" anchor="t" anchorCtr="0" compatLnSpc="1">
        <a:prstTxWarp prst="textNoShape">
          <a:avLst/>
        </a:prstTxWarp>
        <a:noAutofit/>
      </a:bodyPr>
      <a:lstStyle>
        <a:defPPr marL="0" marR="0" indent="0" algn="l" defTabSz="914400" rtl="0" eaLnBrk="1" fontAlgn="base" latinLnBrk="0" hangingPunct="1">
          <a:lnSpc>
            <a:spcPct val="100000"/>
          </a:lnSpc>
          <a:spcBef>
            <a:spcPts val="0"/>
          </a:spcBef>
          <a:spcAft>
            <a:spcPts val="300"/>
          </a:spcAft>
          <a:buClrTx/>
          <a:buSzTx/>
          <a:buFontTx/>
          <a:buNone/>
          <a:tabLst/>
          <a:defRPr kumimoji="0" sz="1000" b="0" i="0" u="none" strike="noStrike" cap="none" normalizeH="0" baseline="0" dirty="0" smtClean="0">
            <a:ln>
              <a:noFill/>
            </a:ln>
            <a:solidFill>
              <a:schemeClr val="accent3">
                <a:lumMod val="75000"/>
              </a:schemeClr>
            </a:solidFill>
            <a:effectLst/>
            <a:latin typeface="+mn-lt"/>
          </a:defRPr>
        </a:defPPr>
      </a:lstStyle>
    </a:spDef>
    <a:lnDef>
      <a:spPr bwMode="auto">
        <a:noFill/>
        <a:ln w="6350" cap="flat" cmpd="sng" algn="ctr">
          <a:solidFill>
            <a:srgbClr val="000000"/>
          </a:solidFill>
          <a:prstDash val="solid"/>
          <a:round/>
          <a:headEnd type="none" w="med" len="med"/>
          <a:tailEnd type="none" w="med" len="med"/>
        </a:ln>
        <a:effectLst/>
      </a:spPr>
      <a:bodyPr/>
      <a:lstStyle/>
    </a:lnDef>
    <a:txDef>
      <a:spPr>
        <a:noFill/>
      </a:spPr>
      <a:bodyPr wrap="square" lIns="0" tIns="0" rIns="0" bIns="0" rtlCol="0">
        <a:noAutofit/>
      </a:bodyPr>
      <a:lstStyle>
        <a:defPPr>
          <a:spcAft>
            <a:spcPts val="300"/>
          </a:spcAft>
          <a:defRPr sz="1000" dirty="0"/>
        </a:defPPr>
      </a:lstStyle>
    </a:txDef>
  </a:objectDefaults>
  <a:extraClrSchemeLst>
    <a:extraClrScheme>
      <a:clrScheme name="Standard_white 1">
        <a:dk1>
          <a:srgbClr val="000066"/>
        </a:dk1>
        <a:lt1>
          <a:srgbClr val="E5E5CC"/>
        </a:lt1>
        <a:dk2>
          <a:srgbClr val="000066"/>
        </a:dk2>
        <a:lt2>
          <a:srgbClr val="E5E5CC"/>
        </a:lt2>
        <a:accent1>
          <a:srgbClr val="009999"/>
        </a:accent1>
        <a:accent2>
          <a:srgbClr val="FFCC00"/>
        </a:accent2>
        <a:accent3>
          <a:srgbClr val="F0F0E2"/>
        </a:accent3>
        <a:accent4>
          <a:srgbClr val="000056"/>
        </a:accent4>
        <a:accent5>
          <a:srgbClr val="AACACA"/>
        </a:accent5>
        <a:accent6>
          <a:srgbClr val="E7B900"/>
        </a:accent6>
        <a:hlink>
          <a:srgbClr val="003399"/>
        </a:hlink>
        <a:folHlink>
          <a:srgbClr val="33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 Standard EN</Template>
  <TotalTime>647</TotalTime>
  <Words>94</Words>
  <Application>Microsoft Office PowerPoint</Application>
  <PresentationFormat>Custom</PresentationFormat>
  <Paragraphs>24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Standard</vt:lpstr>
      <vt:lpstr>PowerPoint Presentation</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Shifei Li (Open)</dc:creator>
  <cp:lastModifiedBy>Malik Datardina (Open)</cp:lastModifiedBy>
  <cp:revision>45</cp:revision>
  <dcterms:created xsi:type="dcterms:W3CDTF">2013-08-09T14:56:12Z</dcterms:created>
  <dcterms:modified xsi:type="dcterms:W3CDTF">2013-09-30T20:47:53Z</dcterms:modified>
</cp:coreProperties>
</file>