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1.xml" ContentType="application/vnd.openxmlformats-officedocument.presentationml.tags+xml"/>
  <Override PartName="/ppt/slideLayouts/slideLayout3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Lst>
  <p:notesMasterIdLst>
    <p:notesMasterId r:id="rId18"/>
  </p:notesMasterIdLst>
  <p:sldIdLst>
    <p:sldId id="293" r:id="rId3"/>
    <p:sldId id="294" r:id="rId4"/>
    <p:sldId id="482" r:id="rId5"/>
    <p:sldId id="297" r:id="rId6"/>
    <p:sldId id="480" r:id="rId7"/>
    <p:sldId id="472" r:id="rId8"/>
    <p:sldId id="476" r:id="rId9"/>
    <p:sldId id="481" r:id="rId10"/>
    <p:sldId id="474" r:id="rId11"/>
    <p:sldId id="471" r:id="rId12"/>
    <p:sldId id="477" r:id="rId13"/>
    <p:sldId id="473" r:id="rId14"/>
    <p:sldId id="478" r:id="rId15"/>
    <p:sldId id="479" r:id="rId16"/>
    <p:sldId id="4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ny" initials="S" lastIdx="1" clrIdx="0">
    <p:extLst>
      <p:ext uri="{19B8F6BF-5375-455C-9EA6-DF929625EA0E}">
        <p15:presenceInfo xmlns:p15="http://schemas.microsoft.com/office/powerpoint/2012/main" userId="Sunn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89007" autoAdjust="0"/>
  </p:normalViewPr>
  <p:slideViewPr>
    <p:cSldViewPr snapToGrid="0">
      <p:cViewPr>
        <p:scale>
          <a:sx n="59" d="100"/>
          <a:sy n="59" d="100"/>
        </p:scale>
        <p:origin x="816"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A8F718-1899-441B-A212-80C701CD58B3}"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D118053C-21FD-48D1-B410-723A00A446A4}">
      <dgm:prSet phldrT="[Text]" custT="1"/>
      <dgm:spPr/>
      <dgm:t>
        <a:bodyPr/>
        <a:lstStyle/>
        <a:p>
          <a:r>
            <a:rPr lang="en-US" sz="1800" dirty="0"/>
            <a:t>Income Tax Expense</a:t>
          </a:r>
        </a:p>
      </dgm:t>
    </dgm:pt>
    <dgm:pt modelId="{6FA7F599-6B1B-4C0F-AC22-79CA5BDBCDCE}" type="parTrans" cxnId="{0B8DF68C-C72E-40AC-B11F-9C363CF263F9}">
      <dgm:prSet/>
      <dgm:spPr/>
      <dgm:t>
        <a:bodyPr/>
        <a:lstStyle/>
        <a:p>
          <a:endParaRPr lang="en-US"/>
        </a:p>
      </dgm:t>
    </dgm:pt>
    <dgm:pt modelId="{F4F3B05B-A4D5-4D7B-8B08-CE321CCC88DD}" type="sibTrans" cxnId="{0B8DF68C-C72E-40AC-B11F-9C363CF263F9}">
      <dgm:prSet/>
      <dgm:spPr/>
      <dgm:t>
        <a:bodyPr/>
        <a:lstStyle/>
        <a:p>
          <a:endParaRPr lang="en-US"/>
        </a:p>
      </dgm:t>
    </dgm:pt>
    <dgm:pt modelId="{927EC183-7141-4615-90D5-E6B1ED1A429F}">
      <dgm:prSet phldrT="[Text]" custT="1"/>
      <dgm:spPr/>
      <dgm:t>
        <a:bodyPr/>
        <a:lstStyle/>
        <a:p>
          <a:r>
            <a:rPr lang="en-US" sz="1800" dirty="0"/>
            <a:t>Current Tax</a:t>
          </a:r>
          <a:endParaRPr lang="en-US" sz="2500" dirty="0"/>
        </a:p>
      </dgm:t>
    </dgm:pt>
    <dgm:pt modelId="{CE713885-C51B-4CF6-9859-310C39E023D4}" type="parTrans" cxnId="{629C0494-AE1D-430C-9B17-A215274276C4}">
      <dgm:prSet/>
      <dgm:spPr/>
      <dgm:t>
        <a:bodyPr/>
        <a:lstStyle/>
        <a:p>
          <a:endParaRPr lang="en-US"/>
        </a:p>
      </dgm:t>
    </dgm:pt>
    <dgm:pt modelId="{909A82E6-6ABB-494C-AA64-BC5A5CADED88}" type="sibTrans" cxnId="{629C0494-AE1D-430C-9B17-A215274276C4}">
      <dgm:prSet/>
      <dgm:spPr/>
      <dgm:t>
        <a:bodyPr/>
        <a:lstStyle/>
        <a:p>
          <a:endParaRPr lang="en-US"/>
        </a:p>
      </dgm:t>
    </dgm:pt>
    <dgm:pt modelId="{42B6AC83-A1A0-40AD-BFFC-B90ADE34AF71}">
      <dgm:prSet phldrT="[Text]" custT="1"/>
      <dgm:spPr/>
      <dgm:t>
        <a:bodyPr/>
        <a:lstStyle/>
        <a:p>
          <a:r>
            <a:rPr lang="en-US" sz="1800" dirty="0"/>
            <a:t>Current year portion (Corporate Income Tax)</a:t>
          </a:r>
        </a:p>
      </dgm:t>
    </dgm:pt>
    <dgm:pt modelId="{40250BD7-9AD1-4FBF-BF56-B17C4316E7E2}" type="parTrans" cxnId="{52D7F5E5-D8B8-46EA-83A2-3C684C2E1C28}">
      <dgm:prSet/>
      <dgm:spPr/>
      <dgm:t>
        <a:bodyPr/>
        <a:lstStyle/>
        <a:p>
          <a:endParaRPr lang="en-US"/>
        </a:p>
      </dgm:t>
    </dgm:pt>
    <dgm:pt modelId="{7D361D7A-AD4D-45F6-843B-A64EA6E6AD0B}" type="sibTrans" cxnId="{52D7F5E5-D8B8-46EA-83A2-3C684C2E1C28}">
      <dgm:prSet/>
      <dgm:spPr/>
      <dgm:t>
        <a:bodyPr/>
        <a:lstStyle/>
        <a:p>
          <a:endParaRPr lang="en-US"/>
        </a:p>
      </dgm:t>
    </dgm:pt>
    <dgm:pt modelId="{EBB19782-AAF1-4792-BF19-0A5C06D145E5}">
      <dgm:prSet phldrT="[Text]" custT="1"/>
      <dgm:spPr/>
      <dgm:t>
        <a:bodyPr/>
        <a:lstStyle/>
        <a:p>
          <a:r>
            <a:rPr lang="en-US" sz="1800" kern="1200" dirty="0">
              <a:solidFill>
                <a:prstClr val="black">
                  <a:hueOff val="0"/>
                  <a:satOff val="0"/>
                  <a:lumOff val="0"/>
                  <a:alphaOff val="0"/>
                </a:prstClr>
              </a:solidFill>
              <a:latin typeface="Verdana"/>
              <a:ea typeface="+mn-ea"/>
              <a:cs typeface="+mn-cs"/>
            </a:rPr>
            <a:t>Previous year portion (Tax dispute)</a:t>
          </a:r>
        </a:p>
      </dgm:t>
    </dgm:pt>
    <dgm:pt modelId="{53EE5474-1023-43D7-98B8-6F00D533D118}" type="parTrans" cxnId="{88C53A61-B575-4A61-9CAE-C19DBA88FD97}">
      <dgm:prSet/>
      <dgm:spPr/>
      <dgm:t>
        <a:bodyPr/>
        <a:lstStyle/>
        <a:p>
          <a:endParaRPr lang="en-US"/>
        </a:p>
      </dgm:t>
    </dgm:pt>
    <dgm:pt modelId="{E36987F4-39F3-4E49-8D67-0F3D44BF3080}" type="sibTrans" cxnId="{88C53A61-B575-4A61-9CAE-C19DBA88FD97}">
      <dgm:prSet/>
      <dgm:spPr/>
      <dgm:t>
        <a:bodyPr/>
        <a:lstStyle/>
        <a:p>
          <a:endParaRPr lang="en-US"/>
        </a:p>
      </dgm:t>
    </dgm:pt>
    <dgm:pt modelId="{7AAB9BE5-5639-42C2-B041-01E8ACCC4DEA}">
      <dgm:prSet phldrT="[Text]" custT="1"/>
      <dgm:spPr/>
      <dgm:t>
        <a:bodyPr/>
        <a:lstStyle/>
        <a:p>
          <a:r>
            <a:rPr lang="en-US" sz="1800" dirty="0"/>
            <a:t>Deferred Tax</a:t>
          </a:r>
          <a:endParaRPr lang="en-US" sz="2000" dirty="0"/>
        </a:p>
      </dgm:t>
    </dgm:pt>
    <dgm:pt modelId="{BBAC821E-5538-4901-950F-61936260435D}" type="parTrans" cxnId="{45ACD47B-8BB8-420F-9D78-D4F7FEE117BD}">
      <dgm:prSet/>
      <dgm:spPr/>
      <dgm:t>
        <a:bodyPr/>
        <a:lstStyle/>
        <a:p>
          <a:endParaRPr lang="en-US"/>
        </a:p>
      </dgm:t>
    </dgm:pt>
    <dgm:pt modelId="{21805A19-B434-4F80-A7C7-E897BF631322}" type="sibTrans" cxnId="{45ACD47B-8BB8-420F-9D78-D4F7FEE117BD}">
      <dgm:prSet/>
      <dgm:spPr/>
      <dgm:t>
        <a:bodyPr/>
        <a:lstStyle/>
        <a:p>
          <a:endParaRPr lang="en-US"/>
        </a:p>
      </dgm:t>
    </dgm:pt>
    <dgm:pt modelId="{8F6CEA27-D43D-4BAD-B622-844C13B80E26}" type="pres">
      <dgm:prSet presAssocID="{FDA8F718-1899-441B-A212-80C701CD58B3}" presName="hierChild1" presStyleCnt="0">
        <dgm:presLayoutVars>
          <dgm:chPref val="1"/>
          <dgm:dir/>
          <dgm:animOne val="branch"/>
          <dgm:animLvl val="lvl"/>
          <dgm:resizeHandles/>
        </dgm:presLayoutVars>
      </dgm:prSet>
      <dgm:spPr/>
    </dgm:pt>
    <dgm:pt modelId="{6B363F95-F353-41B1-8AAD-44F1C8914DE9}" type="pres">
      <dgm:prSet presAssocID="{D118053C-21FD-48D1-B410-723A00A446A4}" presName="hierRoot1" presStyleCnt="0"/>
      <dgm:spPr/>
    </dgm:pt>
    <dgm:pt modelId="{5E2F6D2C-E08C-4B0C-9ED4-9C8AB558CFBB}" type="pres">
      <dgm:prSet presAssocID="{D118053C-21FD-48D1-B410-723A00A446A4}" presName="composite" presStyleCnt="0"/>
      <dgm:spPr/>
    </dgm:pt>
    <dgm:pt modelId="{E40B2828-9AAC-4BD4-8355-6DD554A5E6F9}" type="pres">
      <dgm:prSet presAssocID="{D118053C-21FD-48D1-B410-723A00A446A4}" presName="background" presStyleLbl="node0" presStyleIdx="0" presStyleCnt="1"/>
      <dgm:spPr/>
    </dgm:pt>
    <dgm:pt modelId="{354F3B30-419D-4B91-864D-5E13618B07C0}" type="pres">
      <dgm:prSet presAssocID="{D118053C-21FD-48D1-B410-723A00A446A4}" presName="text" presStyleLbl="fgAcc0" presStyleIdx="0" presStyleCnt="1" custScaleX="126848">
        <dgm:presLayoutVars>
          <dgm:chPref val="3"/>
        </dgm:presLayoutVars>
      </dgm:prSet>
      <dgm:spPr/>
    </dgm:pt>
    <dgm:pt modelId="{7026EE2A-3C7D-4270-A32E-6B6B79F5D162}" type="pres">
      <dgm:prSet presAssocID="{D118053C-21FD-48D1-B410-723A00A446A4}" presName="hierChild2" presStyleCnt="0"/>
      <dgm:spPr/>
    </dgm:pt>
    <dgm:pt modelId="{62C0B7AA-2D1A-4D81-8CEF-F22E5258EC04}" type="pres">
      <dgm:prSet presAssocID="{CE713885-C51B-4CF6-9859-310C39E023D4}" presName="Name10" presStyleLbl="parChTrans1D2" presStyleIdx="0" presStyleCnt="2"/>
      <dgm:spPr/>
    </dgm:pt>
    <dgm:pt modelId="{C70B3D4D-B825-45E1-B5CC-E6EC29E36305}" type="pres">
      <dgm:prSet presAssocID="{927EC183-7141-4615-90D5-E6B1ED1A429F}" presName="hierRoot2" presStyleCnt="0"/>
      <dgm:spPr/>
    </dgm:pt>
    <dgm:pt modelId="{912F9D5E-74D8-4519-85C0-EE2EA4860417}" type="pres">
      <dgm:prSet presAssocID="{927EC183-7141-4615-90D5-E6B1ED1A429F}" presName="composite2" presStyleCnt="0"/>
      <dgm:spPr/>
    </dgm:pt>
    <dgm:pt modelId="{786FA8C1-3488-4F79-9CE7-84459C88C020}" type="pres">
      <dgm:prSet presAssocID="{927EC183-7141-4615-90D5-E6B1ED1A429F}" presName="background2" presStyleLbl="node2" presStyleIdx="0" presStyleCnt="2"/>
      <dgm:spPr/>
    </dgm:pt>
    <dgm:pt modelId="{4C8FFAB7-0552-494A-BDDD-9E55FC611906}" type="pres">
      <dgm:prSet presAssocID="{927EC183-7141-4615-90D5-E6B1ED1A429F}" presName="text2" presStyleLbl="fgAcc2" presStyleIdx="0" presStyleCnt="2" custScaleX="143095">
        <dgm:presLayoutVars>
          <dgm:chPref val="3"/>
        </dgm:presLayoutVars>
      </dgm:prSet>
      <dgm:spPr/>
    </dgm:pt>
    <dgm:pt modelId="{CCCC3E00-8C76-490C-802D-B041EEF7870F}" type="pres">
      <dgm:prSet presAssocID="{927EC183-7141-4615-90D5-E6B1ED1A429F}" presName="hierChild3" presStyleCnt="0"/>
      <dgm:spPr/>
    </dgm:pt>
    <dgm:pt modelId="{221E2159-2AFF-4F70-AA2D-A9B6FF932116}" type="pres">
      <dgm:prSet presAssocID="{40250BD7-9AD1-4FBF-BF56-B17C4316E7E2}" presName="Name17" presStyleLbl="parChTrans1D3" presStyleIdx="0" presStyleCnt="2"/>
      <dgm:spPr/>
    </dgm:pt>
    <dgm:pt modelId="{611011CE-0963-412C-A986-36201A504CB6}" type="pres">
      <dgm:prSet presAssocID="{42B6AC83-A1A0-40AD-BFFC-B90ADE34AF71}" presName="hierRoot3" presStyleCnt="0"/>
      <dgm:spPr/>
    </dgm:pt>
    <dgm:pt modelId="{56806066-D7FC-4FBA-925A-D5570C7955AE}" type="pres">
      <dgm:prSet presAssocID="{42B6AC83-A1A0-40AD-BFFC-B90ADE34AF71}" presName="composite3" presStyleCnt="0"/>
      <dgm:spPr/>
    </dgm:pt>
    <dgm:pt modelId="{69206B47-4B19-485E-9B55-B17409E06A81}" type="pres">
      <dgm:prSet presAssocID="{42B6AC83-A1A0-40AD-BFFC-B90ADE34AF71}" presName="background3" presStyleLbl="node3" presStyleIdx="0" presStyleCnt="2"/>
      <dgm:spPr/>
    </dgm:pt>
    <dgm:pt modelId="{71257C92-8D2D-4326-93D9-A85F51C8EC98}" type="pres">
      <dgm:prSet presAssocID="{42B6AC83-A1A0-40AD-BFFC-B90ADE34AF71}" presName="text3" presStyleLbl="fgAcc3" presStyleIdx="0" presStyleCnt="2" custScaleX="178118">
        <dgm:presLayoutVars>
          <dgm:chPref val="3"/>
        </dgm:presLayoutVars>
      </dgm:prSet>
      <dgm:spPr/>
    </dgm:pt>
    <dgm:pt modelId="{1532652F-D9AA-4435-BB23-0822CB31FEEE}" type="pres">
      <dgm:prSet presAssocID="{42B6AC83-A1A0-40AD-BFFC-B90ADE34AF71}" presName="hierChild4" presStyleCnt="0"/>
      <dgm:spPr/>
    </dgm:pt>
    <dgm:pt modelId="{1222B445-7EE8-495E-88AF-14CD8D02EE39}" type="pres">
      <dgm:prSet presAssocID="{53EE5474-1023-43D7-98B8-6F00D533D118}" presName="Name17" presStyleLbl="parChTrans1D3" presStyleIdx="1" presStyleCnt="2"/>
      <dgm:spPr/>
    </dgm:pt>
    <dgm:pt modelId="{41A467B7-73D3-4C04-BEA9-6464F9DD7785}" type="pres">
      <dgm:prSet presAssocID="{EBB19782-AAF1-4792-BF19-0A5C06D145E5}" presName="hierRoot3" presStyleCnt="0"/>
      <dgm:spPr/>
    </dgm:pt>
    <dgm:pt modelId="{F8B8B682-43C9-4A11-B11A-7B50F9DCB6B5}" type="pres">
      <dgm:prSet presAssocID="{EBB19782-AAF1-4792-BF19-0A5C06D145E5}" presName="composite3" presStyleCnt="0"/>
      <dgm:spPr/>
    </dgm:pt>
    <dgm:pt modelId="{00896961-1351-44BE-B03A-E4AEDB2F3B45}" type="pres">
      <dgm:prSet presAssocID="{EBB19782-AAF1-4792-BF19-0A5C06D145E5}" presName="background3" presStyleLbl="node3" presStyleIdx="1" presStyleCnt="2"/>
      <dgm:spPr/>
    </dgm:pt>
    <dgm:pt modelId="{F3A885DC-1754-4D3A-8808-40E054724F47}" type="pres">
      <dgm:prSet presAssocID="{EBB19782-AAF1-4792-BF19-0A5C06D145E5}" presName="text3" presStyleLbl="fgAcc3" presStyleIdx="1" presStyleCnt="2" custScaleX="174578">
        <dgm:presLayoutVars>
          <dgm:chPref val="3"/>
        </dgm:presLayoutVars>
      </dgm:prSet>
      <dgm:spPr/>
    </dgm:pt>
    <dgm:pt modelId="{56BFB0F2-CE54-4AA7-8C42-88EAE3FCC1A9}" type="pres">
      <dgm:prSet presAssocID="{EBB19782-AAF1-4792-BF19-0A5C06D145E5}" presName="hierChild4" presStyleCnt="0"/>
      <dgm:spPr/>
    </dgm:pt>
    <dgm:pt modelId="{4D966080-D234-4700-B6AA-FA6B208789D4}" type="pres">
      <dgm:prSet presAssocID="{BBAC821E-5538-4901-950F-61936260435D}" presName="Name10" presStyleLbl="parChTrans1D2" presStyleIdx="1" presStyleCnt="2"/>
      <dgm:spPr/>
    </dgm:pt>
    <dgm:pt modelId="{A6ED3A27-7397-475B-89EB-9F7FB992B99D}" type="pres">
      <dgm:prSet presAssocID="{7AAB9BE5-5639-42C2-B041-01E8ACCC4DEA}" presName="hierRoot2" presStyleCnt="0"/>
      <dgm:spPr/>
    </dgm:pt>
    <dgm:pt modelId="{708B62FB-599C-4635-A876-6F2907423A46}" type="pres">
      <dgm:prSet presAssocID="{7AAB9BE5-5639-42C2-B041-01E8ACCC4DEA}" presName="composite2" presStyleCnt="0"/>
      <dgm:spPr/>
    </dgm:pt>
    <dgm:pt modelId="{06486B5B-A61F-41FB-A252-A5411D941451}" type="pres">
      <dgm:prSet presAssocID="{7AAB9BE5-5639-42C2-B041-01E8ACCC4DEA}" presName="background2" presStyleLbl="node2" presStyleIdx="1" presStyleCnt="2"/>
      <dgm:spPr/>
    </dgm:pt>
    <dgm:pt modelId="{7E785134-B122-4FF1-9F8D-50BE1E19DAF5}" type="pres">
      <dgm:prSet presAssocID="{7AAB9BE5-5639-42C2-B041-01E8ACCC4DEA}" presName="text2" presStyleLbl="fgAcc2" presStyleIdx="1" presStyleCnt="2" custScaleX="140980">
        <dgm:presLayoutVars>
          <dgm:chPref val="3"/>
        </dgm:presLayoutVars>
      </dgm:prSet>
      <dgm:spPr/>
    </dgm:pt>
    <dgm:pt modelId="{A840CFDF-4901-4416-B7F5-1789CC081004}" type="pres">
      <dgm:prSet presAssocID="{7AAB9BE5-5639-42C2-B041-01E8ACCC4DEA}" presName="hierChild3" presStyleCnt="0"/>
      <dgm:spPr/>
    </dgm:pt>
  </dgm:ptLst>
  <dgm:cxnLst>
    <dgm:cxn modelId="{A6A3851E-DAB9-48AD-B79E-272D1E8F2B45}" type="presOf" srcId="{40250BD7-9AD1-4FBF-BF56-B17C4316E7E2}" destId="{221E2159-2AFF-4F70-AA2D-A9B6FF932116}" srcOrd="0" destOrd="0" presId="urn:microsoft.com/office/officeart/2005/8/layout/hierarchy1"/>
    <dgm:cxn modelId="{C688695C-B386-41FF-9693-B2E342FC3463}" type="presOf" srcId="{927EC183-7141-4615-90D5-E6B1ED1A429F}" destId="{4C8FFAB7-0552-494A-BDDD-9E55FC611906}" srcOrd="0" destOrd="0" presId="urn:microsoft.com/office/officeart/2005/8/layout/hierarchy1"/>
    <dgm:cxn modelId="{88C53A61-B575-4A61-9CAE-C19DBA88FD97}" srcId="{927EC183-7141-4615-90D5-E6B1ED1A429F}" destId="{EBB19782-AAF1-4792-BF19-0A5C06D145E5}" srcOrd="1" destOrd="0" parTransId="{53EE5474-1023-43D7-98B8-6F00D533D118}" sibTransId="{E36987F4-39F3-4E49-8D67-0F3D44BF3080}"/>
    <dgm:cxn modelId="{F23FED6A-4DE2-45B7-9B1F-AB08577E21E0}" type="presOf" srcId="{BBAC821E-5538-4901-950F-61936260435D}" destId="{4D966080-D234-4700-B6AA-FA6B208789D4}" srcOrd="0" destOrd="0" presId="urn:microsoft.com/office/officeart/2005/8/layout/hierarchy1"/>
    <dgm:cxn modelId="{5A335F54-7EFF-4F9F-A4B3-6C7835174269}" type="presOf" srcId="{FDA8F718-1899-441B-A212-80C701CD58B3}" destId="{8F6CEA27-D43D-4BAD-B622-844C13B80E26}" srcOrd="0" destOrd="0" presId="urn:microsoft.com/office/officeart/2005/8/layout/hierarchy1"/>
    <dgm:cxn modelId="{45ACD47B-8BB8-420F-9D78-D4F7FEE117BD}" srcId="{D118053C-21FD-48D1-B410-723A00A446A4}" destId="{7AAB9BE5-5639-42C2-B041-01E8ACCC4DEA}" srcOrd="1" destOrd="0" parTransId="{BBAC821E-5538-4901-950F-61936260435D}" sibTransId="{21805A19-B434-4F80-A7C7-E897BF631322}"/>
    <dgm:cxn modelId="{0B8DF68C-C72E-40AC-B11F-9C363CF263F9}" srcId="{FDA8F718-1899-441B-A212-80C701CD58B3}" destId="{D118053C-21FD-48D1-B410-723A00A446A4}" srcOrd="0" destOrd="0" parTransId="{6FA7F599-6B1B-4C0F-AC22-79CA5BDBCDCE}" sibTransId="{F4F3B05B-A4D5-4D7B-8B08-CE321CCC88DD}"/>
    <dgm:cxn modelId="{629C0494-AE1D-430C-9B17-A215274276C4}" srcId="{D118053C-21FD-48D1-B410-723A00A446A4}" destId="{927EC183-7141-4615-90D5-E6B1ED1A429F}" srcOrd="0" destOrd="0" parTransId="{CE713885-C51B-4CF6-9859-310C39E023D4}" sibTransId="{909A82E6-6ABB-494C-AA64-BC5A5CADED88}"/>
    <dgm:cxn modelId="{1B0C0F97-D46E-41A9-A5FD-9660ABACFE61}" type="presOf" srcId="{42B6AC83-A1A0-40AD-BFFC-B90ADE34AF71}" destId="{71257C92-8D2D-4326-93D9-A85F51C8EC98}" srcOrd="0" destOrd="0" presId="urn:microsoft.com/office/officeart/2005/8/layout/hierarchy1"/>
    <dgm:cxn modelId="{D43217A1-569A-448B-86A8-3D136B6A1AA0}" type="presOf" srcId="{CE713885-C51B-4CF6-9859-310C39E023D4}" destId="{62C0B7AA-2D1A-4D81-8CEF-F22E5258EC04}" srcOrd="0" destOrd="0" presId="urn:microsoft.com/office/officeart/2005/8/layout/hierarchy1"/>
    <dgm:cxn modelId="{A1E786BC-439E-41CD-841A-1B87A77321BA}" type="presOf" srcId="{53EE5474-1023-43D7-98B8-6F00D533D118}" destId="{1222B445-7EE8-495E-88AF-14CD8D02EE39}" srcOrd="0" destOrd="0" presId="urn:microsoft.com/office/officeart/2005/8/layout/hierarchy1"/>
    <dgm:cxn modelId="{52D7F5E5-D8B8-46EA-83A2-3C684C2E1C28}" srcId="{927EC183-7141-4615-90D5-E6B1ED1A429F}" destId="{42B6AC83-A1A0-40AD-BFFC-B90ADE34AF71}" srcOrd="0" destOrd="0" parTransId="{40250BD7-9AD1-4FBF-BF56-B17C4316E7E2}" sibTransId="{7D361D7A-AD4D-45F6-843B-A64EA6E6AD0B}"/>
    <dgm:cxn modelId="{EA15D8E9-FA8A-4A07-AF05-56E66F317E1A}" type="presOf" srcId="{7AAB9BE5-5639-42C2-B041-01E8ACCC4DEA}" destId="{7E785134-B122-4FF1-9F8D-50BE1E19DAF5}" srcOrd="0" destOrd="0" presId="urn:microsoft.com/office/officeart/2005/8/layout/hierarchy1"/>
    <dgm:cxn modelId="{16E305EE-0555-4E8F-9396-B6F591D6D073}" type="presOf" srcId="{EBB19782-AAF1-4792-BF19-0A5C06D145E5}" destId="{F3A885DC-1754-4D3A-8808-40E054724F47}" srcOrd="0" destOrd="0" presId="urn:microsoft.com/office/officeart/2005/8/layout/hierarchy1"/>
    <dgm:cxn modelId="{8822DCF1-CAA4-42A4-A202-4919A733CECE}" type="presOf" srcId="{D118053C-21FD-48D1-B410-723A00A446A4}" destId="{354F3B30-419D-4B91-864D-5E13618B07C0}" srcOrd="0" destOrd="0" presId="urn:microsoft.com/office/officeart/2005/8/layout/hierarchy1"/>
    <dgm:cxn modelId="{8A837819-08CE-48DD-ADB0-BF25FA15C95E}" type="presParOf" srcId="{8F6CEA27-D43D-4BAD-B622-844C13B80E26}" destId="{6B363F95-F353-41B1-8AAD-44F1C8914DE9}" srcOrd="0" destOrd="0" presId="urn:microsoft.com/office/officeart/2005/8/layout/hierarchy1"/>
    <dgm:cxn modelId="{6303C21F-0A5B-4A69-BE5E-79DDB0FE87CC}" type="presParOf" srcId="{6B363F95-F353-41B1-8AAD-44F1C8914DE9}" destId="{5E2F6D2C-E08C-4B0C-9ED4-9C8AB558CFBB}" srcOrd="0" destOrd="0" presId="urn:microsoft.com/office/officeart/2005/8/layout/hierarchy1"/>
    <dgm:cxn modelId="{EA4F6BFC-F28C-4A42-AB45-9F233E713A30}" type="presParOf" srcId="{5E2F6D2C-E08C-4B0C-9ED4-9C8AB558CFBB}" destId="{E40B2828-9AAC-4BD4-8355-6DD554A5E6F9}" srcOrd="0" destOrd="0" presId="urn:microsoft.com/office/officeart/2005/8/layout/hierarchy1"/>
    <dgm:cxn modelId="{E03F83AB-8E82-4BD2-904B-FE1075C15A00}" type="presParOf" srcId="{5E2F6D2C-E08C-4B0C-9ED4-9C8AB558CFBB}" destId="{354F3B30-419D-4B91-864D-5E13618B07C0}" srcOrd="1" destOrd="0" presId="urn:microsoft.com/office/officeart/2005/8/layout/hierarchy1"/>
    <dgm:cxn modelId="{D20D9298-F13B-423C-B5F2-BEF89C8B243E}" type="presParOf" srcId="{6B363F95-F353-41B1-8AAD-44F1C8914DE9}" destId="{7026EE2A-3C7D-4270-A32E-6B6B79F5D162}" srcOrd="1" destOrd="0" presId="urn:microsoft.com/office/officeart/2005/8/layout/hierarchy1"/>
    <dgm:cxn modelId="{2C9B261E-9002-4C75-B7E0-0BA879AD5581}" type="presParOf" srcId="{7026EE2A-3C7D-4270-A32E-6B6B79F5D162}" destId="{62C0B7AA-2D1A-4D81-8CEF-F22E5258EC04}" srcOrd="0" destOrd="0" presId="urn:microsoft.com/office/officeart/2005/8/layout/hierarchy1"/>
    <dgm:cxn modelId="{D927A564-6E5B-4B89-AEDB-3689D96D5FBF}" type="presParOf" srcId="{7026EE2A-3C7D-4270-A32E-6B6B79F5D162}" destId="{C70B3D4D-B825-45E1-B5CC-E6EC29E36305}" srcOrd="1" destOrd="0" presId="urn:microsoft.com/office/officeart/2005/8/layout/hierarchy1"/>
    <dgm:cxn modelId="{96A7CE56-05A8-42B4-BC57-292F2063203E}" type="presParOf" srcId="{C70B3D4D-B825-45E1-B5CC-E6EC29E36305}" destId="{912F9D5E-74D8-4519-85C0-EE2EA4860417}" srcOrd="0" destOrd="0" presId="urn:microsoft.com/office/officeart/2005/8/layout/hierarchy1"/>
    <dgm:cxn modelId="{5C953999-B66A-4E84-8FDD-3019467B5324}" type="presParOf" srcId="{912F9D5E-74D8-4519-85C0-EE2EA4860417}" destId="{786FA8C1-3488-4F79-9CE7-84459C88C020}" srcOrd="0" destOrd="0" presId="urn:microsoft.com/office/officeart/2005/8/layout/hierarchy1"/>
    <dgm:cxn modelId="{2E393AB3-8A2E-49C1-9F3B-B6FB6B206FFF}" type="presParOf" srcId="{912F9D5E-74D8-4519-85C0-EE2EA4860417}" destId="{4C8FFAB7-0552-494A-BDDD-9E55FC611906}" srcOrd="1" destOrd="0" presId="urn:microsoft.com/office/officeart/2005/8/layout/hierarchy1"/>
    <dgm:cxn modelId="{F1B5BE63-E315-4DA6-8C32-BB40F5F94CA6}" type="presParOf" srcId="{C70B3D4D-B825-45E1-B5CC-E6EC29E36305}" destId="{CCCC3E00-8C76-490C-802D-B041EEF7870F}" srcOrd="1" destOrd="0" presId="urn:microsoft.com/office/officeart/2005/8/layout/hierarchy1"/>
    <dgm:cxn modelId="{0196C359-7B6E-4545-8E0F-AE3CCA40D6CB}" type="presParOf" srcId="{CCCC3E00-8C76-490C-802D-B041EEF7870F}" destId="{221E2159-2AFF-4F70-AA2D-A9B6FF932116}" srcOrd="0" destOrd="0" presId="urn:microsoft.com/office/officeart/2005/8/layout/hierarchy1"/>
    <dgm:cxn modelId="{C566E184-DBA5-4470-A9CA-9D7C50536E17}" type="presParOf" srcId="{CCCC3E00-8C76-490C-802D-B041EEF7870F}" destId="{611011CE-0963-412C-A986-36201A504CB6}" srcOrd="1" destOrd="0" presId="urn:microsoft.com/office/officeart/2005/8/layout/hierarchy1"/>
    <dgm:cxn modelId="{D1CB5DE7-ECD9-4E72-82C6-7D6507BE5FFD}" type="presParOf" srcId="{611011CE-0963-412C-A986-36201A504CB6}" destId="{56806066-D7FC-4FBA-925A-D5570C7955AE}" srcOrd="0" destOrd="0" presId="urn:microsoft.com/office/officeart/2005/8/layout/hierarchy1"/>
    <dgm:cxn modelId="{7FC61DE4-735A-469F-8A55-3EE7020218EC}" type="presParOf" srcId="{56806066-D7FC-4FBA-925A-D5570C7955AE}" destId="{69206B47-4B19-485E-9B55-B17409E06A81}" srcOrd="0" destOrd="0" presId="urn:microsoft.com/office/officeart/2005/8/layout/hierarchy1"/>
    <dgm:cxn modelId="{43041AEF-F6F4-4218-8E57-1F95F9E8693A}" type="presParOf" srcId="{56806066-D7FC-4FBA-925A-D5570C7955AE}" destId="{71257C92-8D2D-4326-93D9-A85F51C8EC98}" srcOrd="1" destOrd="0" presId="urn:microsoft.com/office/officeart/2005/8/layout/hierarchy1"/>
    <dgm:cxn modelId="{AD5BD03F-4C0D-4E9D-AE7D-FEA05F409054}" type="presParOf" srcId="{611011CE-0963-412C-A986-36201A504CB6}" destId="{1532652F-D9AA-4435-BB23-0822CB31FEEE}" srcOrd="1" destOrd="0" presId="urn:microsoft.com/office/officeart/2005/8/layout/hierarchy1"/>
    <dgm:cxn modelId="{4674C8F8-9432-44EA-BBAB-ED57CAF8F600}" type="presParOf" srcId="{CCCC3E00-8C76-490C-802D-B041EEF7870F}" destId="{1222B445-7EE8-495E-88AF-14CD8D02EE39}" srcOrd="2" destOrd="0" presId="urn:microsoft.com/office/officeart/2005/8/layout/hierarchy1"/>
    <dgm:cxn modelId="{2F33AE79-DEF9-462E-9753-D3BCBF427A46}" type="presParOf" srcId="{CCCC3E00-8C76-490C-802D-B041EEF7870F}" destId="{41A467B7-73D3-4C04-BEA9-6464F9DD7785}" srcOrd="3" destOrd="0" presId="urn:microsoft.com/office/officeart/2005/8/layout/hierarchy1"/>
    <dgm:cxn modelId="{DB4B878A-9693-46E6-A789-A40F5861E592}" type="presParOf" srcId="{41A467B7-73D3-4C04-BEA9-6464F9DD7785}" destId="{F8B8B682-43C9-4A11-B11A-7B50F9DCB6B5}" srcOrd="0" destOrd="0" presId="urn:microsoft.com/office/officeart/2005/8/layout/hierarchy1"/>
    <dgm:cxn modelId="{750F466C-39B3-478A-B934-29E7B781FD6B}" type="presParOf" srcId="{F8B8B682-43C9-4A11-B11A-7B50F9DCB6B5}" destId="{00896961-1351-44BE-B03A-E4AEDB2F3B45}" srcOrd="0" destOrd="0" presId="urn:microsoft.com/office/officeart/2005/8/layout/hierarchy1"/>
    <dgm:cxn modelId="{1502D141-17CF-49E6-8B46-9BB058062FFE}" type="presParOf" srcId="{F8B8B682-43C9-4A11-B11A-7B50F9DCB6B5}" destId="{F3A885DC-1754-4D3A-8808-40E054724F47}" srcOrd="1" destOrd="0" presId="urn:microsoft.com/office/officeart/2005/8/layout/hierarchy1"/>
    <dgm:cxn modelId="{E6D3DBE7-CE89-405B-854D-848CDD6D419E}" type="presParOf" srcId="{41A467B7-73D3-4C04-BEA9-6464F9DD7785}" destId="{56BFB0F2-CE54-4AA7-8C42-88EAE3FCC1A9}" srcOrd="1" destOrd="0" presId="urn:microsoft.com/office/officeart/2005/8/layout/hierarchy1"/>
    <dgm:cxn modelId="{7B0F78D9-00A9-4A04-A5BD-3748F8C2EA2B}" type="presParOf" srcId="{7026EE2A-3C7D-4270-A32E-6B6B79F5D162}" destId="{4D966080-D234-4700-B6AA-FA6B208789D4}" srcOrd="2" destOrd="0" presId="urn:microsoft.com/office/officeart/2005/8/layout/hierarchy1"/>
    <dgm:cxn modelId="{412D7F8D-8675-4489-A6BF-3AFAFE4D5A63}" type="presParOf" srcId="{7026EE2A-3C7D-4270-A32E-6B6B79F5D162}" destId="{A6ED3A27-7397-475B-89EB-9F7FB992B99D}" srcOrd="3" destOrd="0" presId="urn:microsoft.com/office/officeart/2005/8/layout/hierarchy1"/>
    <dgm:cxn modelId="{A2C5360E-D224-41A8-8AA8-3F8A24CF5539}" type="presParOf" srcId="{A6ED3A27-7397-475B-89EB-9F7FB992B99D}" destId="{708B62FB-599C-4635-A876-6F2907423A46}" srcOrd="0" destOrd="0" presId="urn:microsoft.com/office/officeart/2005/8/layout/hierarchy1"/>
    <dgm:cxn modelId="{77BA1E82-D985-4F24-B052-9588FB0503B8}" type="presParOf" srcId="{708B62FB-599C-4635-A876-6F2907423A46}" destId="{06486B5B-A61F-41FB-A252-A5411D941451}" srcOrd="0" destOrd="0" presId="urn:microsoft.com/office/officeart/2005/8/layout/hierarchy1"/>
    <dgm:cxn modelId="{6B87C734-22C0-4E07-AE6D-97D5FC3D4423}" type="presParOf" srcId="{708B62FB-599C-4635-A876-6F2907423A46}" destId="{7E785134-B122-4FF1-9F8D-50BE1E19DAF5}" srcOrd="1" destOrd="0" presId="urn:microsoft.com/office/officeart/2005/8/layout/hierarchy1"/>
    <dgm:cxn modelId="{9FF39140-3A09-4F90-8A60-DCA99236A0E4}" type="presParOf" srcId="{A6ED3A27-7397-475B-89EB-9F7FB992B99D}" destId="{A840CFDF-4901-4416-B7F5-1789CC08100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A8F718-1899-441B-A212-80C701CD58B3}"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D118053C-21FD-48D1-B410-723A00A446A4}">
      <dgm:prSet phldrT="[Text]" custT="1"/>
      <dgm:spPr/>
      <dgm:t>
        <a:bodyPr/>
        <a:lstStyle/>
        <a:p>
          <a:r>
            <a:rPr lang="en-US" sz="1800" dirty="0"/>
            <a:t>Corporate Income Tax</a:t>
          </a:r>
        </a:p>
      </dgm:t>
    </dgm:pt>
    <dgm:pt modelId="{6FA7F599-6B1B-4C0F-AC22-79CA5BDBCDCE}" type="parTrans" cxnId="{0B8DF68C-C72E-40AC-B11F-9C363CF263F9}">
      <dgm:prSet/>
      <dgm:spPr/>
      <dgm:t>
        <a:bodyPr/>
        <a:lstStyle/>
        <a:p>
          <a:endParaRPr lang="en-US"/>
        </a:p>
      </dgm:t>
    </dgm:pt>
    <dgm:pt modelId="{F4F3B05B-A4D5-4D7B-8B08-CE321CCC88DD}" type="sibTrans" cxnId="{0B8DF68C-C72E-40AC-B11F-9C363CF263F9}">
      <dgm:prSet/>
      <dgm:spPr/>
      <dgm:t>
        <a:bodyPr/>
        <a:lstStyle/>
        <a:p>
          <a:endParaRPr lang="en-US"/>
        </a:p>
      </dgm:t>
    </dgm:pt>
    <dgm:pt modelId="{927EC183-7141-4615-90D5-E6B1ED1A429F}">
      <dgm:prSet phldrT="[Text]" custT="1"/>
      <dgm:spPr/>
      <dgm:t>
        <a:bodyPr/>
        <a:lstStyle/>
        <a:p>
          <a:r>
            <a:rPr lang="en-US" sz="1800" dirty="0"/>
            <a:t>Minimum Tax</a:t>
          </a:r>
          <a:endParaRPr lang="en-US" sz="2500" dirty="0"/>
        </a:p>
      </dgm:t>
    </dgm:pt>
    <dgm:pt modelId="{CE713885-C51B-4CF6-9859-310C39E023D4}" type="parTrans" cxnId="{629C0494-AE1D-430C-9B17-A215274276C4}">
      <dgm:prSet/>
      <dgm:spPr/>
      <dgm:t>
        <a:bodyPr/>
        <a:lstStyle/>
        <a:p>
          <a:endParaRPr lang="en-US"/>
        </a:p>
      </dgm:t>
    </dgm:pt>
    <dgm:pt modelId="{909A82E6-6ABB-494C-AA64-BC5A5CADED88}" type="sibTrans" cxnId="{629C0494-AE1D-430C-9B17-A215274276C4}">
      <dgm:prSet/>
      <dgm:spPr/>
      <dgm:t>
        <a:bodyPr/>
        <a:lstStyle/>
        <a:p>
          <a:endParaRPr lang="en-US"/>
        </a:p>
      </dgm:t>
    </dgm:pt>
    <dgm:pt modelId="{42B6AC83-A1A0-40AD-BFFC-B90ADE34AF71}">
      <dgm:prSet phldrT="[Text]" custT="1"/>
      <dgm:spPr/>
      <dgm:t>
        <a:bodyPr/>
        <a:lstStyle/>
        <a:p>
          <a:r>
            <a:rPr lang="en-US" sz="1800" dirty="0"/>
            <a:t>TDS* on Revenue</a:t>
          </a:r>
        </a:p>
      </dgm:t>
    </dgm:pt>
    <dgm:pt modelId="{40250BD7-9AD1-4FBF-BF56-B17C4316E7E2}" type="parTrans" cxnId="{52D7F5E5-D8B8-46EA-83A2-3C684C2E1C28}">
      <dgm:prSet/>
      <dgm:spPr/>
      <dgm:t>
        <a:bodyPr/>
        <a:lstStyle/>
        <a:p>
          <a:endParaRPr lang="en-US"/>
        </a:p>
      </dgm:t>
    </dgm:pt>
    <dgm:pt modelId="{7D361D7A-AD4D-45F6-843B-A64EA6E6AD0B}" type="sibTrans" cxnId="{52D7F5E5-D8B8-46EA-83A2-3C684C2E1C28}">
      <dgm:prSet/>
      <dgm:spPr/>
      <dgm:t>
        <a:bodyPr/>
        <a:lstStyle/>
        <a:p>
          <a:endParaRPr lang="en-US"/>
        </a:p>
      </dgm:t>
    </dgm:pt>
    <dgm:pt modelId="{EBB19782-AAF1-4792-BF19-0A5C06D145E5}">
      <dgm:prSet phldrT="[Text]"/>
      <dgm:spPr/>
      <dgm:t>
        <a:bodyPr/>
        <a:lstStyle/>
        <a:p>
          <a:r>
            <a:rPr lang="en-US" dirty="0"/>
            <a:t>Minimum Tax on Gross Receipts</a:t>
          </a:r>
        </a:p>
      </dgm:t>
    </dgm:pt>
    <dgm:pt modelId="{53EE5474-1023-43D7-98B8-6F00D533D118}" type="parTrans" cxnId="{88C53A61-B575-4A61-9CAE-C19DBA88FD97}">
      <dgm:prSet/>
      <dgm:spPr/>
      <dgm:t>
        <a:bodyPr/>
        <a:lstStyle/>
        <a:p>
          <a:endParaRPr lang="en-US"/>
        </a:p>
      </dgm:t>
    </dgm:pt>
    <dgm:pt modelId="{E36987F4-39F3-4E49-8D67-0F3D44BF3080}" type="sibTrans" cxnId="{88C53A61-B575-4A61-9CAE-C19DBA88FD97}">
      <dgm:prSet/>
      <dgm:spPr/>
      <dgm:t>
        <a:bodyPr/>
        <a:lstStyle/>
        <a:p>
          <a:endParaRPr lang="en-US"/>
        </a:p>
      </dgm:t>
    </dgm:pt>
    <dgm:pt modelId="{7AAB9BE5-5639-42C2-B041-01E8ACCC4DEA}">
      <dgm:prSet phldrT="[Text]" custT="1"/>
      <dgm:spPr/>
      <dgm:t>
        <a:bodyPr/>
        <a:lstStyle/>
        <a:p>
          <a:r>
            <a:rPr lang="en-US" sz="1800" dirty="0"/>
            <a:t>Regular Tax</a:t>
          </a:r>
          <a:endParaRPr lang="en-US" sz="2000" dirty="0"/>
        </a:p>
      </dgm:t>
    </dgm:pt>
    <dgm:pt modelId="{BBAC821E-5538-4901-950F-61936260435D}" type="parTrans" cxnId="{45ACD47B-8BB8-420F-9D78-D4F7FEE117BD}">
      <dgm:prSet/>
      <dgm:spPr/>
      <dgm:t>
        <a:bodyPr/>
        <a:lstStyle/>
        <a:p>
          <a:endParaRPr lang="en-US"/>
        </a:p>
      </dgm:t>
    </dgm:pt>
    <dgm:pt modelId="{21805A19-B434-4F80-A7C7-E897BF631322}" type="sibTrans" cxnId="{45ACD47B-8BB8-420F-9D78-D4F7FEE117BD}">
      <dgm:prSet/>
      <dgm:spPr/>
      <dgm:t>
        <a:bodyPr/>
        <a:lstStyle/>
        <a:p>
          <a:endParaRPr lang="en-US"/>
        </a:p>
      </dgm:t>
    </dgm:pt>
    <dgm:pt modelId="{8F6CEA27-D43D-4BAD-B622-844C13B80E26}" type="pres">
      <dgm:prSet presAssocID="{FDA8F718-1899-441B-A212-80C701CD58B3}" presName="hierChild1" presStyleCnt="0">
        <dgm:presLayoutVars>
          <dgm:chPref val="1"/>
          <dgm:dir/>
          <dgm:animOne val="branch"/>
          <dgm:animLvl val="lvl"/>
          <dgm:resizeHandles/>
        </dgm:presLayoutVars>
      </dgm:prSet>
      <dgm:spPr/>
    </dgm:pt>
    <dgm:pt modelId="{6B363F95-F353-41B1-8AAD-44F1C8914DE9}" type="pres">
      <dgm:prSet presAssocID="{D118053C-21FD-48D1-B410-723A00A446A4}" presName="hierRoot1" presStyleCnt="0"/>
      <dgm:spPr/>
    </dgm:pt>
    <dgm:pt modelId="{5E2F6D2C-E08C-4B0C-9ED4-9C8AB558CFBB}" type="pres">
      <dgm:prSet presAssocID="{D118053C-21FD-48D1-B410-723A00A446A4}" presName="composite" presStyleCnt="0"/>
      <dgm:spPr/>
    </dgm:pt>
    <dgm:pt modelId="{E40B2828-9AAC-4BD4-8355-6DD554A5E6F9}" type="pres">
      <dgm:prSet presAssocID="{D118053C-21FD-48D1-B410-723A00A446A4}" presName="background" presStyleLbl="node0" presStyleIdx="0" presStyleCnt="1"/>
      <dgm:spPr/>
    </dgm:pt>
    <dgm:pt modelId="{354F3B30-419D-4B91-864D-5E13618B07C0}" type="pres">
      <dgm:prSet presAssocID="{D118053C-21FD-48D1-B410-723A00A446A4}" presName="text" presStyleLbl="fgAcc0" presStyleIdx="0" presStyleCnt="1">
        <dgm:presLayoutVars>
          <dgm:chPref val="3"/>
        </dgm:presLayoutVars>
      </dgm:prSet>
      <dgm:spPr/>
    </dgm:pt>
    <dgm:pt modelId="{7026EE2A-3C7D-4270-A32E-6B6B79F5D162}" type="pres">
      <dgm:prSet presAssocID="{D118053C-21FD-48D1-B410-723A00A446A4}" presName="hierChild2" presStyleCnt="0"/>
      <dgm:spPr/>
    </dgm:pt>
    <dgm:pt modelId="{62C0B7AA-2D1A-4D81-8CEF-F22E5258EC04}" type="pres">
      <dgm:prSet presAssocID="{CE713885-C51B-4CF6-9859-310C39E023D4}" presName="Name10" presStyleLbl="parChTrans1D2" presStyleIdx="0" presStyleCnt="2"/>
      <dgm:spPr/>
    </dgm:pt>
    <dgm:pt modelId="{C70B3D4D-B825-45E1-B5CC-E6EC29E36305}" type="pres">
      <dgm:prSet presAssocID="{927EC183-7141-4615-90D5-E6B1ED1A429F}" presName="hierRoot2" presStyleCnt="0"/>
      <dgm:spPr/>
    </dgm:pt>
    <dgm:pt modelId="{912F9D5E-74D8-4519-85C0-EE2EA4860417}" type="pres">
      <dgm:prSet presAssocID="{927EC183-7141-4615-90D5-E6B1ED1A429F}" presName="composite2" presStyleCnt="0"/>
      <dgm:spPr/>
    </dgm:pt>
    <dgm:pt modelId="{786FA8C1-3488-4F79-9CE7-84459C88C020}" type="pres">
      <dgm:prSet presAssocID="{927EC183-7141-4615-90D5-E6B1ED1A429F}" presName="background2" presStyleLbl="node2" presStyleIdx="0" presStyleCnt="2"/>
      <dgm:spPr/>
    </dgm:pt>
    <dgm:pt modelId="{4C8FFAB7-0552-494A-BDDD-9E55FC611906}" type="pres">
      <dgm:prSet presAssocID="{927EC183-7141-4615-90D5-E6B1ED1A429F}" presName="text2" presStyleLbl="fgAcc2" presStyleIdx="0" presStyleCnt="2">
        <dgm:presLayoutVars>
          <dgm:chPref val="3"/>
        </dgm:presLayoutVars>
      </dgm:prSet>
      <dgm:spPr/>
    </dgm:pt>
    <dgm:pt modelId="{CCCC3E00-8C76-490C-802D-B041EEF7870F}" type="pres">
      <dgm:prSet presAssocID="{927EC183-7141-4615-90D5-E6B1ED1A429F}" presName="hierChild3" presStyleCnt="0"/>
      <dgm:spPr/>
    </dgm:pt>
    <dgm:pt modelId="{221E2159-2AFF-4F70-AA2D-A9B6FF932116}" type="pres">
      <dgm:prSet presAssocID="{40250BD7-9AD1-4FBF-BF56-B17C4316E7E2}" presName="Name17" presStyleLbl="parChTrans1D3" presStyleIdx="0" presStyleCnt="2"/>
      <dgm:spPr/>
    </dgm:pt>
    <dgm:pt modelId="{611011CE-0963-412C-A986-36201A504CB6}" type="pres">
      <dgm:prSet presAssocID="{42B6AC83-A1A0-40AD-BFFC-B90ADE34AF71}" presName="hierRoot3" presStyleCnt="0"/>
      <dgm:spPr/>
    </dgm:pt>
    <dgm:pt modelId="{56806066-D7FC-4FBA-925A-D5570C7955AE}" type="pres">
      <dgm:prSet presAssocID="{42B6AC83-A1A0-40AD-BFFC-B90ADE34AF71}" presName="composite3" presStyleCnt="0"/>
      <dgm:spPr/>
    </dgm:pt>
    <dgm:pt modelId="{69206B47-4B19-485E-9B55-B17409E06A81}" type="pres">
      <dgm:prSet presAssocID="{42B6AC83-A1A0-40AD-BFFC-B90ADE34AF71}" presName="background3" presStyleLbl="node3" presStyleIdx="0" presStyleCnt="2"/>
      <dgm:spPr/>
    </dgm:pt>
    <dgm:pt modelId="{71257C92-8D2D-4326-93D9-A85F51C8EC98}" type="pres">
      <dgm:prSet presAssocID="{42B6AC83-A1A0-40AD-BFFC-B90ADE34AF71}" presName="text3" presStyleLbl="fgAcc3" presStyleIdx="0" presStyleCnt="2">
        <dgm:presLayoutVars>
          <dgm:chPref val="3"/>
        </dgm:presLayoutVars>
      </dgm:prSet>
      <dgm:spPr/>
    </dgm:pt>
    <dgm:pt modelId="{1532652F-D9AA-4435-BB23-0822CB31FEEE}" type="pres">
      <dgm:prSet presAssocID="{42B6AC83-A1A0-40AD-BFFC-B90ADE34AF71}" presName="hierChild4" presStyleCnt="0"/>
      <dgm:spPr/>
    </dgm:pt>
    <dgm:pt modelId="{1222B445-7EE8-495E-88AF-14CD8D02EE39}" type="pres">
      <dgm:prSet presAssocID="{53EE5474-1023-43D7-98B8-6F00D533D118}" presName="Name17" presStyleLbl="parChTrans1D3" presStyleIdx="1" presStyleCnt="2"/>
      <dgm:spPr/>
    </dgm:pt>
    <dgm:pt modelId="{41A467B7-73D3-4C04-BEA9-6464F9DD7785}" type="pres">
      <dgm:prSet presAssocID="{EBB19782-AAF1-4792-BF19-0A5C06D145E5}" presName="hierRoot3" presStyleCnt="0"/>
      <dgm:spPr/>
    </dgm:pt>
    <dgm:pt modelId="{F8B8B682-43C9-4A11-B11A-7B50F9DCB6B5}" type="pres">
      <dgm:prSet presAssocID="{EBB19782-AAF1-4792-BF19-0A5C06D145E5}" presName="composite3" presStyleCnt="0"/>
      <dgm:spPr/>
    </dgm:pt>
    <dgm:pt modelId="{00896961-1351-44BE-B03A-E4AEDB2F3B45}" type="pres">
      <dgm:prSet presAssocID="{EBB19782-AAF1-4792-BF19-0A5C06D145E5}" presName="background3" presStyleLbl="node3" presStyleIdx="1" presStyleCnt="2"/>
      <dgm:spPr/>
    </dgm:pt>
    <dgm:pt modelId="{F3A885DC-1754-4D3A-8808-40E054724F47}" type="pres">
      <dgm:prSet presAssocID="{EBB19782-AAF1-4792-BF19-0A5C06D145E5}" presName="text3" presStyleLbl="fgAcc3" presStyleIdx="1" presStyleCnt="2">
        <dgm:presLayoutVars>
          <dgm:chPref val="3"/>
        </dgm:presLayoutVars>
      </dgm:prSet>
      <dgm:spPr/>
    </dgm:pt>
    <dgm:pt modelId="{56BFB0F2-CE54-4AA7-8C42-88EAE3FCC1A9}" type="pres">
      <dgm:prSet presAssocID="{EBB19782-AAF1-4792-BF19-0A5C06D145E5}" presName="hierChild4" presStyleCnt="0"/>
      <dgm:spPr/>
    </dgm:pt>
    <dgm:pt modelId="{4D966080-D234-4700-B6AA-FA6B208789D4}" type="pres">
      <dgm:prSet presAssocID="{BBAC821E-5538-4901-950F-61936260435D}" presName="Name10" presStyleLbl="parChTrans1D2" presStyleIdx="1" presStyleCnt="2"/>
      <dgm:spPr/>
    </dgm:pt>
    <dgm:pt modelId="{A6ED3A27-7397-475B-89EB-9F7FB992B99D}" type="pres">
      <dgm:prSet presAssocID="{7AAB9BE5-5639-42C2-B041-01E8ACCC4DEA}" presName="hierRoot2" presStyleCnt="0"/>
      <dgm:spPr/>
    </dgm:pt>
    <dgm:pt modelId="{708B62FB-599C-4635-A876-6F2907423A46}" type="pres">
      <dgm:prSet presAssocID="{7AAB9BE5-5639-42C2-B041-01E8ACCC4DEA}" presName="composite2" presStyleCnt="0"/>
      <dgm:spPr/>
    </dgm:pt>
    <dgm:pt modelId="{06486B5B-A61F-41FB-A252-A5411D941451}" type="pres">
      <dgm:prSet presAssocID="{7AAB9BE5-5639-42C2-B041-01E8ACCC4DEA}" presName="background2" presStyleLbl="node2" presStyleIdx="1" presStyleCnt="2"/>
      <dgm:spPr/>
    </dgm:pt>
    <dgm:pt modelId="{7E785134-B122-4FF1-9F8D-50BE1E19DAF5}" type="pres">
      <dgm:prSet presAssocID="{7AAB9BE5-5639-42C2-B041-01E8ACCC4DEA}" presName="text2" presStyleLbl="fgAcc2" presStyleIdx="1" presStyleCnt="2">
        <dgm:presLayoutVars>
          <dgm:chPref val="3"/>
        </dgm:presLayoutVars>
      </dgm:prSet>
      <dgm:spPr/>
    </dgm:pt>
    <dgm:pt modelId="{A840CFDF-4901-4416-B7F5-1789CC081004}" type="pres">
      <dgm:prSet presAssocID="{7AAB9BE5-5639-42C2-B041-01E8ACCC4DEA}" presName="hierChild3" presStyleCnt="0"/>
      <dgm:spPr/>
    </dgm:pt>
  </dgm:ptLst>
  <dgm:cxnLst>
    <dgm:cxn modelId="{A6A3851E-DAB9-48AD-B79E-272D1E8F2B45}" type="presOf" srcId="{40250BD7-9AD1-4FBF-BF56-B17C4316E7E2}" destId="{221E2159-2AFF-4F70-AA2D-A9B6FF932116}" srcOrd="0" destOrd="0" presId="urn:microsoft.com/office/officeart/2005/8/layout/hierarchy1"/>
    <dgm:cxn modelId="{C688695C-B386-41FF-9693-B2E342FC3463}" type="presOf" srcId="{927EC183-7141-4615-90D5-E6B1ED1A429F}" destId="{4C8FFAB7-0552-494A-BDDD-9E55FC611906}" srcOrd="0" destOrd="0" presId="urn:microsoft.com/office/officeart/2005/8/layout/hierarchy1"/>
    <dgm:cxn modelId="{88C53A61-B575-4A61-9CAE-C19DBA88FD97}" srcId="{927EC183-7141-4615-90D5-E6B1ED1A429F}" destId="{EBB19782-AAF1-4792-BF19-0A5C06D145E5}" srcOrd="1" destOrd="0" parTransId="{53EE5474-1023-43D7-98B8-6F00D533D118}" sibTransId="{E36987F4-39F3-4E49-8D67-0F3D44BF3080}"/>
    <dgm:cxn modelId="{F23FED6A-4DE2-45B7-9B1F-AB08577E21E0}" type="presOf" srcId="{BBAC821E-5538-4901-950F-61936260435D}" destId="{4D966080-D234-4700-B6AA-FA6B208789D4}" srcOrd="0" destOrd="0" presId="urn:microsoft.com/office/officeart/2005/8/layout/hierarchy1"/>
    <dgm:cxn modelId="{5A335F54-7EFF-4F9F-A4B3-6C7835174269}" type="presOf" srcId="{FDA8F718-1899-441B-A212-80C701CD58B3}" destId="{8F6CEA27-D43D-4BAD-B622-844C13B80E26}" srcOrd="0" destOrd="0" presId="urn:microsoft.com/office/officeart/2005/8/layout/hierarchy1"/>
    <dgm:cxn modelId="{45ACD47B-8BB8-420F-9D78-D4F7FEE117BD}" srcId="{D118053C-21FD-48D1-B410-723A00A446A4}" destId="{7AAB9BE5-5639-42C2-B041-01E8ACCC4DEA}" srcOrd="1" destOrd="0" parTransId="{BBAC821E-5538-4901-950F-61936260435D}" sibTransId="{21805A19-B434-4F80-A7C7-E897BF631322}"/>
    <dgm:cxn modelId="{0B8DF68C-C72E-40AC-B11F-9C363CF263F9}" srcId="{FDA8F718-1899-441B-A212-80C701CD58B3}" destId="{D118053C-21FD-48D1-B410-723A00A446A4}" srcOrd="0" destOrd="0" parTransId="{6FA7F599-6B1B-4C0F-AC22-79CA5BDBCDCE}" sibTransId="{F4F3B05B-A4D5-4D7B-8B08-CE321CCC88DD}"/>
    <dgm:cxn modelId="{629C0494-AE1D-430C-9B17-A215274276C4}" srcId="{D118053C-21FD-48D1-B410-723A00A446A4}" destId="{927EC183-7141-4615-90D5-E6B1ED1A429F}" srcOrd="0" destOrd="0" parTransId="{CE713885-C51B-4CF6-9859-310C39E023D4}" sibTransId="{909A82E6-6ABB-494C-AA64-BC5A5CADED88}"/>
    <dgm:cxn modelId="{1B0C0F97-D46E-41A9-A5FD-9660ABACFE61}" type="presOf" srcId="{42B6AC83-A1A0-40AD-BFFC-B90ADE34AF71}" destId="{71257C92-8D2D-4326-93D9-A85F51C8EC98}" srcOrd="0" destOrd="0" presId="urn:microsoft.com/office/officeart/2005/8/layout/hierarchy1"/>
    <dgm:cxn modelId="{D43217A1-569A-448B-86A8-3D136B6A1AA0}" type="presOf" srcId="{CE713885-C51B-4CF6-9859-310C39E023D4}" destId="{62C0B7AA-2D1A-4D81-8CEF-F22E5258EC04}" srcOrd="0" destOrd="0" presId="urn:microsoft.com/office/officeart/2005/8/layout/hierarchy1"/>
    <dgm:cxn modelId="{A1E786BC-439E-41CD-841A-1B87A77321BA}" type="presOf" srcId="{53EE5474-1023-43D7-98B8-6F00D533D118}" destId="{1222B445-7EE8-495E-88AF-14CD8D02EE39}" srcOrd="0" destOrd="0" presId="urn:microsoft.com/office/officeart/2005/8/layout/hierarchy1"/>
    <dgm:cxn modelId="{52D7F5E5-D8B8-46EA-83A2-3C684C2E1C28}" srcId="{927EC183-7141-4615-90D5-E6B1ED1A429F}" destId="{42B6AC83-A1A0-40AD-BFFC-B90ADE34AF71}" srcOrd="0" destOrd="0" parTransId="{40250BD7-9AD1-4FBF-BF56-B17C4316E7E2}" sibTransId="{7D361D7A-AD4D-45F6-843B-A64EA6E6AD0B}"/>
    <dgm:cxn modelId="{EA15D8E9-FA8A-4A07-AF05-56E66F317E1A}" type="presOf" srcId="{7AAB9BE5-5639-42C2-B041-01E8ACCC4DEA}" destId="{7E785134-B122-4FF1-9F8D-50BE1E19DAF5}" srcOrd="0" destOrd="0" presId="urn:microsoft.com/office/officeart/2005/8/layout/hierarchy1"/>
    <dgm:cxn modelId="{16E305EE-0555-4E8F-9396-B6F591D6D073}" type="presOf" srcId="{EBB19782-AAF1-4792-BF19-0A5C06D145E5}" destId="{F3A885DC-1754-4D3A-8808-40E054724F47}" srcOrd="0" destOrd="0" presId="urn:microsoft.com/office/officeart/2005/8/layout/hierarchy1"/>
    <dgm:cxn modelId="{8822DCF1-CAA4-42A4-A202-4919A733CECE}" type="presOf" srcId="{D118053C-21FD-48D1-B410-723A00A446A4}" destId="{354F3B30-419D-4B91-864D-5E13618B07C0}" srcOrd="0" destOrd="0" presId="urn:microsoft.com/office/officeart/2005/8/layout/hierarchy1"/>
    <dgm:cxn modelId="{8A837819-08CE-48DD-ADB0-BF25FA15C95E}" type="presParOf" srcId="{8F6CEA27-D43D-4BAD-B622-844C13B80E26}" destId="{6B363F95-F353-41B1-8AAD-44F1C8914DE9}" srcOrd="0" destOrd="0" presId="urn:microsoft.com/office/officeart/2005/8/layout/hierarchy1"/>
    <dgm:cxn modelId="{6303C21F-0A5B-4A69-BE5E-79DDB0FE87CC}" type="presParOf" srcId="{6B363F95-F353-41B1-8AAD-44F1C8914DE9}" destId="{5E2F6D2C-E08C-4B0C-9ED4-9C8AB558CFBB}" srcOrd="0" destOrd="0" presId="urn:microsoft.com/office/officeart/2005/8/layout/hierarchy1"/>
    <dgm:cxn modelId="{EA4F6BFC-F28C-4A42-AB45-9F233E713A30}" type="presParOf" srcId="{5E2F6D2C-E08C-4B0C-9ED4-9C8AB558CFBB}" destId="{E40B2828-9AAC-4BD4-8355-6DD554A5E6F9}" srcOrd="0" destOrd="0" presId="urn:microsoft.com/office/officeart/2005/8/layout/hierarchy1"/>
    <dgm:cxn modelId="{E03F83AB-8E82-4BD2-904B-FE1075C15A00}" type="presParOf" srcId="{5E2F6D2C-E08C-4B0C-9ED4-9C8AB558CFBB}" destId="{354F3B30-419D-4B91-864D-5E13618B07C0}" srcOrd="1" destOrd="0" presId="urn:microsoft.com/office/officeart/2005/8/layout/hierarchy1"/>
    <dgm:cxn modelId="{D20D9298-F13B-423C-B5F2-BEF89C8B243E}" type="presParOf" srcId="{6B363F95-F353-41B1-8AAD-44F1C8914DE9}" destId="{7026EE2A-3C7D-4270-A32E-6B6B79F5D162}" srcOrd="1" destOrd="0" presId="urn:microsoft.com/office/officeart/2005/8/layout/hierarchy1"/>
    <dgm:cxn modelId="{2C9B261E-9002-4C75-B7E0-0BA879AD5581}" type="presParOf" srcId="{7026EE2A-3C7D-4270-A32E-6B6B79F5D162}" destId="{62C0B7AA-2D1A-4D81-8CEF-F22E5258EC04}" srcOrd="0" destOrd="0" presId="urn:microsoft.com/office/officeart/2005/8/layout/hierarchy1"/>
    <dgm:cxn modelId="{D927A564-6E5B-4B89-AEDB-3689D96D5FBF}" type="presParOf" srcId="{7026EE2A-3C7D-4270-A32E-6B6B79F5D162}" destId="{C70B3D4D-B825-45E1-B5CC-E6EC29E36305}" srcOrd="1" destOrd="0" presId="urn:microsoft.com/office/officeart/2005/8/layout/hierarchy1"/>
    <dgm:cxn modelId="{96A7CE56-05A8-42B4-BC57-292F2063203E}" type="presParOf" srcId="{C70B3D4D-B825-45E1-B5CC-E6EC29E36305}" destId="{912F9D5E-74D8-4519-85C0-EE2EA4860417}" srcOrd="0" destOrd="0" presId="urn:microsoft.com/office/officeart/2005/8/layout/hierarchy1"/>
    <dgm:cxn modelId="{5C953999-B66A-4E84-8FDD-3019467B5324}" type="presParOf" srcId="{912F9D5E-74D8-4519-85C0-EE2EA4860417}" destId="{786FA8C1-3488-4F79-9CE7-84459C88C020}" srcOrd="0" destOrd="0" presId="urn:microsoft.com/office/officeart/2005/8/layout/hierarchy1"/>
    <dgm:cxn modelId="{2E393AB3-8A2E-49C1-9F3B-B6FB6B206FFF}" type="presParOf" srcId="{912F9D5E-74D8-4519-85C0-EE2EA4860417}" destId="{4C8FFAB7-0552-494A-BDDD-9E55FC611906}" srcOrd="1" destOrd="0" presId="urn:microsoft.com/office/officeart/2005/8/layout/hierarchy1"/>
    <dgm:cxn modelId="{F1B5BE63-E315-4DA6-8C32-BB40F5F94CA6}" type="presParOf" srcId="{C70B3D4D-B825-45E1-B5CC-E6EC29E36305}" destId="{CCCC3E00-8C76-490C-802D-B041EEF7870F}" srcOrd="1" destOrd="0" presId="urn:microsoft.com/office/officeart/2005/8/layout/hierarchy1"/>
    <dgm:cxn modelId="{0196C359-7B6E-4545-8E0F-AE3CCA40D6CB}" type="presParOf" srcId="{CCCC3E00-8C76-490C-802D-B041EEF7870F}" destId="{221E2159-2AFF-4F70-AA2D-A9B6FF932116}" srcOrd="0" destOrd="0" presId="urn:microsoft.com/office/officeart/2005/8/layout/hierarchy1"/>
    <dgm:cxn modelId="{C566E184-DBA5-4470-A9CA-9D7C50536E17}" type="presParOf" srcId="{CCCC3E00-8C76-490C-802D-B041EEF7870F}" destId="{611011CE-0963-412C-A986-36201A504CB6}" srcOrd="1" destOrd="0" presId="urn:microsoft.com/office/officeart/2005/8/layout/hierarchy1"/>
    <dgm:cxn modelId="{D1CB5DE7-ECD9-4E72-82C6-7D6507BE5FFD}" type="presParOf" srcId="{611011CE-0963-412C-A986-36201A504CB6}" destId="{56806066-D7FC-4FBA-925A-D5570C7955AE}" srcOrd="0" destOrd="0" presId="urn:microsoft.com/office/officeart/2005/8/layout/hierarchy1"/>
    <dgm:cxn modelId="{7FC61DE4-735A-469F-8A55-3EE7020218EC}" type="presParOf" srcId="{56806066-D7FC-4FBA-925A-D5570C7955AE}" destId="{69206B47-4B19-485E-9B55-B17409E06A81}" srcOrd="0" destOrd="0" presId="urn:microsoft.com/office/officeart/2005/8/layout/hierarchy1"/>
    <dgm:cxn modelId="{43041AEF-F6F4-4218-8E57-1F95F9E8693A}" type="presParOf" srcId="{56806066-D7FC-4FBA-925A-D5570C7955AE}" destId="{71257C92-8D2D-4326-93D9-A85F51C8EC98}" srcOrd="1" destOrd="0" presId="urn:microsoft.com/office/officeart/2005/8/layout/hierarchy1"/>
    <dgm:cxn modelId="{AD5BD03F-4C0D-4E9D-AE7D-FEA05F409054}" type="presParOf" srcId="{611011CE-0963-412C-A986-36201A504CB6}" destId="{1532652F-D9AA-4435-BB23-0822CB31FEEE}" srcOrd="1" destOrd="0" presId="urn:microsoft.com/office/officeart/2005/8/layout/hierarchy1"/>
    <dgm:cxn modelId="{4674C8F8-9432-44EA-BBAB-ED57CAF8F600}" type="presParOf" srcId="{CCCC3E00-8C76-490C-802D-B041EEF7870F}" destId="{1222B445-7EE8-495E-88AF-14CD8D02EE39}" srcOrd="2" destOrd="0" presId="urn:microsoft.com/office/officeart/2005/8/layout/hierarchy1"/>
    <dgm:cxn modelId="{2F33AE79-DEF9-462E-9753-D3BCBF427A46}" type="presParOf" srcId="{CCCC3E00-8C76-490C-802D-B041EEF7870F}" destId="{41A467B7-73D3-4C04-BEA9-6464F9DD7785}" srcOrd="3" destOrd="0" presId="urn:microsoft.com/office/officeart/2005/8/layout/hierarchy1"/>
    <dgm:cxn modelId="{DB4B878A-9693-46E6-A789-A40F5861E592}" type="presParOf" srcId="{41A467B7-73D3-4C04-BEA9-6464F9DD7785}" destId="{F8B8B682-43C9-4A11-B11A-7B50F9DCB6B5}" srcOrd="0" destOrd="0" presId="urn:microsoft.com/office/officeart/2005/8/layout/hierarchy1"/>
    <dgm:cxn modelId="{750F466C-39B3-478A-B934-29E7B781FD6B}" type="presParOf" srcId="{F8B8B682-43C9-4A11-B11A-7B50F9DCB6B5}" destId="{00896961-1351-44BE-B03A-E4AEDB2F3B45}" srcOrd="0" destOrd="0" presId="urn:microsoft.com/office/officeart/2005/8/layout/hierarchy1"/>
    <dgm:cxn modelId="{1502D141-17CF-49E6-8B46-9BB058062FFE}" type="presParOf" srcId="{F8B8B682-43C9-4A11-B11A-7B50F9DCB6B5}" destId="{F3A885DC-1754-4D3A-8808-40E054724F47}" srcOrd="1" destOrd="0" presId="urn:microsoft.com/office/officeart/2005/8/layout/hierarchy1"/>
    <dgm:cxn modelId="{E6D3DBE7-CE89-405B-854D-848CDD6D419E}" type="presParOf" srcId="{41A467B7-73D3-4C04-BEA9-6464F9DD7785}" destId="{56BFB0F2-CE54-4AA7-8C42-88EAE3FCC1A9}" srcOrd="1" destOrd="0" presId="urn:microsoft.com/office/officeart/2005/8/layout/hierarchy1"/>
    <dgm:cxn modelId="{7B0F78D9-00A9-4A04-A5BD-3748F8C2EA2B}" type="presParOf" srcId="{7026EE2A-3C7D-4270-A32E-6B6B79F5D162}" destId="{4D966080-D234-4700-B6AA-FA6B208789D4}" srcOrd="2" destOrd="0" presId="urn:microsoft.com/office/officeart/2005/8/layout/hierarchy1"/>
    <dgm:cxn modelId="{412D7F8D-8675-4489-A6BF-3AFAFE4D5A63}" type="presParOf" srcId="{7026EE2A-3C7D-4270-A32E-6B6B79F5D162}" destId="{A6ED3A27-7397-475B-89EB-9F7FB992B99D}" srcOrd="3" destOrd="0" presId="urn:microsoft.com/office/officeart/2005/8/layout/hierarchy1"/>
    <dgm:cxn modelId="{A2C5360E-D224-41A8-8AA8-3F8A24CF5539}" type="presParOf" srcId="{A6ED3A27-7397-475B-89EB-9F7FB992B99D}" destId="{708B62FB-599C-4635-A876-6F2907423A46}" srcOrd="0" destOrd="0" presId="urn:microsoft.com/office/officeart/2005/8/layout/hierarchy1"/>
    <dgm:cxn modelId="{77BA1E82-D985-4F24-B052-9588FB0503B8}" type="presParOf" srcId="{708B62FB-599C-4635-A876-6F2907423A46}" destId="{06486B5B-A61F-41FB-A252-A5411D941451}" srcOrd="0" destOrd="0" presId="urn:microsoft.com/office/officeart/2005/8/layout/hierarchy1"/>
    <dgm:cxn modelId="{6B87C734-22C0-4E07-AE6D-97D5FC3D4423}" type="presParOf" srcId="{708B62FB-599C-4635-A876-6F2907423A46}" destId="{7E785134-B122-4FF1-9F8D-50BE1E19DAF5}" srcOrd="1" destOrd="0" presId="urn:microsoft.com/office/officeart/2005/8/layout/hierarchy1"/>
    <dgm:cxn modelId="{9FF39140-3A09-4F90-8A60-DCA99236A0E4}" type="presParOf" srcId="{A6ED3A27-7397-475B-89EB-9F7FB992B99D}" destId="{A840CFDF-4901-4416-B7F5-1789CC08100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A8F718-1899-441B-A212-80C701CD58B3}"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927EC183-7141-4615-90D5-E6B1ED1A429F}">
      <dgm:prSet phldrT="[Text]" custT="1"/>
      <dgm:spPr/>
      <dgm:t>
        <a:bodyPr/>
        <a:lstStyle/>
        <a:p>
          <a:r>
            <a:rPr lang="en-US" sz="1800" b="1" kern="1200" dirty="0"/>
            <a:t>Minimum Tax</a:t>
          </a:r>
        </a:p>
        <a:p>
          <a:r>
            <a:rPr lang="en-US" sz="1800" kern="1200" dirty="0">
              <a:solidFill>
                <a:prstClr val="black">
                  <a:hueOff val="0"/>
                  <a:satOff val="0"/>
                  <a:lumOff val="0"/>
                  <a:alphaOff val="0"/>
                </a:prstClr>
              </a:solidFill>
              <a:latin typeface="Verdana"/>
              <a:ea typeface="+mn-ea"/>
              <a:cs typeface="+mn-cs"/>
            </a:rPr>
            <a:t>(Higher one)</a:t>
          </a:r>
        </a:p>
      </dgm:t>
    </dgm:pt>
    <dgm:pt modelId="{CE713885-C51B-4CF6-9859-310C39E023D4}" type="parTrans" cxnId="{629C0494-AE1D-430C-9B17-A215274276C4}">
      <dgm:prSet/>
      <dgm:spPr/>
      <dgm:t>
        <a:bodyPr/>
        <a:lstStyle/>
        <a:p>
          <a:endParaRPr lang="en-US"/>
        </a:p>
      </dgm:t>
    </dgm:pt>
    <dgm:pt modelId="{909A82E6-6ABB-494C-AA64-BC5A5CADED88}" type="sibTrans" cxnId="{629C0494-AE1D-430C-9B17-A215274276C4}">
      <dgm:prSet/>
      <dgm:spPr/>
      <dgm:t>
        <a:bodyPr/>
        <a:lstStyle/>
        <a:p>
          <a:endParaRPr lang="en-US"/>
        </a:p>
      </dgm:t>
    </dgm:pt>
    <dgm:pt modelId="{42B6AC83-A1A0-40AD-BFFC-B90ADE34AF71}">
      <dgm:prSet phldrT="[Text]" custT="1"/>
      <dgm:spPr/>
      <dgm:t>
        <a:bodyPr/>
        <a:lstStyle/>
        <a:p>
          <a:r>
            <a:rPr lang="en-US" sz="1800" dirty="0"/>
            <a:t>TDS on Revenue</a:t>
          </a:r>
        </a:p>
      </dgm:t>
    </dgm:pt>
    <dgm:pt modelId="{40250BD7-9AD1-4FBF-BF56-B17C4316E7E2}" type="parTrans" cxnId="{52D7F5E5-D8B8-46EA-83A2-3C684C2E1C28}">
      <dgm:prSet/>
      <dgm:spPr/>
      <dgm:t>
        <a:bodyPr/>
        <a:lstStyle/>
        <a:p>
          <a:endParaRPr lang="en-US"/>
        </a:p>
      </dgm:t>
    </dgm:pt>
    <dgm:pt modelId="{7D361D7A-AD4D-45F6-843B-A64EA6E6AD0B}" type="sibTrans" cxnId="{52D7F5E5-D8B8-46EA-83A2-3C684C2E1C28}">
      <dgm:prSet/>
      <dgm:spPr/>
      <dgm:t>
        <a:bodyPr/>
        <a:lstStyle/>
        <a:p>
          <a:endParaRPr lang="en-US"/>
        </a:p>
      </dgm:t>
    </dgm:pt>
    <dgm:pt modelId="{EBB19782-AAF1-4792-BF19-0A5C06D145E5}">
      <dgm:prSet phldrT="[Text]" custT="1"/>
      <dgm:spPr/>
      <dgm:t>
        <a:bodyPr/>
        <a:lstStyle/>
        <a:p>
          <a:r>
            <a:rPr lang="en-US" sz="2000" dirty="0">
              <a:solidFill>
                <a:srgbClr val="DA291C"/>
              </a:solidFill>
            </a:rPr>
            <a:t>VS </a:t>
          </a:r>
        </a:p>
      </dgm:t>
    </dgm:pt>
    <dgm:pt modelId="{53EE5474-1023-43D7-98B8-6F00D533D118}" type="parTrans" cxnId="{88C53A61-B575-4A61-9CAE-C19DBA88FD97}">
      <dgm:prSet/>
      <dgm:spPr/>
      <dgm:t>
        <a:bodyPr/>
        <a:lstStyle/>
        <a:p>
          <a:endParaRPr lang="en-US"/>
        </a:p>
      </dgm:t>
    </dgm:pt>
    <dgm:pt modelId="{E36987F4-39F3-4E49-8D67-0F3D44BF3080}" type="sibTrans" cxnId="{88C53A61-B575-4A61-9CAE-C19DBA88FD97}">
      <dgm:prSet/>
      <dgm:spPr/>
      <dgm:t>
        <a:bodyPr/>
        <a:lstStyle/>
        <a:p>
          <a:endParaRPr lang="en-US"/>
        </a:p>
      </dgm:t>
    </dgm:pt>
    <dgm:pt modelId="{7AAB9BE5-5639-42C2-B041-01E8ACCC4DEA}">
      <dgm:prSet phldrT="[Text]" custT="1"/>
      <dgm:spPr/>
      <dgm:t>
        <a:bodyPr/>
        <a:lstStyle/>
        <a:p>
          <a:r>
            <a:rPr lang="en-US" sz="1800" b="1" dirty="0"/>
            <a:t>%</a:t>
          </a:r>
          <a:r>
            <a:rPr lang="en-US" sz="1800" dirty="0"/>
            <a:t> of Gross Receipts</a:t>
          </a:r>
          <a:endParaRPr lang="en-US" sz="2000" dirty="0"/>
        </a:p>
      </dgm:t>
    </dgm:pt>
    <dgm:pt modelId="{BBAC821E-5538-4901-950F-61936260435D}" type="parTrans" cxnId="{45ACD47B-8BB8-420F-9D78-D4F7FEE117BD}">
      <dgm:prSet/>
      <dgm:spPr/>
      <dgm:t>
        <a:bodyPr/>
        <a:lstStyle/>
        <a:p>
          <a:endParaRPr lang="en-US"/>
        </a:p>
      </dgm:t>
    </dgm:pt>
    <dgm:pt modelId="{21805A19-B434-4F80-A7C7-E897BF631322}" type="sibTrans" cxnId="{45ACD47B-8BB8-420F-9D78-D4F7FEE117BD}">
      <dgm:prSet/>
      <dgm:spPr/>
      <dgm:t>
        <a:bodyPr/>
        <a:lstStyle/>
        <a:p>
          <a:endParaRPr lang="en-US"/>
        </a:p>
      </dgm:t>
    </dgm:pt>
    <dgm:pt modelId="{8F6CEA27-D43D-4BAD-B622-844C13B80E26}" type="pres">
      <dgm:prSet presAssocID="{FDA8F718-1899-441B-A212-80C701CD58B3}" presName="hierChild1" presStyleCnt="0">
        <dgm:presLayoutVars>
          <dgm:chPref val="1"/>
          <dgm:dir/>
          <dgm:animOne val="branch"/>
          <dgm:animLvl val="lvl"/>
          <dgm:resizeHandles/>
        </dgm:presLayoutVars>
      </dgm:prSet>
      <dgm:spPr/>
    </dgm:pt>
    <dgm:pt modelId="{627FFCD0-058E-48F6-ABB1-146176252BBF}" type="pres">
      <dgm:prSet presAssocID="{927EC183-7141-4615-90D5-E6B1ED1A429F}" presName="hierRoot1" presStyleCnt="0"/>
      <dgm:spPr/>
    </dgm:pt>
    <dgm:pt modelId="{C8F94EC9-1639-4AFB-B0E6-254992BABF4C}" type="pres">
      <dgm:prSet presAssocID="{927EC183-7141-4615-90D5-E6B1ED1A429F}" presName="composite" presStyleCnt="0"/>
      <dgm:spPr/>
    </dgm:pt>
    <dgm:pt modelId="{FBF72863-984D-409E-ACDC-88F43A8D7A18}" type="pres">
      <dgm:prSet presAssocID="{927EC183-7141-4615-90D5-E6B1ED1A429F}" presName="background" presStyleLbl="node0" presStyleIdx="0" presStyleCnt="1"/>
      <dgm:spPr/>
    </dgm:pt>
    <dgm:pt modelId="{4CB2651B-33BA-45F9-98A6-3F9F7FDA62AE}" type="pres">
      <dgm:prSet presAssocID="{927EC183-7141-4615-90D5-E6B1ED1A429F}" presName="text" presStyleLbl="fgAcc0" presStyleIdx="0" presStyleCnt="1">
        <dgm:presLayoutVars>
          <dgm:chPref val="3"/>
        </dgm:presLayoutVars>
      </dgm:prSet>
      <dgm:spPr/>
    </dgm:pt>
    <dgm:pt modelId="{C8322FDA-5F02-4A81-837D-B19170A3ACBE}" type="pres">
      <dgm:prSet presAssocID="{927EC183-7141-4615-90D5-E6B1ED1A429F}" presName="hierChild2" presStyleCnt="0"/>
      <dgm:spPr/>
    </dgm:pt>
    <dgm:pt modelId="{4503CBF6-470A-439C-B166-1D1E10746831}" type="pres">
      <dgm:prSet presAssocID="{40250BD7-9AD1-4FBF-BF56-B17C4316E7E2}" presName="Name10" presStyleLbl="parChTrans1D2" presStyleIdx="0" presStyleCnt="3"/>
      <dgm:spPr/>
    </dgm:pt>
    <dgm:pt modelId="{E3FA2C10-B6D3-441D-85E7-1CF01742018D}" type="pres">
      <dgm:prSet presAssocID="{42B6AC83-A1A0-40AD-BFFC-B90ADE34AF71}" presName="hierRoot2" presStyleCnt="0"/>
      <dgm:spPr/>
    </dgm:pt>
    <dgm:pt modelId="{673D1CDD-CA31-4E16-8B24-4184B90B1DB2}" type="pres">
      <dgm:prSet presAssocID="{42B6AC83-A1A0-40AD-BFFC-B90ADE34AF71}" presName="composite2" presStyleCnt="0"/>
      <dgm:spPr/>
    </dgm:pt>
    <dgm:pt modelId="{E40F5391-EED2-4EAC-9F73-5C1B40AA09F1}" type="pres">
      <dgm:prSet presAssocID="{42B6AC83-A1A0-40AD-BFFC-B90ADE34AF71}" presName="background2" presStyleLbl="node2" presStyleIdx="0" presStyleCnt="3"/>
      <dgm:spPr/>
    </dgm:pt>
    <dgm:pt modelId="{B3847908-48FC-4AB1-BB30-D68CF72637FD}" type="pres">
      <dgm:prSet presAssocID="{42B6AC83-A1A0-40AD-BFFC-B90ADE34AF71}" presName="text2" presStyleLbl="fgAcc2" presStyleIdx="0" presStyleCnt="3">
        <dgm:presLayoutVars>
          <dgm:chPref val="3"/>
        </dgm:presLayoutVars>
      </dgm:prSet>
      <dgm:spPr/>
    </dgm:pt>
    <dgm:pt modelId="{02C63659-A3A3-42E0-8A56-94DF67057EEC}" type="pres">
      <dgm:prSet presAssocID="{42B6AC83-A1A0-40AD-BFFC-B90ADE34AF71}" presName="hierChild3" presStyleCnt="0"/>
      <dgm:spPr/>
    </dgm:pt>
    <dgm:pt modelId="{A9584158-B898-4573-A4A7-419EB54A06D2}" type="pres">
      <dgm:prSet presAssocID="{53EE5474-1023-43D7-98B8-6F00D533D118}" presName="Name10" presStyleLbl="parChTrans1D2" presStyleIdx="1" presStyleCnt="3"/>
      <dgm:spPr/>
    </dgm:pt>
    <dgm:pt modelId="{630D3C3D-F8B5-4519-BCC2-18BA4592B938}" type="pres">
      <dgm:prSet presAssocID="{EBB19782-AAF1-4792-BF19-0A5C06D145E5}" presName="hierRoot2" presStyleCnt="0"/>
      <dgm:spPr/>
    </dgm:pt>
    <dgm:pt modelId="{0F5F27FA-B921-4D49-825A-4B09C0DE3F49}" type="pres">
      <dgm:prSet presAssocID="{EBB19782-AAF1-4792-BF19-0A5C06D145E5}" presName="composite2" presStyleCnt="0"/>
      <dgm:spPr/>
    </dgm:pt>
    <dgm:pt modelId="{2319A6B0-1D88-4935-9C50-69553AB1FF8B}" type="pres">
      <dgm:prSet presAssocID="{EBB19782-AAF1-4792-BF19-0A5C06D145E5}" presName="background2" presStyleLbl="node2" presStyleIdx="1" presStyleCnt="3"/>
      <dgm:spPr/>
    </dgm:pt>
    <dgm:pt modelId="{AA27C674-CD8B-44D7-AA20-D22DFA22720C}" type="pres">
      <dgm:prSet presAssocID="{EBB19782-AAF1-4792-BF19-0A5C06D145E5}" presName="text2" presStyleLbl="fgAcc2" presStyleIdx="1" presStyleCnt="3">
        <dgm:presLayoutVars>
          <dgm:chPref val="3"/>
        </dgm:presLayoutVars>
      </dgm:prSet>
      <dgm:spPr/>
    </dgm:pt>
    <dgm:pt modelId="{D3D2C557-B7CC-4DF8-8215-9D7CEBE19DC0}" type="pres">
      <dgm:prSet presAssocID="{EBB19782-AAF1-4792-BF19-0A5C06D145E5}" presName="hierChild3" presStyleCnt="0"/>
      <dgm:spPr/>
    </dgm:pt>
    <dgm:pt modelId="{4D966080-D234-4700-B6AA-FA6B208789D4}" type="pres">
      <dgm:prSet presAssocID="{BBAC821E-5538-4901-950F-61936260435D}" presName="Name10" presStyleLbl="parChTrans1D2" presStyleIdx="2" presStyleCnt="3"/>
      <dgm:spPr/>
    </dgm:pt>
    <dgm:pt modelId="{A6ED3A27-7397-475B-89EB-9F7FB992B99D}" type="pres">
      <dgm:prSet presAssocID="{7AAB9BE5-5639-42C2-B041-01E8ACCC4DEA}" presName="hierRoot2" presStyleCnt="0"/>
      <dgm:spPr/>
    </dgm:pt>
    <dgm:pt modelId="{708B62FB-599C-4635-A876-6F2907423A46}" type="pres">
      <dgm:prSet presAssocID="{7AAB9BE5-5639-42C2-B041-01E8ACCC4DEA}" presName="composite2" presStyleCnt="0"/>
      <dgm:spPr/>
    </dgm:pt>
    <dgm:pt modelId="{06486B5B-A61F-41FB-A252-A5411D941451}" type="pres">
      <dgm:prSet presAssocID="{7AAB9BE5-5639-42C2-B041-01E8ACCC4DEA}" presName="background2" presStyleLbl="node2" presStyleIdx="2" presStyleCnt="3"/>
      <dgm:spPr/>
    </dgm:pt>
    <dgm:pt modelId="{7E785134-B122-4FF1-9F8D-50BE1E19DAF5}" type="pres">
      <dgm:prSet presAssocID="{7AAB9BE5-5639-42C2-B041-01E8ACCC4DEA}" presName="text2" presStyleLbl="fgAcc2" presStyleIdx="2" presStyleCnt="3">
        <dgm:presLayoutVars>
          <dgm:chPref val="3"/>
        </dgm:presLayoutVars>
      </dgm:prSet>
      <dgm:spPr/>
    </dgm:pt>
    <dgm:pt modelId="{A840CFDF-4901-4416-B7F5-1789CC081004}" type="pres">
      <dgm:prSet presAssocID="{7AAB9BE5-5639-42C2-B041-01E8ACCC4DEA}" presName="hierChild3" presStyleCnt="0"/>
      <dgm:spPr/>
    </dgm:pt>
  </dgm:ptLst>
  <dgm:cxnLst>
    <dgm:cxn modelId="{DBC57014-50AB-4774-BC7C-B01F44461D0B}" type="presOf" srcId="{927EC183-7141-4615-90D5-E6B1ED1A429F}" destId="{4CB2651B-33BA-45F9-98A6-3F9F7FDA62AE}" srcOrd="0" destOrd="0" presId="urn:microsoft.com/office/officeart/2005/8/layout/hierarchy1"/>
    <dgm:cxn modelId="{F5BE381E-7DF2-430A-83F0-517C380AED7E}" type="presOf" srcId="{EBB19782-AAF1-4792-BF19-0A5C06D145E5}" destId="{AA27C674-CD8B-44D7-AA20-D22DFA22720C}" srcOrd="0" destOrd="0" presId="urn:microsoft.com/office/officeart/2005/8/layout/hierarchy1"/>
    <dgm:cxn modelId="{5563ED31-E3EF-430D-BCD9-7A7F014BCA74}" type="presOf" srcId="{42B6AC83-A1A0-40AD-BFFC-B90ADE34AF71}" destId="{B3847908-48FC-4AB1-BB30-D68CF72637FD}" srcOrd="0" destOrd="0" presId="urn:microsoft.com/office/officeart/2005/8/layout/hierarchy1"/>
    <dgm:cxn modelId="{88C53A61-B575-4A61-9CAE-C19DBA88FD97}" srcId="{927EC183-7141-4615-90D5-E6B1ED1A429F}" destId="{EBB19782-AAF1-4792-BF19-0A5C06D145E5}" srcOrd="1" destOrd="0" parTransId="{53EE5474-1023-43D7-98B8-6F00D533D118}" sibTransId="{E36987F4-39F3-4E49-8D67-0F3D44BF3080}"/>
    <dgm:cxn modelId="{5A335F54-7EFF-4F9F-A4B3-6C7835174269}" type="presOf" srcId="{FDA8F718-1899-441B-A212-80C701CD58B3}" destId="{8F6CEA27-D43D-4BAD-B622-844C13B80E26}" srcOrd="0" destOrd="0" presId="urn:microsoft.com/office/officeart/2005/8/layout/hierarchy1"/>
    <dgm:cxn modelId="{5A1A2C58-CB0B-445D-91AB-FF1282F46C28}" type="presOf" srcId="{7AAB9BE5-5639-42C2-B041-01E8ACCC4DEA}" destId="{7E785134-B122-4FF1-9F8D-50BE1E19DAF5}" srcOrd="0" destOrd="0" presId="urn:microsoft.com/office/officeart/2005/8/layout/hierarchy1"/>
    <dgm:cxn modelId="{E63E585A-37FC-4157-B38B-BB2645EAF7CD}" type="presOf" srcId="{BBAC821E-5538-4901-950F-61936260435D}" destId="{4D966080-D234-4700-B6AA-FA6B208789D4}" srcOrd="0" destOrd="0" presId="urn:microsoft.com/office/officeart/2005/8/layout/hierarchy1"/>
    <dgm:cxn modelId="{45ACD47B-8BB8-420F-9D78-D4F7FEE117BD}" srcId="{927EC183-7141-4615-90D5-E6B1ED1A429F}" destId="{7AAB9BE5-5639-42C2-B041-01E8ACCC4DEA}" srcOrd="2" destOrd="0" parTransId="{BBAC821E-5538-4901-950F-61936260435D}" sibTransId="{21805A19-B434-4F80-A7C7-E897BF631322}"/>
    <dgm:cxn modelId="{99202C92-AC97-459A-A63D-10FB8B16D4CE}" type="presOf" srcId="{40250BD7-9AD1-4FBF-BF56-B17C4316E7E2}" destId="{4503CBF6-470A-439C-B166-1D1E10746831}" srcOrd="0" destOrd="0" presId="urn:microsoft.com/office/officeart/2005/8/layout/hierarchy1"/>
    <dgm:cxn modelId="{629C0494-AE1D-430C-9B17-A215274276C4}" srcId="{FDA8F718-1899-441B-A212-80C701CD58B3}" destId="{927EC183-7141-4615-90D5-E6B1ED1A429F}" srcOrd="0" destOrd="0" parTransId="{CE713885-C51B-4CF6-9859-310C39E023D4}" sibTransId="{909A82E6-6ABB-494C-AA64-BC5A5CADED88}"/>
    <dgm:cxn modelId="{4EAB21BE-67C4-4F4F-999F-2D4C2B4E9EE6}" type="presOf" srcId="{53EE5474-1023-43D7-98B8-6F00D533D118}" destId="{A9584158-B898-4573-A4A7-419EB54A06D2}" srcOrd="0" destOrd="0" presId="urn:microsoft.com/office/officeart/2005/8/layout/hierarchy1"/>
    <dgm:cxn modelId="{52D7F5E5-D8B8-46EA-83A2-3C684C2E1C28}" srcId="{927EC183-7141-4615-90D5-E6B1ED1A429F}" destId="{42B6AC83-A1A0-40AD-BFFC-B90ADE34AF71}" srcOrd="0" destOrd="0" parTransId="{40250BD7-9AD1-4FBF-BF56-B17C4316E7E2}" sibTransId="{7D361D7A-AD4D-45F6-843B-A64EA6E6AD0B}"/>
    <dgm:cxn modelId="{997A6F23-F701-4DDD-BFEC-76F43F2BBCB3}" type="presParOf" srcId="{8F6CEA27-D43D-4BAD-B622-844C13B80E26}" destId="{627FFCD0-058E-48F6-ABB1-146176252BBF}" srcOrd="0" destOrd="0" presId="urn:microsoft.com/office/officeart/2005/8/layout/hierarchy1"/>
    <dgm:cxn modelId="{0E9BA7F9-B6E2-4CC2-8DB7-B665CA7C8C4D}" type="presParOf" srcId="{627FFCD0-058E-48F6-ABB1-146176252BBF}" destId="{C8F94EC9-1639-4AFB-B0E6-254992BABF4C}" srcOrd="0" destOrd="0" presId="urn:microsoft.com/office/officeart/2005/8/layout/hierarchy1"/>
    <dgm:cxn modelId="{D970D1F2-004E-478B-8C47-2639ED56356C}" type="presParOf" srcId="{C8F94EC9-1639-4AFB-B0E6-254992BABF4C}" destId="{FBF72863-984D-409E-ACDC-88F43A8D7A18}" srcOrd="0" destOrd="0" presId="urn:microsoft.com/office/officeart/2005/8/layout/hierarchy1"/>
    <dgm:cxn modelId="{095F9AE1-9223-4380-84FE-802B80B189A0}" type="presParOf" srcId="{C8F94EC9-1639-4AFB-B0E6-254992BABF4C}" destId="{4CB2651B-33BA-45F9-98A6-3F9F7FDA62AE}" srcOrd="1" destOrd="0" presId="urn:microsoft.com/office/officeart/2005/8/layout/hierarchy1"/>
    <dgm:cxn modelId="{85BFB1C1-646D-4579-BB15-64EF6FBC40D4}" type="presParOf" srcId="{627FFCD0-058E-48F6-ABB1-146176252BBF}" destId="{C8322FDA-5F02-4A81-837D-B19170A3ACBE}" srcOrd="1" destOrd="0" presId="urn:microsoft.com/office/officeart/2005/8/layout/hierarchy1"/>
    <dgm:cxn modelId="{892D4B36-E9A5-4D01-B332-0758F3F06A66}" type="presParOf" srcId="{C8322FDA-5F02-4A81-837D-B19170A3ACBE}" destId="{4503CBF6-470A-439C-B166-1D1E10746831}" srcOrd="0" destOrd="0" presId="urn:microsoft.com/office/officeart/2005/8/layout/hierarchy1"/>
    <dgm:cxn modelId="{7288C8A3-C296-48C5-9FCB-7A4B0A6F78C8}" type="presParOf" srcId="{C8322FDA-5F02-4A81-837D-B19170A3ACBE}" destId="{E3FA2C10-B6D3-441D-85E7-1CF01742018D}" srcOrd="1" destOrd="0" presId="urn:microsoft.com/office/officeart/2005/8/layout/hierarchy1"/>
    <dgm:cxn modelId="{CD66CE76-4FB6-423C-9E93-A3DC28C9EE74}" type="presParOf" srcId="{E3FA2C10-B6D3-441D-85E7-1CF01742018D}" destId="{673D1CDD-CA31-4E16-8B24-4184B90B1DB2}" srcOrd="0" destOrd="0" presId="urn:microsoft.com/office/officeart/2005/8/layout/hierarchy1"/>
    <dgm:cxn modelId="{F4A9C780-86F2-4140-8D51-F62D60801848}" type="presParOf" srcId="{673D1CDD-CA31-4E16-8B24-4184B90B1DB2}" destId="{E40F5391-EED2-4EAC-9F73-5C1B40AA09F1}" srcOrd="0" destOrd="0" presId="urn:microsoft.com/office/officeart/2005/8/layout/hierarchy1"/>
    <dgm:cxn modelId="{F0B3CE9E-FA03-4E04-A171-5A25D5697834}" type="presParOf" srcId="{673D1CDD-CA31-4E16-8B24-4184B90B1DB2}" destId="{B3847908-48FC-4AB1-BB30-D68CF72637FD}" srcOrd="1" destOrd="0" presId="urn:microsoft.com/office/officeart/2005/8/layout/hierarchy1"/>
    <dgm:cxn modelId="{84C412B1-0D03-418D-A721-58585B09585A}" type="presParOf" srcId="{E3FA2C10-B6D3-441D-85E7-1CF01742018D}" destId="{02C63659-A3A3-42E0-8A56-94DF67057EEC}" srcOrd="1" destOrd="0" presId="urn:microsoft.com/office/officeart/2005/8/layout/hierarchy1"/>
    <dgm:cxn modelId="{E227BED7-8AC1-4D2E-B863-6F3AB907FFDC}" type="presParOf" srcId="{C8322FDA-5F02-4A81-837D-B19170A3ACBE}" destId="{A9584158-B898-4573-A4A7-419EB54A06D2}" srcOrd="2" destOrd="0" presId="urn:microsoft.com/office/officeart/2005/8/layout/hierarchy1"/>
    <dgm:cxn modelId="{9B186905-F992-4FD8-AE84-EECCA46A6F06}" type="presParOf" srcId="{C8322FDA-5F02-4A81-837D-B19170A3ACBE}" destId="{630D3C3D-F8B5-4519-BCC2-18BA4592B938}" srcOrd="3" destOrd="0" presId="urn:microsoft.com/office/officeart/2005/8/layout/hierarchy1"/>
    <dgm:cxn modelId="{4BDB6149-4D71-40A9-81EF-0190D8839EEB}" type="presParOf" srcId="{630D3C3D-F8B5-4519-BCC2-18BA4592B938}" destId="{0F5F27FA-B921-4D49-825A-4B09C0DE3F49}" srcOrd="0" destOrd="0" presId="urn:microsoft.com/office/officeart/2005/8/layout/hierarchy1"/>
    <dgm:cxn modelId="{74DA2E49-6731-453D-8FAA-74592555253A}" type="presParOf" srcId="{0F5F27FA-B921-4D49-825A-4B09C0DE3F49}" destId="{2319A6B0-1D88-4935-9C50-69553AB1FF8B}" srcOrd="0" destOrd="0" presId="urn:microsoft.com/office/officeart/2005/8/layout/hierarchy1"/>
    <dgm:cxn modelId="{631BF92B-3F60-4814-BE53-0CD35F7F4691}" type="presParOf" srcId="{0F5F27FA-B921-4D49-825A-4B09C0DE3F49}" destId="{AA27C674-CD8B-44D7-AA20-D22DFA22720C}" srcOrd="1" destOrd="0" presId="urn:microsoft.com/office/officeart/2005/8/layout/hierarchy1"/>
    <dgm:cxn modelId="{16919224-204E-4D30-B437-04571CC91E5F}" type="presParOf" srcId="{630D3C3D-F8B5-4519-BCC2-18BA4592B938}" destId="{D3D2C557-B7CC-4DF8-8215-9D7CEBE19DC0}" srcOrd="1" destOrd="0" presId="urn:microsoft.com/office/officeart/2005/8/layout/hierarchy1"/>
    <dgm:cxn modelId="{9D1447A0-2C07-4FAF-80BB-34013610B378}" type="presParOf" srcId="{C8322FDA-5F02-4A81-837D-B19170A3ACBE}" destId="{4D966080-D234-4700-B6AA-FA6B208789D4}" srcOrd="4" destOrd="0" presId="urn:microsoft.com/office/officeart/2005/8/layout/hierarchy1"/>
    <dgm:cxn modelId="{AADF0A01-2FC5-4FE1-80C1-33BA5F02691D}" type="presParOf" srcId="{C8322FDA-5F02-4A81-837D-B19170A3ACBE}" destId="{A6ED3A27-7397-475B-89EB-9F7FB992B99D}" srcOrd="5" destOrd="0" presId="urn:microsoft.com/office/officeart/2005/8/layout/hierarchy1"/>
    <dgm:cxn modelId="{1E7EE279-304C-4BDD-94E8-3CE87CAAAAAC}" type="presParOf" srcId="{A6ED3A27-7397-475B-89EB-9F7FB992B99D}" destId="{708B62FB-599C-4635-A876-6F2907423A46}" srcOrd="0" destOrd="0" presId="urn:microsoft.com/office/officeart/2005/8/layout/hierarchy1"/>
    <dgm:cxn modelId="{821BD76B-4C86-4755-95D6-768D2BE74D86}" type="presParOf" srcId="{708B62FB-599C-4635-A876-6F2907423A46}" destId="{06486B5B-A61F-41FB-A252-A5411D941451}" srcOrd="0" destOrd="0" presId="urn:microsoft.com/office/officeart/2005/8/layout/hierarchy1"/>
    <dgm:cxn modelId="{F06E4619-D5BD-4CDA-9B9D-2B09CB6ACD3D}" type="presParOf" srcId="{708B62FB-599C-4635-A876-6F2907423A46}" destId="{7E785134-B122-4FF1-9F8D-50BE1E19DAF5}" srcOrd="1" destOrd="0" presId="urn:microsoft.com/office/officeart/2005/8/layout/hierarchy1"/>
    <dgm:cxn modelId="{7A7E3A34-BF3D-472C-8EF3-F4CC48072CD5}" type="presParOf" srcId="{A6ED3A27-7397-475B-89EB-9F7FB992B99D}" destId="{A840CFDF-4901-4416-B7F5-1789CC08100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BBF2B7-1BFD-4BB5-A51B-F974353282E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DB3A209-6CF1-4BA6-A903-473CD9A0C074}">
      <dgm:prSet phldrT="[Text]" custT="1"/>
      <dgm:spPr/>
      <dgm:t>
        <a:bodyPr/>
        <a:lstStyle/>
        <a:p>
          <a:r>
            <a:rPr lang="en-US" sz="2400" dirty="0"/>
            <a:t>Applicable</a:t>
          </a:r>
        </a:p>
      </dgm:t>
    </dgm:pt>
    <dgm:pt modelId="{159417F0-39AA-43C7-8748-BF8F63239F19}" type="parTrans" cxnId="{26421DA7-688F-4B20-B65B-CAA5B4E6676A}">
      <dgm:prSet/>
      <dgm:spPr/>
      <dgm:t>
        <a:bodyPr/>
        <a:lstStyle/>
        <a:p>
          <a:endParaRPr lang="en-US"/>
        </a:p>
      </dgm:t>
    </dgm:pt>
    <dgm:pt modelId="{E372A39E-2D1A-4BBD-ADA1-0905F4065FCA}" type="sibTrans" cxnId="{26421DA7-688F-4B20-B65B-CAA5B4E6676A}">
      <dgm:prSet/>
      <dgm:spPr/>
      <dgm:t>
        <a:bodyPr/>
        <a:lstStyle/>
        <a:p>
          <a:endParaRPr lang="en-US"/>
        </a:p>
      </dgm:t>
    </dgm:pt>
    <dgm:pt modelId="{06356E0A-BA62-468B-9520-F6A5C6E79BBC}">
      <dgm:prSet phldrT="[Text]" custT="1"/>
      <dgm:spPr/>
      <dgm:t>
        <a:bodyPr/>
        <a:lstStyle/>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Loss making</a:t>
          </a:r>
          <a:endParaRPr lang="en-US" sz="2400" dirty="0"/>
        </a:p>
      </dgm:t>
    </dgm:pt>
    <dgm:pt modelId="{A6F70845-BF5B-4231-B0AA-9C02DEB7DCFB}" type="parTrans" cxnId="{489EB885-65ED-4012-999F-27B3D4AD960F}">
      <dgm:prSet/>
      <dgm:spPr/>
      <dgm:t>
        <a:bodyPr/>
        <a:lstStyle/>
        <a:p>
          <a:endParaRPr lang="en-US"/>
        </a:p>
      </dgm:t>
    </dgm:pt>
    <dgm:pt modelId="{C42F8C97-1B2B-44B4-B428-C5C3CFE24626}" type="sibTrans" cxnId="{489EB885-65ED-4012-999F-27B3D4AD960F}">
      <dgm:prSet/>
      <dgm:spPr/>
      <dgm:t>
        <a:bodyPr/>
        <a:lstStyle/>
        <a:p>
          <a:endParaRPr lang="en-US"/>
        </a:p>
      </dgm:t>
    </dgm:pt>
    <dgm:pt modelId="{2FC3967F-355C-43F6-9F6B-6709434617BA}">
      <dgm:prSet phldrT="[Text]" custT="1"/>
      <dgm:spPr/>
      <dgm:t>
        <a:bodyPr/>
        <a:lstStyle/>
        <a:p>
          <a:pPr marL="0" lvl="0" indent="0" algn="ctr" defTabSz="1066800">
            <a:lnSpc>
              <a:spcPct val="90000"/>
            </a:lnSpc>
            <a:spcBef>
              <a:spcPct val="0"/>
            </a:spcBef>
            <a:spcAft>
              <a:spcPct val="35000"/>
            </a:spcAft>
            <a:buNone/>
          </a:pPr>
          <a:r>
            <a:rPr lang="en-US" sz="2400" kern="1200" dirty="0">
              <a:solidFill>
                <a:prstClr val="white"/>
              </a:solidFill>
              <a:latin typeface="Verdana"/>
              <a:ea typeface="+mn-ea"/>
              <a:cs typeface="+mn-cs"/>
            </a:rPr>
            <a:t>Not Applicable</a:t>
          </a:r>
        </a:p>
      </dgm:t>
    </dgm:pt>
    <dgm:pt modelId="{EE82D6C4-A258-4643-81F7-599A84407E94}" type="parTrans" cxnId="{8C39991D-4C18-45CE-ADFA-56F89BB090DB}">
      <dgm:prSet/>
      <dgm:spPr/>
      <dgm:t>
        <a:bodyPr/>
        <a:lstStyle/>
        <a:p>
          <a:endParaRPr lang="en-US"/>
        </a:p>
      </dgm:t>
    </dgm:pt>
    <dgm:pt modelId="{2F1ABF41-CAAA-434E-8FAF-48E0702AB11E}" type="sibTrans" cxnId="{8C39991D-4C18-45CE-ADFA-56F89BB090DB}">
      <dgm:prSet/>
      <dgm:spPr/>
      <dgm:t>
        <a:bodyPr/>
        <a:lstStyle/>
        <a:p>
          <a:endParaRPr lang="en-US"/>
        </a:p>
      </dgm:t>
    </dgm:pt>
    <dgm:pt modelId="{8B5BCCF9-761C-4B82-8FEE-FE81F68F3070}">
      <dgm:prSet phldrT="[Text]" custT="1"/>
      <dgm:spPr/>
      <dgm:t>
        <a:bodyPr/>
        <a:lstStyle/>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Liaison Office (other than TDS) as per </a:t>
          </a:r>
          <a:r>
            <a:rPr lang="en-US" sz="2400" dirty="0" err="1">
              <a:latin typeface="Calibri" panose="020F0502020204030204" pitchFamily="34" charset="0"/>
              <a:ea typeface="Calibri" panose="020F0502020204030204" pitchFamily="34" charset="0"/>
              <a:cs typeface="Times New Roman" panose="02020603050405020304" pitchFamily="18" charset="0"/>
            </a:rPr>
            <a:t>Paripatra</a:t>
          </a:r>
          <a:r>
            <a:rPr lang="en-US" sz="2400" dirty="0">
              <a:latin typeface="Calibri" panose="020F0502020204030204" pitchFamily="34" charset="0"/>
              <a:ea typeface="Calibri" panose="020F0502020204030204" pitchFamily="34" charset="0"/>
              <a:cs typeface="Times New Roman" panose="02020603050405020304" pitchFamily="18" charset="0"/>
            </a:rPr>
            <a:t> 2022 </a:t>
          </a:r>
          <a:endParaRPr lang="en-US" sz="2400" dirty="0"/>
        </a:p>
      </dgm:t>
    </dgm:pt>
    <dgm:pt modelId="{59DD6E12-CC8C-41D2-9ED4-9283488F4C9E}" type="parTrans" cxnId="{5C3821EC-31F7-42DF-B3A8-7B799F084E71}">
      <dgm:prSet/>
      <dgm:spPr/>
      <dgm:t>
        <a:bodyPr/>
        <a:lstStyle/>
        <a:p>
          <a:endParaRPr lang="en-US"/>
        </a:p>
      </dgm:t>
    </dgm:pt>
    <dgm:pt modelId="{8A61C40D-75EF-4E4B-846A-5DD6972F20EB}" type="sibTrans" cxnId="{5C3821EC-31F7-42DF-B3A8-7B799F084E71}">
      <dgm:prSet/>
      <dgm:spPr/>
      <dgm:t>
        <a:bodyPr/>
        <a:lstStyle/>
        <a:p>
          <a:endParaRPr lang="en-US"/>
        </a:p>
      </dgm:t>
    </dgm:pt>
    <dgm:pt modelId="{16BDB7C7-FAC7-40CF-96B1-232C619DD358}">
      <dgm:prSet phldrT="[Text]" custT="1"/>
      <dgm:spPr/>
      <dgm:t>
        <a:bodyPr/>
        <a:lstStyle/>
        <a:p>
          <a:pPr>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Tax holiday</a:t>
          </a:r>
          <a:endParaRPr lang="en-US" sz="2400" dirty="0"/>
        </a:p>
      </dgm:t>
    </dgm:pt>
    <dgm:pt modelId="{1FB3DB59-1967-4F3F-8F31-3931C2A8F6F1}" type="parTrans" cxnId="{53401607-1D9C-48B4-A27D-19B14DAAC686}">
      <dgm:prSet/>
      <dgm:spPr/>
      <dgm:t>
        <a:bodyPr/>
        <a:lstStyle/>
        <a:p>
          <a:endParaRPr lang="en-US"/>
        </a:p>
      </dgm:t>
    </dgm:pt>
    <dgm:pt modelId="{E66ACAC1-A025-47C5-8799-2617CAE051FD}" type="sibTrans" cxnId="{53401607-1D9C-48B4-A27D-19B14DAAC686}">
      <dgm:prSet/>
      <dgm:spPr/>
      <dgm:t>
        <a:bodyPr/>
        <a:lstStyle/>
        <a:p>
          <a:endParaRPr lang="en-US"/>
        </a:p>
      </dgm:t>
    </dgm:pt>
    <dgm:pt modelId="{581AAE72-5D7E-45C7-9604-94A625A5D206}">
      <dgm:prSet phldrT="[Text]" custT="1"/>
      <dgm:spPr/>
      <dgm:t>
        <a:bodyPr/>
        <a:lstStyle/>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Tax exemption</a:t>
          </a:r>
          <a:endParaRPr lang="en-US" sz="2400" dirty="0"/>
        </a:p>
      </dgm:t>
    </dgm:pt>
    <dgm:pt modelId="{B52AC457-171B-4908-8C0F-88673D09B295}" type="parTrans" cxnId="{667A6D72-49B4-49AD-A9B3-186FDAEC9446}">
      <dgm:prSet/>
      <dgm:spPr/>
      <dgm:t>
        <a:bodyPr/>
        <a:lstStyle/>
        <a:p>
          <a:endParaRPr lang="en-US"/>
        </a:p>
      </dgm:t>
    </dgm:pt>
    <dgm:pt modelId="{672D46F7-A100-429B-8210-DDC9797FEBB8}" type="sibTrans" cxnId="{667A6D72-49B4-49AD-A9B3-186FDAEC9446}">
      <dgm:prSet/>
      <dgm:spPr/>
      <dgm:t>
        <a:bodyPr/>
        <a:lstStyle/>
        <a:p>
          <a:endParaRPr lang="en-US"/>
        </a:p>
      </dgm:t>
    </dgm:pt>
    <dgm:pt modelId="{B0275EA4-5DD2-4F5D-B2B9-59A2ABC2299B}" type="pres">
      <dgm:prSet presAssocID="{B5BBF2B7-1BFD-4BB5-A51B-F974353282E8}" presName="Name0" presStyleCnt="0">
        <dgm:presLayoutVars>
          <dgm:dir/>
          <dgm:animLvl val="lvl"/>
          <dgm:resizeHandles val="exact"/>
        </dgm:presLayoutVars>
      </dgm:prSet>
      <dgm:spPr/>
    </dgm:pt>
    <dgm:pt modelId="{4D136598-5D7E-4362-8299-4CBBEE4AE58B}" type="pres">
      <dgm:prSet presAssocID="{FDB3A209-6CF1-4BA6-A903-473CD9A0C074}" presName="composite" presStyleCnt="0"/>
      <dgm:spPr/>
    </dgm:pt>
    <dgm:pt modelId="{68F15863-6C4D-4EFB-AD85-A066E2CAA628}" type="pres">
      <dgm:prSet presAssocID="{FDB3A209-6CF1-4BA6-A903-473CD9A0C074}" presName="parTx" presStyleLbl="alignNode1" presStyleIdx="0" presStyleCnt="2">
        <dgm:presLayoutVars>
          <dgm:chMax val="0"/>
          <dgm:chPref val="0"/>
          <dgm:bulletEnabled val="1"/>
        </dgm:presLayoutVars>
      </dgm:prSet>
      <dgm:spPr/>
    </dgm:pt>
    <dgm:pt modelId="{E901F516-5B9C-4AB4-AF2A-3CB1E1EA7F05}" type="pres">
      <dgm:prSet presAssocID="{FDB3A209-6CF1-4BA6-A903-473CD9A0C074}" presName="desTx" presStyleLbl="alignAccFollowNode1" presStyleIdx="0" presStyleCnt="2">
        <dgm:presLayoutVars>
          <dgm:bulletEnabled val="1"/>
        </dgm:presLayoutVars>
      </dgm:prSet>
      <dgm:spPr/>
    </dgm:pt>
    <dgm:pt modelId="{2F54920C-BC75-4D17-BA3F-56722BE3A255}" type="pres">
      <dgm:prSet presAssocID="{E372A39E-2D1A-4BBD-ADA1-0905F4065FCA}" presName="space" presStyleCnt="0"/>
      <dgm:spPr/>
    </dgm:pt>
    <dgm:pt modelId="{22036895-FA64-4525-9DDF-B72D3B538703}" type="pres">
      <dgm:prSet presAssocID="{2FC3967F-355C-43F6-9F6B-6709434617BA}" presName="composite" presStyleCnt="0"/>
      <dgm:spPr/>
    </dgm:pt>
    <dgm:pt modelId="{698FBA0E-57AF-4B72-8547-0AC29892EFC3}" type="pres">
      <dgm:prSet presAssocID="{2FC3967F-355C-43F6-9F6B-6709434617BA}" presName="parTx" presStyleLbl="alignNode1" presStyleIdx="1" presStyleCnt="2">
        <dgm:presLayoutVars>
          <dgm:chMax val="0"/>
          <dgm:chPref val="0"/>
          <dgm:bulletEnabled val="1"/>
        </dgm:presLayoutVars>
      </dgm:prSet>
      <dgm:spPr/>
    </dgm:pt>
    <dgm:pt modelId="{78A9E1AC-7ABE-471A-81B3-A9146D31FE41}" type="pres">
      <dgm:prSet presAssocID="{2FC3967F-355C-43F6-9F6B-6709434617BA}" presName="desTx" presStyleLbl="alignAccFollowNode1" presStyleIdx="1" presStyleCnt="2">
        <dgm:presLayoutVars>
          <dgm:bulletEnabled val="1"/>
        </dgm:presLayoutVars>
      </dgm:prSet>
      <dgm:spPr/>
    </dgm:pt>
  </dgm:ptLst>
  <dgm:cxnLst>
    <dgm:cxn modelId="{53401607-1D9C-48B4-A27D-19B14DAAC686}" srcId="{FDB3A209-6CF1-4BA6-A903-473CD9A0C074}" destId="{16BDB7C7-FAC7-40CF-96B1-232C619DD358}" srcOrd="1" destOrd="0" parTransId="{1FB3DB59-1967-4F3F-8F31-3931C2A8F6F1}" sibTransId="{E66ACAC1-A025-47C5-8799-2617CAE051FD}"/>
    <dgm:cxn modelId="{AE76191D-9F4D-4BA8-8B3B-69B816238416}" type="presOf" srcId="{06356E0A-BA62-468B-9520-F6A5C6E79BBC}" destId="{E901F516-5B9C-4AB4-AF2A-3CB1E1EA7F05}" srcOrd="0" destOrd="0" presId="urn:microsoft.com/office/officeart/2005/8/layout/hList1"/>
    <dgm:cxn modelId="{8C39991D-4C18-45CE-ADFA-56F89BB090DB}" srcId="{B5BBF2B7-1BFD-4BB5-A51B-F974353282E8}" destId="{2FC3967F-355C-43F6-9F6B-6709434617BA}" srcOrd="1" destOrd="0" parTransId="{EE82D6C4-A258-4643-81F7-599A84407E94}" sibTransId="{2F1ABF41-CAAA-434E-8FAF-48E0702AB11E}"/>
    <dgm:cxn modelId="{5268083A-E333-4BFA-83E8-88F956A17E85}" type="presOf" srcId="{8B5BCCF9-761C-4B82-8FEE-FE81F68F3070}" destId="{78A9E1AC-7ABE-471A-81B3-A9146D31FE41}" srcOrd="0" destOrd="0" presId="urn:microsoft.com/office/officeart/2005/8/layout/hList1"/>
    <dgm:cxn modelId="{667A6D72-49B4-49AD-A9B3-186FDAEC9446}" srcId="{FDB3A209-6CF1-4BA6-A903-473CD9A0C074}" destId="{581AAE72-5D7E-45C7-9604-94A625A5D206}" srcOrd="2" destOrd="0" parTransId="{B52AC457-171B-4908-8C0F-88673D09B295}" sibTransId="{672D46F7-A100-429B-8210-DDC9797FEBB8}"/>
    <dgm:cxn modelId="{489EB885-65ED-4012-999F-27B3D4AD960F}" srcId="{FDB3A209-6CF1-4BA6-A903-473CD9A0C074}" destId="{06356E0A-BA62-468B-9520-F6A5C6E79BBC}" srcOrd="0" destOrd="0" parTransId="{A6F70845-BF5B-4231-B0AA-9C02DEB7DCFB}" sibTransId="{C42F8C97-1B2B-44B4-B428-C5C3CFE24626}"/>
    <dgm:cxn modelId="{58B54A8D-66A1-4D39-8479-6225CE570DE3}" type="presOf" srcId="{FDB3A209-6CF1-4BA6-A903-473CD9A0C074}" destId="{68F15863-6C4D-4EFB-AD85-A066E2CAA628}" srcOrd="0" destOrd="0" presId="urn:microsoft.com/office/officeart/2005/8/layout/hList1"/>
    <dgm:cxn modelId="{26421DA7-688F-4B20-B65B-CAA5B4E6676A}" srcId="{B5BBF2B7-1BFD-4BB5-A51B-F974353282E8}" destId="{FDB3A209-6CF1-4BA6-A903-473CD9A0C074}" srcOrd="0" destOrd="0" parTransId="{159417F0-39AA-43C7-8748-BF8F63239F19}" sibTransId="{E372A39E-2D1A-4BBD-ADA1-0905F4065FCA}"/>
    <dgm:cxn modelId="{8D5D03B2-9FC9-4A6E-8790-E8133E31C07E}" type="presOf" srcId="{B5BBF2B7-1BFD-4BB5-A51B-F974353282E8}" destId="{B0275EA4-5DD2-4F5D-B2B9-59A2ABC2299B}" srcOrd="0" destOrd="0" presId="urn:microsoft.com/office/officeart/2005/8/layout/hList1"/>
    <dgm:cxn modelId="{CCC97FBD-700B-40E1-AC2B-610B669FCE59}" type="presOf" srcId="{16BDB7C7-FAC7-40CF-96B1-232C619DD358}" destId="{E901F516-5B9C-4AB4-AF2A-3CB1E1EA7F05}" srcOrd="0" destOrd="1" presId="urn:microsoft.com/office/officeart/2005/8/layout/hList1"/>
    <dgm:cxn modelId="{32E1D5BF-9024-4717-8B2B-3931FB0F9C86}" type="presOf" srcId="{2FC3967F-355C-43F6-9F6B-6709434617BA}" destId="{698FBA0E-57AF-4B72-8547-0AC29892EFC3}" srcOrd="0" destOrd="0" presId="urn:microsoft.com/office/officeart/2005/8/layout/hList1"/>
    <dgm:cxn modelId="{3C5E22CF-E0D5-4BFA-ABC3-BE83349048E8}" type="presOf" srcId="{581AAE72-5D7E-45C7-9604-94A625A5D206}" destId="{E901F516-5B9C-4AB4-AF2A-3CB1E1EA7F05}" srcOrd="0" destOrd="2" presId="urn:microsoft.com/office/officeart/2005/8/layout/hList1"/>
    <dgm:cxn modelId="{5C3821EC-31F7-42DF-B3A8-7B799F084E71}" srcId="{2FC3967F-355C-43F6-9F6B-6709434617BA}" destId="{8B5BCCF9-761C-4B82-8FEE-FE81F68F3070}" srcOrd="0" destOrd="0" parTransId="{59DD6E12-CC8C-41D2-9ED4-9283488F4C9E}" sibTransId="{8A61C40D-75EF-4E4B-846A-5DD6972F20EB}"/>
    <dgm:cxn modelId="{2803A51D-98DE-446B-BCC9-0AB12CF196CF}" type="presParOf" srcId="{B0275EA4-5DD2-4F5D-B2B9-59A2ABC2299B}" destId="{4D136598-5D7E-4362-8299-4CBBEE4AE58B}" srcOrd="0" destOrd="0" presId="urn:microsoft.com/office/officeart/2005/8/layout/hList1"/>
    <dgm:cxn modelId="{61BCC5AC-3EEF-4FBC-B37F-45CDB719DBD7}" type="presParOf" srcId="{4D136598-5D7E-4362-8299-4CBBEE4AE58B}" destId="{68F15863-6C4D-4EFB-AD85-A066E2CAA628}" srcOrd="0" destOrd="0" presId="urn:microsoft.com/office/officeart/2005/8/layout/hList1"/>
    <dgm:cxn modelId="{65C28443-AE2A-4E44-B31F-50B386237896}" type="presParOf" srcId="{4D136598-5D7E-4362-8299-4CBBEE4AE58B}" destId="{E901F516-5B9C-4AB4-AF2A-3CB1E1EA7F05}" srcOrd="1" destOrd="0" presId="urn:microsoft.com/office/officeart/2005/8/layout/hList1"/>
    <dgm:cxn modelId="{06B5DCAD-DE9F-4C5C-840F-8244476CE981}" type="presParOf" srcId="{B0275EA4-5DD2-4F5D-B2B9-59A2ABC2299B}" destId="{2F54920C-BC75-4D17-BA3F-56722BE3A255}" srcOrd="1" destOrd="0" presId="urn:microsoft.com/office/officeart/2005/8/layout/hList1"/>
    <dgm:cxn modelId="{489D464E-C143-4FF5-898D-25341EE86B8D}" type="presParOf" srcId="{B0275EA4-5DD2-4F5D-B2B9-59A2ABC2299B}" destId="{22036895-FA64-4525-9DDF-B72D3B538703}" srcOrd="2" destOrd="0" presId="urn:microsoft.com/office/officeart/2005/8/layout/hList1"/>
    <dgm:cxn modelId="{E1A6C360-F5FF-4CCD-B4D3-59867E1F4E95}" type="presParOf" srcId="{22036895-FA64-4525-9DDF-B72D3B538703}" destId="{698FBA0E-57AF-4B72-8547-0AC29892EFC3}" srcOrd="0" destOrd="0" presId="urn:microsoft.com/office/officeart/2005/8/layout/hList1"/>
    <dgm:cxn modelId="{78C1E937-5F1D-42AA-91E5-811A0CFE9E59}" type="presParOf" srcId="{22036895-FA64-4525-9DDF-B72D3B538703}" destId="{78A9E1AC-7ABE-471A-81B3-A9146D31FE4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4BA781-E013-4BE4-B560-139CA53130C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41A7A30-122F-48ED-8F79-4DE23342E164}">
      <dgm:prSet phldrT="[Text]"/>
      <dgm:spPr/>
      <dgm:t>
        <a:bodyPr/>
        <a:lstStyle/>
        <a:p>
          <a:r>
            <a:rPr lang="en-US" dirty="0">
              <a:latin typeface="Calibri" panose="020F0502020204030204" pitchFamily="34" charset="0"/>
              <a:cs typeface="Calibri" panose="020F0502020204030204" pitchFamily="34" charset="0"/>
            </a:rPr>
            <a:t>List of tax litigation from Client</a:t>
          </a:r>
          <a:endParaRPr lang="en-US" dirty="0"/>
        </a:p>
      </dgm:t>
    </dgm:pt>
    <dgm:pt modelId="{31E283E5-0906-47C5-886F-4AE9D3A9D35F}" type="parTrans" cxnId="{0AC7EE8C-A523-4F1A-B708-8BB36ADD8D63}">
      <dgm:prSet/>
      <dgm:spPr/>
      <dgm:t>
        <a:bodyPr/>
        <a:lstStyle/>
        <a:p>
          <a:endParaRPr lang="en-US"/>
        </a:p>
      </dgm:t>
    </dgm:pt>
    <dgm:pt modelId="{6F632232-206F-4569-A79C-4F15B50DB957}" type="sibTrans" cxnId="{0AC7EE8C-A523-4F1A-B708-8BB36ADD8D63}">
      <dgm:prSet/>
      <dgm:spPr/>
      <dgm:t>
        <a:bodyPr/>
        <a:lstStyle/>
        <a:p>
          <a:endParaRPr lang="en-US"/>
        </a:p>
      </dgm:t>
    </dgm:pt>
    <dgm:pt modelId="{1300A4AD-B2A9-4D6A-B6C9-D53A8AE76C2B}">
      <dgm:prSet phldrT="[Text]"/>
      <dgm:spPr/>
      <dgm:t>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Assessment Order by tax authorities including tax demand notice</a:t>
          </a:r>
          <a:endParaRPr lang="en-US" dirty="0"/>
        </a:p>
      </dgm:t>
    </dgm:pt>
    <dgm:pt modelId="{3D057F9B-8383-419A-85C9-553E502AF60F}" type="parTrans" cxnId="{23D93685-1EAC-42EF-BC99-A20B68FB753A}">
      <dgm:prSet/>
      <dgm:spPr/>
      <dgm:t>
        <a:bodyPr/>
        <a:lstStyle/>
        <a:p>
          <a:endParaRPr lang="en-US"/>
        </a:p>
      </dgm:t>
    </dgm:pt>
    <dgm:pt modelId="{120DBB38-6CEC-4F01-961E-B624BDC85EC5}" type="sibTrans" cxnId="{23D93685-1EAC-42EF-BC99-A20B68FB753A}">
      <dgm:prSet/>
      <dgm:spPr/>
      <dgm:t>
        <a:bodyPr/>
        <a:lstStyle/>
        <a:p>
          <a:endParaRPr lang="en-US"/>
        </a:p>
      </dgm:t>
    </dgm:pt>
    <dgm:pt modelId="{0C13753D-0B6D-4DD3-8A22-74318F15176A}">
      <dgm:prSet phldrT="[Text]"/>
      <dgm:spPr/>
      <dgm:t>
        <a:bodyPr/>
        <a:lstStyle/>
        <a:p>
          <a:pPr>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Comments from tax consultant/High Court Lawyer</a:t>
          </a:r>
          <a:endParaRPr lang="en-US" dirty="0"/>
        </a:p>
      </dgm:t>
    </dgm:pt>
    <dgm:pt modelId="{F76F8ABF-1F2E-47BA-93F7-3B48C66409C7}" type="parTrans" cxnId="{366C4F39-D221-4601-A939-5C7CDBA0F018}">
      <dgm:prSet/>
      <dgm:spPr/>
      <dgm:t>
        <a:bodyPr/>
        <a:lstStyle/>
        <a:p>
          <a:endParaRPr lang="en-US"/>
        </a:p>
      </dgm:t>
    </dgm:pt>
    <dgm:pt modelId="{E704AB33-9108-4922-8548-F8C35FB6A6F9}" type="sibTrans" cxnId="{366C4F39-D221-4601-A939-5C7CDBA0F018}">
      <dgm:prSet/>
      <dgm:spPr/>
      <dgm:t>
        <a:bodyPr/>
        <a:lstStyle/>
        <a:p>
          <a:endParaRPr lang="en-US"/>
        </a:p>
      </dgm:t>
    </dgm:pt>
    <dgm:pt modelId="{EAA210E9-C900-4EA7-95EB-FBE969DBAF71}" type="pres">
      <dgm:prSet presAssocID="{954BA781-E013-4BE4-B560-139CA53130CC}" presName="Name0" presStyleCnt="0">
        <dgm:presLayoutVars>
          <dgm:dir/>
          <dgm:animLvl val="lvl"/>
          <dgm:resizeHandles val="exact"/>
        </dgm:presLayoutVars>
      </dgm:prSet>
      <dgm:spPr/>
    </dgm:pt>
    <dgm:pt modelId="{C75CB9CF-E3A7-45FC-8007-76DEBEA5A186}" type="pres">
      <dgm:prSet presAssocID="{941A7A30-122F-48ED-8F79-4DE23342E164}" presName="composite" presStyleCnt="0"/>
      <dgm:spPr/>
    </dgm:pt>
    <dgm:pt modelId="{7B83A166-A187-4148-94DD-1B39DD875F34}" type="pres">
      <dgm:prSet presAssocID="{941A7A30-122F-48ED-8F79-4DE23342E164}" presName="parTx" presStyleLbl="alignNode1" presStyleIdx="0" presStyleCnt="3">
        <dgm:presLayoutVars>
          <dgm:chMax val="0"/>
          <dgm:chPref val="0"/>
          <dgm:bulletEnabled val="1"/>
        </dgm:presLayoutVars>
      </dgm:prSet>
      <dgm:spPr/>
    </dgm:pt>
    <dgm:pt modelId="{BE36F3A1-6A7C-49AD-B0C5-C31937253CEB}" type="pres">
      <dgm:prSet presAssocID="{941A7A30-122F-48ED-8F79-4DE23342E164}" presName="desTx" presStyleLbl="alignAccFollowNode1" presStyleIdx="0" presStyleCnt="3">
        <dgm:presLayoutVars>
          <dgm:bulletEnabled val="1"/>
        </dgm:presLayoutVars>
      </dgm:prSet>
      <dgm:spPr/>
    </dgm:pt>
    <dgm:pt modelId="{885FB872-298D-430D-871B-7D2730913DBC}" type="pres">
      <dgm:prSet presAssocID="{6F632232-206F-4569-A79C-4F15B50DB957}" presName="space" presStyleCnt="0"/>
      <dgm:spPr/>
    </dgm:pt>
    <dgm:pt modelId="{52C63CA7-34F9-4DC2-9965-C20442A71C70}" type="pres">
      <dgm:prSet presAssocID="{1300A4AD-B2A9-4D6A-B6C9-D53A8AE76C2B}" presName="composite" presStyleCnt="0"/>
      <dgm:spPr/>
    </dgm:pt>
    <dgm:pt modelId="{329C2665-FA52-4C78-9A08-0453B728AE88}" type="pres">
      <dgm:prSet presAssocID="{1300A4AD-B2A9-4D6A-B6C9-D53A8AE76C2B}" presName="parTx" presStyleLbl="alignNode1" presStyleIdx="1" presStyleCnt="3">
        <dgm:presLayoutVars>
          <dgm:chMax val="0"/>
          <dgm:chPref val="0"/>
          <dgm:bulletEnabled val="1"/>
        </dgm:presLayoutVars>
      </dgm:prSet>
      <dgm:spPr/>
    </dgm:pt>
    <dgm:pt modelId="{262FAB8F-E3D3-41AD-970D-81CF5402BB44}" type="pres">
      <dgm:prSet presAssocID="{1300A4AD-B2A9-4D6A-B6C9-D53A8AE76C2B}" presName="desTx" presStyleLbl="alignAccFollowNode1" presStyleIdx="1" presStyleCnt="3">
        <dgm:presLayoutVars>
          <dgm:bulletEnabled val="1"/>
        </dgm:presLayoutVars>
      </dgm:prSet>
      <dgm:spPr/>
    </dgm:pt>
    <dgm:pt modelId="{F8A61C05-481F-407B-BFB3-E3EFE5956A84}" type="pres">
      <dgm:prSet presAssocID="{120DBB38-6CEC-4F01-961E-B624BDC85EC5}" presName="space" presStyleCnt="0"/>
      <dgm:spPr/>
    </dgm:pt>
    <dgm:pt modelId="{DC8136B0-4CF6-498B-A24A-DEDEAE8E6D12}" type="pres">
      <dgm:prSet presAssocID="{0C13753D-0B6D-4DD3-8A22-74318F15176A}" presName="composite" presStyleCnt="0"/>
      <dgm:spPr/>
    </dgm:pt>
    <dgm:pt modelId="{C0F906E3-D103-4C02-A755-E5D2CF18D51E}" type="pres">
      <dgm:prSet presAssocID="{0C13753D-0B6D-4DD3-8A22-74318F15176A}" presName="parTx" presStyleLbl="alignNode1" presStyleIdx="2" presStyleCnt="3">
        <dgm:presLayoutVars>
          <dgm:chMax val="0"/>
          <dgm:chPref val="0"/>
          <dgm:bulletEnabled val="1"/>
        </dgm:presLayoutVars>
      </dgm:prSet>
      <dgm:spPr/>
    </dgm:pt>
    <dgm:pt modelId="{52765649-B104-4EEE-81FB-5CDF94398156}" type="pres">
      <dgm:prSet presAssocID="{0C13753D-0B6D-4DD3-8A22-74318F15176A}" presName="desTx" presStyleLbl="alignAccFollowNode1" presStyleIdx="2" presStyleCnt="3">
        <dgm:presLayoutVars>
          <dgm:bulletEnabled val="1"/>
        </dgm:presLayoutVars>
      </dgm:prSet>
      <dgm:spPr/>
    </dgm:pt>
  </dgm:ptLst>
  <dgm:cxnLst>
    <dgm:cxn modelId="{41198614-627E-4406-BD7B-C5CE02C31C4D}" type="presOf" srcId="{1300A4AD-B2A9-4D6A-B6C9-D53A8AE76C2B}" destId="{329C2665-FA52-4C78-9A08-0453B728AE88}" srcOrd="0" destOrd="0" presId="urn:microsoft.com/office/officeart/2005/8/layout/hList1"/>
    <dgm:cxn modelId="{E027D324-85DD-4AEC-80E8-EBBDA2F8646D}" type="presOf" srcId="{954BA781-E013-4BE4-B560-139CA53130CC}" destId="{EAA210E9-C900-4EA7-95EB-FBE969DBAF71}" srcOrd="0" destOrd="0" presId="urn:microsoft.com/office/officeart/2005/8/layout/hList1"/>
    <dgm:cxn modelId="{E623BB30-8E94-4657-959D-38D814252622}" type="presOf" srcId="{0C13753D-0B6D-4DD3-8A22-74318F15176A}" destId="{C0F906E3-D103-4C02-A755-E5D2CF18D51E}" srcOrd="0" destOrd="0" presId="urn:microsoft.com/office/officeart/2005/8/layout/hList1"/>
    <dgm:cxn modelId="{366C4F39-D221-4601-A939-5C7CDBA0F018}" srcId="{954BA781-E013-4BE4-B560-139CA53130CC}" destId="{0C13753D-0B6D-4DD3-8A22-74318F15176A}" srcOrd="2" destOrd="0" parTransId="{F76F8ABF-1F2E-47BA-93F7-3B48C66409C7}" sibTransId="{E704AB33-9108-4922-8548-F8C35FB6A6F9}"/>
    <dgm:cxn modelId="{AE551885-3DA2-4261-A2EA-CAF765A3AD2C}" type="presOf" srcId="{941A7A30-122F-48ED-8F79-4DE23342E164}" destId="{7B83A166-A187-4148-94DD-1B39DD875F34}" srcOrd="0" destOrd="0" presId="urn:microsoft.com/office/officeart/2005/8/layout/hList1"/>
    <dgm:cxn modelId="{23D93685-1EAC-42EF-BC99-A20B68FB753A}" srcId="{954BA781-E013-4BE4-B560-139CA53130CC}" destId="{1300A4AD-B2A9-4D6A-B6C9-D53A8AE76C2B}" srcOrd="1" destOrd="0" parTransId="{3D057F9B-8383-419A-85C9-553E502AF60F}" sibTransId="{120DBB38-6CEC-4F01-961E-B624BDC85EC5}"/>
    <dgm:cxn modelId="{0AC7EE8C-A523-4F1A-B708-8BB36ADD8D63}" srcId="{954BA781-E013-4BE4-B560-139CA53130CC}" destId="{941A7A30-122F-48ED-8F79-4DE23342E164}" srcOrd="0" destOrd="0" parTransId="{31E283E5-0906-47C5-886F-4AE9D3A9D35F}" sibTransId="{6F632232-206F-4569-A79C-4F15B50DB957}"/>
    <dgm:cxn modelId="{12AA8373-8FDB-4114-8913-59284E983883}" type="presParOf" srcId="{EAA210E9-C900-4EA7-95EB-FBE969DBAF71}" destId="{C75CB9CF-E3A7-45FC-8007-76DEBEA5A186}" srcOrd="0" destOrd="0" presId="urn:microsoft.com/office/officeart/2005/8/layout/hList1"/>
    <dgm:cxn modelId="{A6B6B6D1-E7C0-4928-B779-355AD9E26DB3}" type="presParOf" srcId="{C75CB9CF-E3A7-45FC-8007-76DEBEA5A186}" destId="{7B83A166-A187-4148-94DD-1B39DD875F34}" srcOrd="0" destOrd="0" presId="urn:microsoft.com/office/officeart/2005/8/layout/hList1"/>
    <dgm:cxn modelId="{02CA287E-0D1B-4693-B17C-E36360A70D3B}" type="presParOf" srcId="{C75CB9CF-E3A7-45FC-8007-76DEBEA5A186}" destId="{BE36F3A1-6A7C-49AD-B0C5-C31937253CEB}" srcOrd="1" destOrd="0" presId="urn:microsoft.com/office/officeart/2005/8/layout/hList1"/>
    <dgm:cxn modelId="{B80C6D8C-CE8F-4B5E-BC47-015AFFA61E11}" type="presParOf" srcId="{EAA210E9-C900-4EA7-95EB-FBE969DBAF71}" destId="{885FB872-298D-430D-871B-7D2730913DBC}" srcOrd="1" destOrd="0" presId="urn:microsoft.com/office/officeart/2005/8/layout/hList1"/>
    <dgm:cxn modelId="{9E7C947B-F684-454D-A0FB-76B21CB2AC87}" type="presParOf" srcId="{EAA210E9-C900-4EA7-95EB-FBE969DBAF71}" destId="{52C63CA7-34F9-4DC2-9965-C20442A71C70}" srcOrd="2" destOrd="0" presId="urn:microsoft.com/office/officeart/2005/8/layout/hList1"/>
    <dgm:cxn modelId="{A49CA56F-EB85-4E1C-AE93-9EDE00D1E0C7}" type="presParOf" srcId="{52C63CA7-34F9-4DC2-9965-C20442A71C70}" destId="{329C2665-FA52-4C78-9A08-0453B728AE88}" srcOrd="0" destOrd="0" presId="urn:microsoft.com/office/officeart/2005/8/layout/hList1"/>
    <dgm:cxn modelId="{5A1BD5E7-7D93-4497-8F74-C4760E0A10FE}" type="presParOf" srcId="{52C63CA7-34F9-4DC2-9965-C20442A71C70}" destId="{262FAB8F-E3D3-41AD-970D-81CF5402BB44}" srcOrd="1" destOrd="0" presId="urn:microsoft.com/office/officeart/2005/8/layout/hList1"/>
    <dgm:cxn modelId="{32FCEBBB-FB96-44EC-8119-C98EAEFF91FF}" type="presParOf" srcId="{EAA210E9-C900-4EA7-95EB-FBE969DBAF71}" destId="{F8A61C05-481F-407B-BFB3-E3EFE5956A84}" srcOrd="3" destOrd="0" presId="urn:microsoft.com/office/officeart/2005/8/layout/hList1"/>
    <dgm:cxn modelId="{17AD9FF6-1212-4079-8FF7-B7F326BC2372}" type="presParOf" srcId="{EAA210E9-C900-4EA7-95EB-FBE969DBAF71}" destId="{DC8136B0-4CF6-498B-A24A-DEDEAE8E6D12}" srcOrd="4" destOrd="0" presId="urn:microsoft.com/office/officeart/2005/8/layout/hList1"/>
    <dgm:cxn modelId="{C5E92A12-DCB1-480C-BD26-590AE03856C0}" type="presParOf" srcId="{DC8136B0-4CF6-498B-A24A-DEDEAE8E6D12}" destId="{C0F906E3-D103-4C02-A755-E5D2CF18D51E}" srcOrd="0" destOrd="0" presId="urn:microsoft.com/office/officeart/2005/8/layout/hList1"/>
    <dgm:cxn modelId="{24EE6167-7500-46BE-9FAA-F1B199F6B102}" type="presParOf" srcId="{DC8136B0-4CF6-498B-A24A-DEDEAE8E6D12}" destId="{52765649-B104-4EEE-81FB-5CDF9439815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66080-D234-4700-B6AA-FA6B208789D4}">
      <dsp:nvSpPr>
        <dsp:cNvPr id="0" name=""/>
        <dsp:cNvSpPr/>
      </dsp:nvSpPr>
      <dsp:spPr>
        <a:xfrm>
          <a:off x="5546233" y="1090708"/>
          <a:ext cx="1416600" cy="498429"/>
        </a:xfrm>
        <a:custGeom>
          <a:avLst/>
          <a:gdLst/>
          <a:ahLst/>
          <a:cxnLst/>
          <a:rect l="0" t="0" r="0" b="0"/>
          <a:pathLst>
            <a:path>
              <a:moveTo>
                <a:pt x="0" y="0"/>
              </a:moveTo>
              <a:lnTo>
                <a:pt x="0" y="339665"/>
              </a:lnTo>
              <a:lnTo>
                <a:pt x="1416600" y="339665"/>
              </a:lnTo>
              <a:lnTo>
                <a:pt x="1416600" y="4984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2B445-7EE8-495E-88AF-14CD8D02EE39}">
      <dsp:nvSpPr>
        <dsp:cNvPr id="0" name=""/>
        <dsp:cNvSpPr/>
      </dsp:nvSpPr>
      <dsp:spPr>
        <a:xfrm>
          <a:off x="4147756" y="2677399"/>
          <a:ext cx="1716712" cy="498429"/>
        </a:xfrm>
        <a:custGeom>
          <a:avLst/>
          <a:gdLst/>
          <a:ahLst/>
          <a:cxnLst/>
          <a:rect l="0" t="0" r="0" b="0"/>
          <a:pathLst>
            <a:path>
              <a:moveTo>
                <a:pt x="0" y="0"/>
              </a:moveTo>
              <a:lnTo>
                <a:pt x="0" y="339665"/>
              </a:lnTo>
              <a:lnTo>
                <a:pt x="1716712" y="339665"/>
              </a:lnTo>
              <a:lnTo>
                <a:pt x="1716712" y="49842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1E2159-2AFF-4F70-AA2D-A9B6FF932116}">
      <dsp:nvSpPr>
        <dsp:cNvPr id="0" name=""/>
        <dsp:cNvSpPr/>
      </dsp:nvSpPr>
      <dsp:spPr>
        <a:xfrm>
          <a:off x="2461378" y="2677399"/>
          <a:ext cx="1686377" cy="498429"/>
        </a:xfrm>
        <a:custGeom>
          <a:avLst/>
          <a:gdLst/>
          <a:ahLst/>
          <a:cxnLst/>
          <a:rect l="0" t="0" r="0" b="0"/>
          <a:pathLst>
            <a:path>
              <a:moveTo>
                <a:pt x="1686377" y="0"/>
              </a:moveTo>
              <a:lnTo>
                <a:pt x="1686377" y="339665"/>
              </a:lnTo>
              <a:lnTo>
                <a:pt x="0" y="339665"/>
              </a:lnTo>
              <a:lnTo>
                <a:pt x="0" y="49842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C0B7AA-2D1A-4D81-8CEF-F22E5258EC04}">
      <dsp:nvSpPr>
        <dsp:cNvPr id="0" name=""/>
        <dsp:cNvSpPr/>
      </dsp:nvSpPr>
      <dsp:spPr>
        <a:xfrm>
          <a:off x="4147756" y="1090708"/>
          <a:ext cx="1398477" cy="498429"/>
        </a:xfrm>
        <a:custGeom>
          <a:avLst/>
          <a:gdLst/>
          <a:ahLst/>
          <a:cxnLst/>
          <a:rect l="0" t="0" r="0" b="0"/>
          <a:pathLst>
            <a:path>
              <a:moveTo>
                <a:pt x="1398477" y="0"/>
              </a:moveTo>
              <a:lnTo>
                <a:pt x="1398477" y="339665"/>
              </a:lnTo>
              <a:lnTo>
                <a:pt x="0" y="339665"/>
              </a:lnTo>
              <a:lnTo>
                <a:pt x="0" y="4984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0B2828-9AAC-4BD4-8355-6DD554A5E6F9}">
      <dsp:nvSpPr>
        <dsp:cNvPr id="0" name=""/>
        <dsp:cNvSpPr/>
      </dsp:nvSpPr>
      <dsp:spPr>
        <a:xfrm>
          <a:off x="4459275" y="2447"/>
          <a:ext cx="2173916" cy="108826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54F3B30-419D-4B91-864D-5E13618B07C0}">
      <dsp:nvSpPr>
        <dsp:cNvPr id="0" name=""/>
        <dsp:cNvSpPr/>
      </dsp:nvSpPr>
      <dsp:spPr>
        <a:xfrm>
          <a:off x="4649697" y="183348"/>
          <a:ext cx="2173916" cy="108826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Income Tax Expense</a:t>
          </a:r>
        </a:p>
      </dsp:txBody>
      <dsp:txXfrm>
        <a:off x="4681571" y="215222"/>
        <a:ext cx="2110168" cy="1024512"/>
      </dsp:txXfrm>
    </dsp:sp>
    <dsp:sp modelId="{786FA8C1-3488-4F79-9CE7-84459C88C020}">
      <dsp:nvSpPr>
        <dsp:cNvPr id="0" name=""/>
        <dsp:cNvSpPr/>
      </dsp:nvSpPr>
      <dsp:spPr>
        <a:xfrm>
          <a:off x="2921577" y="1589138"/>
          <a:ext cx="2452357" cy="108826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C8FFAB7-0552-494A-BDDD-9E55FC611906}">
      <dsp:nvSpPr>
        <dsp:cNvPr id="0" name=""/>
        <dsp:cNvSpPr/>
      </dsp:nvSpPr>
      <dsp:spPr>
        <a:xfrm>
          <a:off x="3111999" y="1770038"/>
          <a:ext cx="2452357" cy="108826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Current Tax</a:t>
          </a:r>
          <a:endParaRPr lang="en-US" sz="2500" kern="1200" dirty="0"/>
        </a:p>
      </dsp:txBody>
      <dsp:txXfrm>
        <a:off x="3143873" y="1801912"/>
        <a:ext cx="2388609" cy="1024512"/>
      </dsp:txXfrm>
    </dsp:sp>
    <dsp:sp modelId="{69206B47-4B19-485E-9B55-B17409E06A81}">
      <dsp:nvSpPr>
        <dsp:cNvPr id="0" name=""/>
        <dsp:cNvSpPr/>
      </dsp:nvSpPr>
      <dsp:spPr>
        <a:xfrm>
          <a:off x="935088" y="3175828"/>
          <a:ext cx="3052580" cy="108826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1257C92-8D2D-4326-93D9-A85F51C8EC98}">
      <dsp:nvSpPr>
        <dsp:cNvPr id="0" name=""/>
        <dsp:cNvSpPr/>
      </dsp:nvSpPr>
      <dsp:spPr>
        <a:xfrm>
          <a:off x="1125510" y="3356729"/>
          <a:ext cx="3052580" cy="108826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Current year portion (Corporate Income Tax)</a:t>
          </a:r>
        </a:p>
      </dsp:txBody>
      <dsp:txXfrm>
        <a:off x="1157384" y="3388603"/>
        <a:ext cx="2988832" cy="1024512"/>
      </dsp:txXfrm>
    </dsp:sp>
    <dsp:sp modelId="{00896961-1351-44BE-B03A-E4AEDB2F3B45}">
      <dsp:nvSpPr>
        <dsp:cNvPr id="0" name=""/>
        <dsp:cNvSpPr/>
      </dsp:nvSpPr>
      <dsp:spPr>
        <a:xfrm>
          <a:off x="4368512" y="3175828"/>
          <a:ext cx="2991912" cy="108826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3A885DC-1754-4D3A-8808-40E054724F47}">
      <dsp:nvSpPr>
        <dsp:cNvPr id="0" name=""/>
        <dsp:cNvSpPr/>
      </dsp:nvSpPr>
      <dsp:spPr>
        <a:xfrm>
          <a:off x="4558934" y="3356729"/>
          <a:ext cx="2991912" cy="108826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black">
                  <a:hueOff val="0"/>
                  <a:satOff val="0"/>
                  <a:lumOff val="0"/>
                  <a:alphaOff val="0"/>
                </a:prstClr>
              </a:solidFill>
              <a:latin typeface="Verdana"/>
              <a:ea typeface="+mn-ea"/>
              <a:cs typeface="+mn-cs"/>
            </a:rPr>
            <a:t>Previous year portion (Tax dispute)</a:t>
          </a:r>
        </a:p>
      </dsp:txBody>
      <dsp:txXfrm>
        <a:off x="4590808" y="3388603"/>
        <a:ext cx="2928164" cy="1024512"/>
      </dsp:txXfrm>
    </dsp:sp>
    <dsp:sp modelId="{06486B5B-A61F-41FB-A252-A5411D941451}">
      <dsp:nvSpPr>
        <dsp:cNvPr id="0" name=""/>
        <dsp:cNvSpPr/>
      </dsp:nvSpPr>
      <dsp:spPr>
        <a:xfrm>
          <a:off x="5754779" y="1589138"/>
          <a:ext cx="2416110" cy="108826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E785134-B122-4FF1-9F8D-50BE1E19DAF5}">
      <dsp:nvSpPr>
        <dsp:cNvPr id="0" name=""/>
        <dsp:cNvSpPr/>
      </dsp:nvSpPr>
      <dsp:spPr>
        <a:xfrm>
          <a:off x="5945200" y="1770038"/>
          <a:ext cx="2416110" cy="108826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Deferred Tax</a:t>
          </a:r>
          <a:endParaRPr lang="en-US" sz="2000" kern="1200" dirty="0"/>
        </a:p>
      </dsp:txBody>
      <dsp:txXfrm>
        <a:off x="5977074" y="1801912"/>
        <a:ext cx="2352362" cy="10245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66080-D234-4700-B6AA-FA6B208789D4}">
      <dsp:nvSpPr>
        <dsp:cNvPr id="0" name=""/>
        <dsp:cNvSpPr/>
      </dsp:nvSpPr>
      <dsp:spPr>
        <a:xfrm>
          <a:off x="4493026" y="1118781"/>
          <a:ext cx="1075413" cy="511798"/>
        </a:xfrm>
        <a:custGeom>
          <a:avLst/>
          <a:gdLst/>
          <a:ahLst/>
          <a:cxnLst/>
          <a:rect l="0" t="0" r="0" b="0"/>
          <a:pathLst>
            <a:path>
              <a:moveTo>
                <a:pt x="0" y="0"/>
              </a:moveTo>
              <a:lnTo>
                <a:pt x="0" y="348776"/>
              </a:lnTo>
              <a:lnTo>
                <a:pt x="1075413" y="348776"/>
              </a:lnTo>
              <a:lnTo>
                <a:pt x="1075413" y="5117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2B445-7EE8-495E-88AF-14CD8D02EE39}">
      <dsp:nvSpPr>
        <dsp:cNvPr id="0" name=""/>
        <dsp:cNvSpPr/>
      </dsp:nvSpPr>
      <dsp:spPr>
        <a:xfrm>
          <a:off x="3417613" y="2748032"/>
          <a:ext cx="1075413" cy="511798"/>
        </a:xfrm>
        <a:custGeom>
          <a:avLst/>
          <a:gdLst/>
          <a:ahLst/>
          <a:cxnLst/>
          <a:rect l="0" t="0" r="0" b="0"/>
          <a:pathLst>
            <a:path>
              <a:moveTo>
                <a:pt x="0" y="0"/>
              </a:moveTo>
              <a:lnTo>
                <a:pt x="0" y="348776"/>
              </a:lnTo>
              <a:lnTo>
                <a:pt x="1075413" y="348776"/>
              </a:lnTo>
              <a:lnTo>
                <a:pt x="1075413" y="5117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1E2159-2AFF-4F70-AA2D-A9B6FF932116}">
      <dsp:nvSpPr>
        <dsp:cNvPr id="0" name=""/>
        <dsp:cNvSpPr/>
      </dsp:nvSpPr>
      <dsp:spPr>
        <a:xfrm>
          <a:off x="2342200" y="2748032"/>
          <a:ext cx="1075413" cy="511798"/>
        </a:xfrm>
        <a:custGeom>
          <a:avLst/>
          <a:gdLst/>
          <a:ahLst/>
          <a:cxnLst/>
          <a:rect l="0" t="0" r="0" b="0"/>
          <a:pathLst>
            <a:path>
              <a:moveTo>
                <a:pt x="1075413" y="0"/>
              </a:moveTo>
              <a:lnTo>
                <a:pt x="1075413" y="348776"/>
              </a:lnTo>
              <a:lnTo>
                <a:pt x="0" y="348776"/>
              </a:lnTo>
              <a:lnTo>
                <a:pt x="0" y="5117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C0B7AA-2D1A-4D81-8CEF-F22E5258EC04}">
      <dsp:nvSpPr>
        <dsp:cNvPr id="0" name=""/>
        <dsp:cNvSpPr/>
      </dsp:nvSpPr>
      <dsp:spPr>
        <a:xfrm>
          <a:off x="3417613" y="1118781"/>
          <a:ext cx="1075413" cy="511798"/>
        </a:xfrm>
        <a:custGeom>
          <a:avLst/>
          <a:gdLst/>
          <a:ahLst/>
          <a:cxnLst/>
          <a:rect l="0" t="0" r="0" b="0"/>
          <a:pathLst>
            <a:path>
              <a:moveTo>
                <a:pt x="1075413" y="0"/>
              </a:moveTo>
              <a:lnTo>
                <a:pt x="1075413" y="348776"/>
              </a:lnTo>
              <a:lnTo>
                <a:pt x="0" y="348776"/>
              </a:lnTo>
              <a:lnTo>
                <a:pt x="0" y="5117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0B2828-9AAC-4BD4-8355-6DD554A5E6F9}">
      <dsp:nvSpPr>
        <dsp:cNvPr id="0" name=""/>
        <dsp:cNvSpPr/>
      </dsp:nvSpPr>
      <dsp:spPr>
        <a:xfrm>
          <a:off x="3613143" y="1329"/>
          <a:ext cx="1759767" cy="11174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54F3B30-419D-4B91-864D-5E13618B07C0}">
      <dsp:nvSpPr>
        <dsp:cNvPr id="0" name=""/>
        <dsp:cNvSpPr/>
      </dsp:nvSpPr>
      <dsp:spPr>
        <a:xfrm>
          <a:off x="3808672" y="187082"/>
          <a:ext cx="1759767" cy="11174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Corporate Income Tax</a:t>
          </a:r>
        </a:p>
      </dsp:txBody>
      <dsp:txXfrm>
        <a:off x="3841401" y="219811"/>
        <a:ext cx="1694309" cy="1051994"/>
      </dsp:txXfrm>
    </dsp:sp>
    <dsp:sp modelId="{786FA8C1-3488-4F79-9CE7-84459C88C020}">
      <dsp:nvSpPr>
        <dsp:cNvPr id="0" name=""/>
        <dsp:cNvSpPr/>
      </dsp:nvSpPr>
      <dsp:spPr>
        <a:xfrm>
          <a:off x="2537729" y="1630580"/>
          <a:ext cx="1759767" cy="11174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C8FFAB7-0552-494A-BDDD-9E55FC611906}">
      <dsp:nvSpPr>
        <dsp:cNvPr id="0" name=""/>
        <dsp:cNvSpPr/>
      </dsp:nvSpPr>
      <dsp:spPr>
        <a:xfrm>
          <a:off x="2733259" y="1816333"/>
          <a:ext cx="1759767" cy="11174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Minimum Tax</a:t>
          </a:r>
          <a:endParaRPr lang="en-US" sz="2500" kern="1200" dirty="0"/>
        </a:p>
      </dsp:txBody>
      <dsp:txXfrm>
        <a:off x="2765988" y="1849062"/>
        <a:ext cx="1694309" cy="1051994"/>
      </dsp:txXfrm>
    </dsp:sp>
    <dsp:sp modelId="{69206B47-4B19-485E-9B55-B17409E06A81}">
      <dsp:nvSpPr>
        <dsp:cNvPr id="0" name=""/>
        <dsp:cNvSpPr/>
      </dsp:nvSpPr>
      <dsp:spPr>
        <a:xfrm>
          <a:off x="1462316" y="3259831"/>
          <a:ext cx="1759767" cy="11174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1257C92-8D2D-4326-93D9-A85F51C8EC98}">
      <dsp:nvSpPr>
        <dsp:cNvPr id="0" name=""/>
        <dsp:cNvSpPr/>
      </dsp:nvSpPr>
      <dsp:spPr>
        <a:xfrm>
          <a:off x="1657846" y="3445584"/>
          <a:ext cx="1759767" cy="11174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TDS* on Revenue</a:t>
          </a:r>
        </a:p>
      </dsp:txBody>
      <dsp:txXfrm>
        <a:off x="1690575" y="3478313"/>
        <a:ext cx="1694309" cy="1051994"/>
      </dsp:txXfrm>
    </dsp:sp>
    <dsp:sp modelId="{00896961-1351-44BE-B03A-E4AEDB2F3B45}">
      <dsp:nvSpPr>
        <dsp:cNvPr id="0" name=""/>
        <dsp:cNvSpPr/>
      </dsp:nvSpPr>
      <dsp:spPr>
        <a:xfrm>
          <a:off x="3613143" y="3259831"/>
          <a:ext cx="1759767" cy="11174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3A885DC-1754-4D3A-8808-40E054724F47}">
      <dsp:nvSpPr>
        <dsp:cNvPr id="0" name=""/>
        <dsp:cNvSpPr/>
      </dsp:nvSpPr>
      <dsp:spPr>
        <a:xfrm>
          <a:off x="3808672" y="3445584"/>
          <a:ext cx="1759767" cy="11174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Minimum Tax on Gross Receipts</a:t>
          </a:r>
        </a:p>
      </dsp:txBody>
      <dsp:txXfrm>
        <a:off x="3841401" y="3478313"/>
        <a:ext cx="1694309" cy="1051994"/>
      </dsp:txXfrm>
    </dsp:sp>
    <dsp:sp modelId="{06486B5B-A61F-41FB-A252-A5411D941451}">
      <dsp:nvSpPr>
        <dsp:cNvPr id="0" name=""/>
        <dsp:cNvSpPr/>
      </dsp:nvSpPr>
      <dsp:spPr>
        <a:xfrm>
          <a:off x="4688556" y="1630580"/>
          <a:ext cx="1759767" cy="111745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E785134-B122-4FF1-9F8D-50BE1E19DAF5}">
      <dsp:nvSpPr>
        <dsp:cNvPr id="0" name=""/>
        <dsp:cNvSpPr/>
      </dsp:nvSpPr>
      <dsp:spPr>
        <a:xfrm>
          <a:off x="4884086" y="1816333"/>
          <a:ext cx="1759767" cy="111745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Regular Tax</a:t>
          </a:r>
          <a:endParaRPr lang="en-US" sz="2000" kern="1200" dirty="0"/>
        </a:p>
      </dsp:txBody>
      <dsp:txXfrm>
        <a:off x="4916815" y="1849062"/>
        <a:ext cx="1694309" cy="10519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66080-D234-4700-B6AA-FA6B208789D4}">
      <dsp:nvSpPr>
        <dsp:cNvPr id="0" name=""/>
        <dsp:cNvSpPr/>
      </dsp:nvSpPr>
      <dsp:spPr>
        <a:xfrm>
          <a:off x="3462421" y="1292840"/>
          <a:ext cx="2457202" cy="584702"/>
        </a:xfrm>
        <a:custGeom>
          <a:avLst/>
          <a:gdLst/>
          <a:ahLst/>
          <a:cxnLst/>
          <a:rect l="0" t="0" r="0" b="0"/>
          <a:pathLst>
            <a:path>
              <a:moveTo>
                <a:pt x="0" y="0"/>
              </a:moveTo>
              <a:lnTo>
                <a:pt x="0" y="398457"/>
              </a:lnTo>
              <a:lnTo>
                <a:pt x="2457202" y="398457"/>
              </a:lnTo>
              <a:lnTo>
                <a:pt x="2457202" y="5847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584158-B898-4573-A4A7-419EB54A06D2}">
      <dsp:nvSpPr>
        <dsp:cNvPr id="0" name=""/>
        <dsp:cNvSpPr/>
      </dsp:nvSpPr>
      <dsp:spPr>
        <a:xfrm>
          <a:off x="3416701" y="1292840"/>
          <a:ext cx="91440" cy="584702"/>
        </a:xfrm>
        <a:custGeom>
          <a:avLst/>
          <a:gdLst/>
          <a:ahLst/>
          <a:cxnLst/>
          <a:rect l="0" t="0" r="0" b="0"/>
          <a:pathLst>
            <a:path>
              <a:moveTo>
                <a:pt x="45720" y="0"/>
              </a:moveTo>
              <a:lnTo>
                <a:pt x="45720" y="5847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03CBF6-470A-439C-B166-1D1E10746831}">
      <dsp:nvSpPr>
        <dsp:cNvPr id="0" name=""/>
        <dsp:cNvSpPr/>
      </dsp:nvSpPr>
      <dsp:spPr>
        <a:xfrm>
          <a:off x="1005219" y="1292840"/>
          <a:ext cx="2457202" cy="584702"/>
        </a:xfrm>
        <a:custGeom>
          <a:avLst/>
          <a:gdLst/>
          <a:ahLst/>
          <a:cxnLst/>
          <a:rect l="0" t="0" r="0" b="0"/>
          <a:pathLst>
            <a:path>
              <a:moveTo>
                <a:pt x="2457202" y="0"/>
              </a:moveTo>
              <a:lnTo>
                <a:pt x="2457202" y="398457"/>
              </a:lnTo>
              <a:lnTo>
                <a:pt x="0" y="398457"/>
              </a:lnTo>
              <a:lnTo>
                <a:pt x="0" y="5847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F72863-984D-409E-ACDC-88F43A8D7A18}">
      <dsp:nvSpPr>
        <dsp:cNvPr id="0" name=""/>
        <dsp:cNvSpPr/>
      </dsp:nvSpPr>
      <dsp:spPr>
        <a:xfrm>
          <a:off x="2457202" y="16211"/>
          <a:ext cx="2010438" cy="127662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CB2651B-33BA-45F9-98A6-3F9F7FDA62AE}">
      <dsp:nvSpPr>
        <dsp:cNvPr id="0" name=""/>
        <dsp:cNvSpPr/>
      </dsp:nvSpPr>
      <dsp:spPr>
        <a:xfrm>
          <a:off x="2680584" y="228424"/>
          <a:ext cx="2010438" cy="127662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Minimum Tax</a:t>
          </a:r>
        </a:p>
        <a:p>
          <a:pPr marL="0" lvl="0" indent="0" algn="ctr" defTabSz="800100">
            <a:lnSpc>
              <a:spcPct val="90000"/>
            </a:lnSpc>
            <a:spcBef>
              <a:spcPct val="0"/>
            </a:spcBef>
            <a:spcAft>
              <a:spcPct val="35000"/>
            </a:spcAft>
            <a:buNone/>
          </a:pPr>
          <a:r>
            <a:rPr lang="en-US" sz="1800" kern="1200" dirty="0">
              <a:solidFill>
                <a:prstClr val="black">
                  <a:hueOff val="0"/>
                  <a:satOff val="0"/>
                  <a:lumOff val="0"/>
                  <a:alphaOff val="0"/>
                </a:prstClr>
              </a:solidFill>
              <a:latin typeface="Verdana"/>
              <a:ea typeface="+mn-ea"/>
              <a:cs typeface="+mn-cs"/>
            </a:rPr>
            <a:t>(Higher one)</a:t>
          </a:r>
        </a:p>
      </dsp:txBody>
      <dsp:txXfrm>
        <a:off x="2717975" y="265815"/>
        <a:ext cx="1935656" cy="1201846"/>
      </dsp:txXfrm>
    </dsp:sp>
    <dsp:sp modelId="{E40F5391-EED2-4EAC-9F73-5C1B40AA09F1}">
      <dsp:nvSpPr>
        <dsp:cNvPr id="0" name=""/>
        <dsp:cNvSpPr/>
      </dsp:nvSpPr>
      <dsp:spPr>
        <a:xfrm>
          <a:off x="0" y="1877542"/>
          <a:ext cx="2010438" cy="127662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B3847908-48FC-4AB1-BB30-D68CF72637FD}">
      <dsp:nvSpPr>
        <dsp:cNvPr id="0" name=""/>
        <dsp:cNvSpPr/>
      </dsp:nvSpPr>
      <dsp:spPr>
        <a:xfrm>
          <a:off x="223382" y="2089755"/>
          <a:ext cx="2010438" cy="127662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TDS on Revenue</a:t>
          </a:r>
        </a:p>
      </dsp:txBody>
      <dsp:txXfrm>
        <a:off x="260773" y="2127146"/>
        <a:ext cx="1935656" cy="1201846"/>
      </dsp:txXfrm>
    </dsp:sp>
    <dsp:sp modelId="{2319A6B0-1D88-4935-9C50-69553AB1FF8B}">
      <dsp:nvSpPr>
        <dsp:cNvPr id="0" name=""/>
        <dsp:cNvSpPr/>
      </dsp:nvSpPr>
      <dsp:spPr>
        <a:xfrm>
          <a:off x="2457202" y="1877542"/>
          <a:ext cx="2010438" cy="127662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A27C674-CD8B-44D7-AA20-D22DFA22720C}">
      <dsp:nvSpPr>
        <dsp:cNvPr id="0" name=""/>
        <dsp:cNvSpPr/>
      </dsp:nvSpPr>
      <dsp:spPr>
        <a:xfrm>
          <a:off x="2680584" y="2089755"/>
          <a:ext cx="2010438" cy="127662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DA291C"/>
              </a:solidFill>
            </a:rPr>
            <a:t>VS </a:t>
          </a:r>
        </a:p>
      </dsp:txBody>
      <dsp:txXfrm>
        <a:off x="2717975" y="2127146"/>
        <a:ext cx="1935656" cy="1201846"/>
      </dsp:txXfrm>
    </dsp:sp>
    <dsp:sp modelId="{06486B5B-A61F-41FB-A252-A5411D941451}">
      <dsp:nvSpPr>
        <dsp:cNvPr id="0" name=""/>
        <dsp:cNvSpPr/>
      </dsp:nvSpPr>
      <dsp:spPr>
        <a:xfrm>
          <a:off x="4914405" y="1877542"/>
          <a:ext cx="2010438" cy="127662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E785134-B122-4FF1-9F8D-50BE1E19DAF5}">
      <dsp:nvSpPr>
        <dsp:cNvPr id="0" name=""/>
        <dsp:cNvSpPr/>
      </dsp:nvSpPr>
      <dsp:spPr>
        <a:xfrm>
          <a:off x="5137787" y="2089755"/>
          <a:ext cx="2010438" cy="127662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a:t>
          </a:r>
          <a:r>
            <a:rPr lang="en-US" sz="1800" kern="1200" dirty="0"/>
            <a:t> of Gross Receipts</a:t>
          </a:r>
          <a:endParaRPr lang="en-US" sz="2000" kern="1200" dirty="0"/>
        </a:p>
      </dsp:txBody>
      <dsp:txXfrm>
        <a:off x="5175178" y="2127146"/>
        <a:ext cx="1935656" cy="12018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15863-6C4D-4EFB-AD85-A066E2CAA628}">
      <dsp:nvSpPr>
        <dsp:cNvPr id="0" name=""/>
        <dsp:cNvSpPr/>
      </dsp:nvSpPr>
      <dsp:spPr>
        <a:xfrm>
          <a:off x="39" y="26746"/>
          <a:ext cx="3798093" cy="1353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Applicable</a:t>
          </a:r>
        </a:p>
      </dsp:txBody>
      <dsp:txXfrm>
        <a:off x="39" y="26746"/>
        <a:ext cx="3798093" cy="1353600"/>
      </dsp:txXfrm>
    </dsp:sp>
    <dsp:sp modelId="{E901F516-5B9C-4AB4-AF2A-3CB1E1EA7F05}">
      <dsp:nvSpPr>
        <dsp:cNvPr id="0" name=""/>
        <dsp:cNvSpPr/>
      </dsp:nvSpPr>
      <dsp:spPr>
        <a:xfrm>
          <a:off x="39" y="1380346"/>
          <a:ext cx="3798093" cy="20642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Arial" panose="020B0604020202020204" pitchFamily="34" charset="0"/>
            <a:buChar char="•"/>
          </a:pPr>
          <a:r>
            <a:rPr lang="en-US" sz="2400" kern="1200" dirty="0">
              <a:latin typeface="Calibri" panose="020F0502020204030204" pitchFamily="34" charset="0"/>
              <a:ea typeface="Calibri" panose="020F0502020204030204" pitchFamily="34" charset="0"/>
              <a:cs typeface="Times New Roman" panose="02020603050405020304" pitchFamily="18" charset="0"/>
            </a:rPr>
            <a:t>Loss making</a:t>
          </a:r>
          <a:endParaRPr lang="en-US" sz="2400" kern="1200" dirty="0"/>
        </a:p>
        <a:p>
          <a:pPr marL="228600" lvl="1" indent="-228600" algn="l" defTabSz="1066800">
            <a:lnSpc>
              <a:spcPct val="90000"/>
            </a:lnSpc>
            <a:spcBef>
              <a:spcPct val="0"/>
            </a:spcBef>
            <a:spcAft>
              <a:spcPct val="15000"/>
            </a:spcAft>
            <a:buFont typeface="Arial" panose="020B0604020202020204" pitchFamily="34" charset="0"/>
            <a:buChar char="•"/>
          </a:pPr>
          <a:r>
            <a:rPr lang="en-US" sz="2400" kern="1200" dirty="0">
              <a:effectLst/>
              <a:latin typeface="Calibri" panose="020F0502020204030204" pitchFamily="34" charset="0"/>
              <a:ea typeface="Calibri" panose="020F0502020204030204" pitchFamily="34" charset="0"/>
              <a:cs typeface="Times New Roman" panose="02020603050405020304" pitchFamily="18" charset="0"/>
            </a:rPr>
            <a:t>Tax holiday</a:t>
          </a:r>
          <a:endParaRPr lang="en-US" sz="2400" kern="1200" dirty="0"/>
        </a:p>
        <a:p>
          <a:pPr marL="228600" lvl="1" indent="-228600" algn="l" defTabSz="1066800">
            <a:lnSpc>
              <a:spcPct val="90000"/>
            </a:lnSpc>
            <a:spcBef>
              <a:spcPct val="0"/>
            </a:spcBef>
            <a:spcAft>
              <a:spcPct val="15000"/>
            </a:spcAft>
            <a:buFont typeface="Arial" panose="020B0604020202020204" pitchFamily="34" charset="0"/>
            <a:buChar char="•"/>
          </a:pPr>
          <a:r>
            <a:rPr lang="en-US" sz="2400" kern="1200" dirty="0">
              <a:latin typeface="Calibri" panose="020F0502020204030204" pitchFamily="34" charset="0"/>
              <a:ea typeface="Calibri" panose="020F0502020204030204" pitchFamily="34" charset="0"/>
              <a:cs typeface="Times New Roman" panose="02020603050405020304" pitchFamily="18" charset="0"/>
            </a:rPr>
            <a:t>Tax exemption</a:t>
          </a:r>
          <a:endParaRPr lang="en-US" sz="2400" kern="1200" dirty="0"/>
        </a:p>
      </dsp:txBody>
      <dsp:txXfrm>
        <a:off x="39" y="1380346"/>
        <a:ext cx="3798093" cy="2064240"/>
      </dsp:txXfrm>
    </dsp:sp>
    <dsp:sp modelId="{698FBA0E-57AF-4B72-8547-0AC29892EFC3}">
      <dsp:nvSpPr>
        <dsp:cNvPr id="0" name=""/>
        <dsp:cNvSpPr/>
      </dsp:nvSpPr>
      <dsp:spPr>
        <a:xfrm>
          <a:off x="4329866" y="26746"/>
          <a:ext cx="3798093" cy="1353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solidFill>
                <a:prstClr val="white"/>
              </a:solidFill>
              <a:latin typeface="Verdana"/>
              <a:ea typeface="+mn-ea"/>
              <a:cs typeface="+mn-cs"/>
            </a:rPr>
            <a:t>Not Applicable</a:t>
          </a:r>
        </a:p>
      </dsp:txBody>
      <dsp:txXfrm>
        <a:off x="4329866" y="26746"/>
        <a:ext cx="3798093" cy="1353600"/>
      </dsp:txXfrm>
    </dsp:sp>
    <dsp:sp modelId="{78A9E1AC-7ABE-471A-81B3-A9146D31FE41}">
      <dsp:nvSpPr>
        <dsp:cNvPr id="0" name=""/>
        <dsp:cNvSpPr/>
      </dsp:nvSpPr>
      <dsp:spPr>
        <a:xfrm>
          <a:off x="4329866" y="1380346"/>
          <a:ext cx="3798093" cy="20642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Arial" panose="020B0604020202020204" pitchFamily="34" charset="0"/>
            <a:buChar char="•"/>
          </a:pPr>
          <a:r>
            <a:rPr lang="en-US" sz="2400" kern="1200" dirty="0">
              <a:latin typeface="Calibri" panose="020F0502020204030204" pitchFamily="34" charset="0"/>
              <a:ea typeface="Calibri" panose="020F0502020204030204" pitchFamily="34" charset="0"/>
              <a:cs typeface="Times New Roman" panose="02020603050405020304" pitchFamily="18" charset="0"/>
            </a:rPr>
            <a:t>Liaison Office (other than TDS) as per </a:t>
          </a:r>
          <a:r>
            <a:rPr lang="en-US" sz="2400" kern="1200" dirty="0" err="1">
              <a:latin typeface="Calibri" panose="020F0502020204030204" pitchFamily="34" charset="0"/>
              <a:ea typeface="Calibri" panose="020F0502020204030204" pitchFamily="34" charset="0"/>
              <a:cs typeface="Times New Roman" panose="02020603050405020304" pitchFamily="18" charset="0"/>
            </a:rPr>
            <a:t>Paripatra</a:t>
          </a:r>
          <a:r>
            <a:rPr lang="en-US" sz="2400" kern="1200" dirty="0">
              <a:latin typeface="Calibri" panose="020F0502020204030204" pitchFamily="34" charset="0"/>
              <a:ea typeface="Calibri" panose="020F0502020204030204" pitchFamily="34" charset="0"/>
              <a:cs typeface="Times New Roman" panose="02020603050405020304" pitchFamily="18" charset="0"/>
            </a:rPr>
            <a:t> 2022 </a:t>
          </a:r>
          <a:endParaRPr lang="en-US" sz="2400" kern="1200" dirty="0"/>
        </a:p>
      </dsp:txBody>
      <dsp:txXfrm>
        <a:off x="4329866" y="1380346"/>
        <a:ext cx="3798093" cy="20642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3A166-A187-4148-94DD-1B39DD875F34}">
      <dsp:nvSpPr>
        <dsp:cNvPr id="0" name=""/>
        <dsp:cNvSpPr/>
      </dsp:nvSpPr>
      <dsp:spPr>
        <a:xfrm>
          <a:off x="2753" y="788919"/>
          <a:ext cx="2684348" cy="97192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Calibri" panose="020F0502020204030204" pitchFamily="34" charset="0"/>
              <a:cs typeface="Calibri" panose="020F0502020204030204" pitchFamily="34" charset="0"/>
            </a:rPr>
            <a:t>List of tax litigation from Client</a:t>
          </a:r>
          <a:endParaRPr lang="en-US" sz="1900" kern="1200" dirty="0"/>
        </a:p>
      </dsp:txBody>
      <dsp:txXfrm>
        <a:off x="2753" y="788919"/>
        <a:ext cx="2684348" cy="971928"/>
      </dsp:txXfrm>
    </dsp:sp>
    <dsp:sp modelId="{BE36F3A1-6A7C-49AD-B0C5-C31937253CEB}">
      <dsp:nvSpPr>
        <dsp:cNvPr id="0" name=""/>
        <dsp:cNvSpPr/>
      </dsp:nvSpPr>
      <dsp:spPr>
        <a:xfrm>
          <a:off x="2753" y="1760847"/>
          <a:ext cx="2684348" cy="8344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9C2665-FA52-4C78-9A08-0453B728AE88}">
      <dsp:nvSpPr>
        <dsp:cNvPr id="0" name=""/>
        <dsp:cNvSpPr/>
      </dsp:nvSpPr>
      <dsp:spPr>
        <a:xfrm>
          <a:off x="3062911" y="788919"/>
          <a:ext cx="2684348" cy="97192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Font typeface="Arial" panose="020B0604020202020204" pitchFamily="34" charset="0"/>
            <a:buNone/>
          </a:pPr>
          <a:r>
            <a:rPr lang="en-US" sz="1900" kern="1200" dirty="0">
              <a:latin typeface="Calibri" panose="020F0502020204030204" pitchFamily="34" charset="0"/>
              <a:cs typeface="Calibri" panose="020F0502020204030204" pitchFamily="34" charset="0"/>
            </a:rPr>
            <a:t>Assessment Order by tax authorities including tax demand notice</a:t>
          </a:r>
          <a:endParaRPr lang="en-US" sz="1900" kern="1200" dirty="0"/>
        </a:p>
      </dsp:txBody>
      <dsp:txXfrm>
        <a:off x="3062911" y="788919"/>
        <a:ext cx="2684348" cy="971928"/>
      </dsp:txXfrm>
    </dsp:sp>
    <dsp:sp modelId="{262FAB8F-E3D3-41AD-970D-81CF5402BB44}">
      <dsp:nvSpPr>
        <dsp:cNvPr id="0" name=""/>
        <dsp:cNvSpPr/>
      </dsp:nvSpPr>
      <dsp:spPr>
        <a:xfrm>
          <a:off x="3062911" y="1760847"/>
          <a:ext cx="2684348" cy="8344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F906E3-D103-4C02-A755-E5D2CF18D51E}">
      <dsp:nvSpPr>
        <dsp:cNvPr id="0" name=""/>
        <dsp:cNvSpPr/>
      </dsp:nvSpPr>
      <dsp:spPr>
        <a:xfrm>
          <a:off x="6123068" y="788919"/>
          <a:ext cx="2684348" cy="97192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Font typeface="Arial" panose="020B0604020202020204" pitchFamily="34" charset="0"/>
            <a:buNone/>
          </a:pPr>
          <a:r>
            <a:rPr lang="en-US" sz="1900" b="0" i="0" u="none" strike="noStrike" kern="1200" dirty="0">
              <a:effectLst/>
              <a:latin typeface="Calibri" panose="020F0502020204030204" pitchFamily="34" charset="0"/>
              <a:cs typeface="Calibri" panose="020F0502020204030204" pitchFamily="34" charset="0"/>
            </a:rPr>
            <a:t>Comments from tax consultant/High Court Lawyer</a:t>
          </a:r>
          <a:endParaRPr lang="en-US" sz="1900" kern="1200" dirty="0"/>
        </a:p>
      </dsp:txBody>
      <dsp:txXfrm>
        <a:off x="6123068" y="788919"/>
        <a:ext cx="2684348" cy="971928"/>
      </dsp:txXfrm>
    </dsp:sp>
    <dsp:sp modelId="{52765649-B104-4EEE-81FB-5CDF94398156}">
      <dsp:nvSpPr>
        <dsp:cNvPr id="0" name=""/>
        <dsp:cNvSpPr/>
      </dsp:nvSpPr>
      <dsp:spPr>
        <a:xfrm>
          <a:off x="6123068" y="1760847"/>
          <a:ext cx="2684348" cy="8344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D8CA0-D703-4195-84E7-99356315655B}" type="datetimeFigureOut">
              <a:rPr lang="en-IN" smtClean="0"/>
              <a:t>24-05-2023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DAD13-1A9A-451F-8804-13CA7087C46C}" type="slidenum">
              <a:rPr lang="en-IN" smtClean="0"/>
              <a:t>‹#›</a:t>
            </a:fld>
            <a:endParaRPr lang="en-IN"/>
          </a:p>
        </p:txBody>
      </p:sp>
    </p:spTree>
    <p:extLst>
      <p:ext uri="{BB962C8B-B14F-4D97-AF65-F5344CB8AC3E}">
        <p14:creationId xmlns:p14="http://schemas.microsoft.com/office/powerpoint/2010/main" val="1111134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2667800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3415767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3827647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12</a:t>
            </a:fld>
            <a:endParaRPr lang="en-US" dirty="0"/>
          </a:p>
        </p:txBody>
      </p:sp>
    </p:spTree>
    <p:extLst>
      <p:ext uri="{BB962C8B-B14F-4D97-AF65-F5344CB8AC3E}">
        <p14:creationId xmlns:p14="http://schemas.microsoft.com/office/powerpoint/2010/main" val="622831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dirty="0"/>
          </a:p>
        </p:txBody>
      </p:sp>
    </p:spTree>
    <p:extLst>
      <p:ext uri="{BB962C8B-B14F-4D97-AF65-F5344CB8AC3E}">
        <p14:creationId xmlns:p14="http://schemas.microsoft.com/office/powerpoint/2010/main" val="3762074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14</a:t>
            </a:fld>
            <a:endParaRPr lang="en-US" dirty="0"/>
          </a:p>
        </p:txBody>
      </p:sp>
    </p:spTree>
    <p:extLst>
      <p:ext uri="{BB962C8B-B14F-4D97-AF65-F5344CB8AC3E}">
        <p14:creationId xmlns:p14="http://schemas.microsoft.com/office/powerpoint/2010/main" val="939843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15</a:t>
            </a:fld>
            <a:endParaRPr lang="en-US" dirty="0"/>
          </a:p>
        </p:txBody>
      </p:sp>
    </p:spTree>
    <p:extLst>
      <p:ext uri="{BB962C8B-B14F-4D97-AF65-F5344CB8AC3E}">
        <p14:creationId xmlns:p14="http://schemas.microsoft.com/office/powerpoint/2010/main" val="3830024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93083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1063133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3335041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3449606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1916388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3430740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3572938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189632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489813" y="727200"/>
            <a:ext cx="7200000" cy="5400000"/>
          </a:xfrm>
          <a:prstGeom prst="rect">
            <a:avLst/>
          </a:prstGeom>
        </p:spPr>
        <p:txBody>
          <a:bodyPr/>
          <a:lstStyle/>
          <a:p>
            <a:r>
              <a:rPr lang="en-US"/>
              <a:t>Click icon to add picture</a:t>
            </a:r>
            <a:endParaRPr lang="en-GB"/>
          </a:p>
        </p:txBody>
      </p:sp>
      <p:sp>
        <p:nvSpPr>
          <p:cNvPr id="2" name="Title 1"/>
          <p:cNvSpPr>
            <a:spLocks noGrp="1"/>
          </p:cNvSpPr>
          <p:nvPr>
            <p:ph type="ctrTitle"/>
          </p:nvPr>
        </p:nvSpPr>
        <p:spPr bwMode="gray">
          <a:xfrm>
            <a:off x="501651" y="5549440"/>
            <a:ext cx="5594349" cy="324000"/>
          </a:xfrm>
        </p:spPr>
        <p:txBody>
          <a:bodyPr anchor="t" anchorCtr="0">
            <a:noAutofit/>
          </a:bodyPr>
          <a:lstStyle>
            <a:lvl1pPr algn="l">
              <a:lnSpc>
                <a:spcPct val="100000"/>
              </a:lnSpc>
              <a:defRPr sz="1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0"/>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p:nvGrpSpPr>
        <p:grpSpPr>
          <a:xfrm>
            <a:off x="503988" y="378000"/>
            <a:ext cx="2160000" cy="307976"/>
            <a:chOff x="398463" y="404813"/>
            <a:chExt cx="1627187" cy="307976"/>
          </a:xfrm>
          <a:solidFill>
            <a:schemeClr val="tx1"/>
          </a:solidFill>
        </p:grpSpPr>
        <p:sp>
          <p:nvSpPr>
            <p:cNvPr id="8"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0"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1"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2"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3"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4"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5"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6"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7"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8"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grpSp>
    </p:spTree>
    <p:extLst>
      <p:ext uri="{BB962C8B-B14F-4D97-AF65-F5344CB8AC3E}">
        <p14:creationId xmlns:p14="http://schemas.microsoft.com/office/powerpoint/2010/main" val="48776636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6985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15661221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6"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lstStyle/>
          <a:p>
            <a:r>
              <a:rPr lang="en-US"/>
              <a:t>Click icon to add chart</a:t>
            </a:r>
            <a:endParaRPr lang="en-GB" dirty="0"/>
          </a:p>
        </p:txBody>
      </p:sp>
      <p:sp>
        <p:nvSpPr>
          <p:cNvPr id="18" name="Text Placeholder 8"/>
          <p:cNvSpPr>
            <a:spLocks noGrp="1"/>
          </p:cNvSpPr>
          <p:nvPr>
            <p:ph type="body" sz="quarter" idx="18"/>
          </p:nvPr>
        </p:nvSpPr>
        <p:spPr>
          <a:xfrm>
            <a:off x="501652" y="1700214"/>
            <a:ext cx="11188699" cy="357187"/>
          </a:xfrm>
        </p:spPr>
        <p:txBody>
          <a:bodyPr/>
          <a:lstStyle/>
          <a:p>
            <a:pPr lvl="0"/>
            <a:r>
              <a:rPr lang="en-US" noProof="0"/>
              <a:t>Edit Master text styles</a:t>
            </a:r>
          </a:p>
        </p:txBody>
      </p:sp>
      <p:sp>
        <p:nvSpPr>
          <p:cNvPr id="19" name="Text Placeholder 7"/>
          <p:cNvSpPr>
            <a:spLocks noGrp="1"/>
          </p:cNvSpPr>
          <p:nvPr>
            <p:ph type="body" sz="quarter" idx="23"/>
          </p:nvPr>
        </p:nvSpPr>
        <p:spPr>
          <a:xfrm>
            <a:off x="501651" y="6121014"/>
            <a:ext cx="11188700" cy="260737"/>
          </a:xfrm>
        </p:spPr>
        <p:txBody>
          <a:bodyPr>
            <a:normAutofit/>
          </a:bodyPr>
          <a:lstStyle>
            <a:lvl1pPr>
              <a:spcAft>
                <a:spcPts val="0"/>
              </a:spcAft>
              <a:defRPr sz="900"/>
            </a:lvl1pPr>
          </a:lstStyle>
          <a:p>
            <a:pPr lvl="0"/>
            <a:r>
              <a:rPr lang="en-US"/>
              <a:t>Edit Master text styles</a:t>
            </a:r>
          </a:p>
        </p:txBody>
      </p:sp>
    </p:spTree>
    <p:extLst>
      <p:ext uri="{BB962C8B-B14F-4D97-AF65-F5344CB8AC3E}">
        <p14:creationId xmlns:p14="http://schemas.microsoft.com/office/powerpoint/2010/main" val="347355410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6"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Chart Placeholder 3"/>
          <p:cNvSpPr>
            <a:spLocks noGrp="1"/>
          </p:cNvSpPr>
          <p:nvPr>
            <p:ph type="chart" sz="quarter" idx="15"/>
          </p:nvPr>
        </p:nvSpPr>
        <p:spPr>
          <a:xfrm>
            <a:off x="504000" y="2051999"/>
            <a:ext cx="3549549" cy="4069014"/>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501650" y="1665289"/>
            <a:ext cx="3562351"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303184" y="2051999"/>
            <a:ext cx="3561616" cy="4069014"/>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303185" y="1665289"/>
            <a:ext cx="3561615"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126397" y="2051999"/>
            <a:ext cx="3563953" cy="4069014"/>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126396" y="1659145"/>
            <a:ext cx="3563955" cy="398256"/>
          </a:xfrm>
        </p:spPr>
        <p:txBody>
          <a:bodyPr/>
          <a:lstStyle/>
          <a:p>
            <a:pPr lvl="0"/>
            <a:r>
              <a:rPr lang="en-US" noProof="0"/>
              <a:t>Edit Master text styles</a:t>
            </a:r>
          </a:p>
        </p:txBody>
      </p:sp>
      <p:sp>
        <p:nvSpPr>
          <p:cNvPr id="12" name="Text Placeholder 7"/>
          <p:cNvSpPr>
            <a:spLocks noGrp="1"/>
          </p:cNvSpPr>
          <p:nvPr>
            <p:ph type="body" sz="quarter" idx="23"/>
          </p:nvPr>
        </p:nvSpPr>
        <p:spPr>
          <a:xfrm>
            <a:off x="501649" y="6121014"/>
            <a:ext cx="11165419" cy="260737"/>
          </a:xfrm>
        </p:spPr>
        <p:txBody>
          <a:bodyPr>
            <a:normAutofit/>
          </a:bodyPr>
          <a:lstStyle>
            <a:lvl1pPr>
              <a:spcAft>
                <a:spcPts val="0"/>
              </a:spcAft>
              <a:defRPr sz="900"/>
            </a:lvl1pPr>
          </a:lstStyle>
          <a:p>
            <a:pPr lvl="0"/>
            <a:r>
              <a:rPr lang="en-US" noProof="0"/>
              <a:t>Edit Master text styles</a:t>
            </a:r>
          </a:p>
        </p:txBody>
      </p:sp>
    </p:spTree>
    <p:extLst>
      <p:ext uri="{BB962C8B-B14F-4D97-AF65-F5344CB8AC3E}">
        <p14:creationId xmlns:p14="http://schemas.microsoft.com/office/powerpoint/2010/main" val="35102654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501651" y="317500"/>
            <a:ext cx="11202669"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9" name="Text Placeholder 8"/>
          <p:cNvSpPr>
            <a:spLocks noGrp="1"/>
          </p:cNvSpPr>
          <p:nvPr>
            <p:ph type="body" sz="quarter" idx="13" hasCustomPrompt="1"/>
          </p:nvPr>
        </p:nvSpPr>
        <p:spPr>
          <a:xfrm>
            <a:off x="501651" y="651600"/>
            <a:ext cx="11202669"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3" name="Content Placeholder 3"/>
          <p:cNvSpPr>
            <a:spLocks noGrp="1"/>
          </p:cNvSpPr>
          <p:nvPr>
            <p:ph sz="quarter" idx="10"/>
          </p:nvPr>
        </p:nvSpPr>
        <p:spPr>
          <a:xfrm>
            <a:off x="501651" y="1665289"/>
            <a:ext cx="5305579"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39" y="1665289"/>
            <a:ext cx="5322781"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42259488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8" name="Title Placeholder 1"/>
          <p:cNvSpPr>
            <a:spLocks noGrp="1"/>
          </p:cNvSpPr>
          <p:nvPr>
            <p:ph type="title" hasCustomPrompt="1"/>
          </p:nvPr>
        </p:nvSpPr>
        <p:spPr>
          <a:xfrm>
            <a:off x="501650" y="317500"/>
            <a:ext cx="11188700" cy="69850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1" name="Content Placeholder 3"/>
          <p:cNvSpPr>
            <a:spLocks noGrp="1"/>
          </p:cNvSpPr>
          <p:nvPr>
            <p:ph sz="quarter" idx="10"/>
          </p:nvPr>
        </p:nvSpPr>
        <p:spPr>
          <a:xfrm>
            <a:off x="501650" y="1665289"/>
            <a:ext cx="5305580" cy="4716461"/>
          </a:xfrm>
          <a:prstGeom prst="rect">
            <a:avLst/>
          </a:prstGeom>
        </p:spPr>
        <p:txBody>
          <a:bodyPr>
            <a:norm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83999" y="1665289"/>
            <a:ext cx="5306351" cy="4716461"/>
          </a:xfrm>
          <a:prstGeom prst="rect">
            <a:avLst/>
          </a:prstGeom>
        </p:spPr>
        <p:txBody>
          <a:bodyPr>
            <a:norm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94270322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89"/>
            <a:ext cx="5355165"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341223" y="2125013"/>
            <a:ext cx="5349128" cy="3996000"/>
          </a:xfrm>
        </p:spPr>
        <p:txBody>
          <a:bodyPr/>
          <a:lstStyle/>
          <a:p>
            <a:r>
              <a:rPr lang="en-US" noProof="0"/>
              <a:t>Click icon to add chart</a:t>
            </a:r>
            <a:endParaRPr lang="en-US" noProof="0" dirty="0"/>
          </a:p>
        </p:txBody>
      </p:sp>
      <p:sp>
        <p:nvSpPr>
          <p:cNvPr id="6" name="Text Placeholder 5"/>
          <p:cNvSpPr>
            <a:spLocks noGrp="1"/>
          </p:cNvSpPr>
          <p:nvPr>
            <p:ph type="body" sz="quarter" idx="22"/>
          </p:nvPr>
        </p:nvSpPr>
        <p:spPr>
          <a:xfrm>
            <a:off x="6341223" y="1665288"/>
            <a:ext cx="5349128" cy="420687"/>
          </a:xfrm>
        </p:spPr>
        <p:txBody>
          <a:bodyPr/>
          <a:lstStyle/>
          <a:p>
            <a:pPr lvl="0"/>
            <a:r>
              <a:rPr lang="en-US" noProof="0"/>
              <a:t>Edit Master text styles</a:t>
            </a:r>
          </a:p>
        </p:txBody>
      </p:sp>
      <p:sp>
        <p:nvSpPr>
          <p:cNvPr id="11"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3"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5" name="Text Placeholder 7"/>
          <p:cNvSpPr>
            <a:spLocks noGrp="1"/>
          </p:cNvSpPr>
          <p:nvPr>
            <p:ph type="body" sz="quarter" idx="23"/>
          </p:nvPr>
        </p:nvSpPr>
        <p:spPr>
          <a:xfrm>
            <a:off x="501650" y="6121014"/>
            <a:ext cx="11188700" cy="260737"/>
          </a:xfrm>
        </p:spPr>
        <p:txBody>
          <a:bodyPr>
            <a:normAutofit/>
          </a:bodyPr>
          <a:lstStyle>
            <a:lvl1pPr>
              <a:spcAft>
                <a:spcPts val="0"/>
              </a:spcAft>
              <a:defRPr sz="900"/>
            </a:lvl1pPr>
          </a:lstStyle>
          <a:p>
            <a:pPr lvl="0"/>
            <a:r>
              <a:rPr lang="en-US"/>
              <a:t>Edit Master text styles</a:t>
            </a:r>
          </a:p>
        </p:txBody>
      </p:sp>
    </p:spTree>
    <p:extLst>
      <p:ext uri="{BB962C8B-B14F-4D97-AF65-F5344CB8AC3E}">
        <p14:creationId xmlns:p14="http://schemas.microsoft.com/office/powerpoint/2010/main" val="6947761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lstStyle/>
          <a:p>
            <a:r>
              <a:rPr lang="en-US"/>
              <a:t>Click icon to add chart</a:t>
            </a:r>
            <a:endParaRPr lang="en-GB" dirty="0"/>
          </a:p>
        </p:txBody>
      </p:sp>
      <p:sp>
        <p:nvSpPr>
          <p:cNvPr id="6" name="Text Placeholder 5"/>
          <p:cNvSpPr>
            <a:spLocks noGrp="1"/>
          </p:cNvSpPr>
          <p:nvPr>
            <p:ph type="body" sz="quarter" idx="22"/>
          </p:nvPr>
        </p:nvSpPr>
        <p:spPr>
          <a:xfrm>
            <a:off x="6341222" y="1665288"/>
            <a:ext cx="5349129" cy="420687"/>
          </a:xfrm>
        </p:spPr>
        <p:txBody>
          <a:bodyPr/>
          <a:lstStyle/>
          <a:p>
            <a:pPr lvl="0"/>
            <a:r>
              <a:rPr lang="en-US" noProof="0"/>
              <a:t>Edit Master text styles</a:t>
            </a:r>
          </a:p>
        </p:txBody>
      </p:sp>
      <p:sp>
        <p:nvSpPr>
          <p:cNvPr id="11"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3"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5" name="Text Placeholder 7"/>
          <p:cNvSpPr>
            <a:spLocks noGrp="1"/>
          </p:cNvSpPr>
          <p:nvPr>
            <p:ph type="body" sz="quarter" idx="23"/>
          </p:nvPr>
        </p:nvSpPr>
        <p:spPr>
          <a:xfrm>
            <a:off x="501649" y="6121014"/>
            <a:ext cx="11165419" cy="260737"/>
          </a:xfrm>
        </p:spPr>
        <p:txBody>
          <a:bodyPr>
            <a:normAutofit/>
          </a:bodyPr>
          <a:lstStyle>
            <a:lvl1pPr>
              <a:spcAft>
                <a:spcPts val="0"/>
              </a:spcAft>
              <a:defRPr sz="900"/>
            </a:lvl1pPr>
          </a:lstStyle>
          <a:p>
            <a:pPr lvl="0"/>
            <a:r>
              <a:rPr lang="en-US"/>
              <a:t>Edit Master text styles</a:t>
            </a:r>
          </a:p>
        </p:txBody>
      </p:sp>
      <p:sp>
        <p:nvSpPr>
          <p:cNvPr id="9" name="Chart Placeholder 2"/>
          <p:cNvSpPr>
            <a:spLocks noGrp="1"/>
          </p:cNvSpPr>
          <p:nvPr>
            <p:ph type="chart" sz="quarter" idx="24"/>
          </p:nvPr>
        </p:nvSpPr>
        <p:spPr>
          <a:xfrm>
            <a:off x="501651" y="2125013"/>
            <a:ext cx="5339063" cy="3996000"/>
          </a:xfrm>
        </p:spPr>
        <p:txBody>
          <a:bodyPr/>
          <a:lstStyle/>
          <a:p>
            <a:r>
              <a:rPr lang="en-US"/>
              <a:t>Click icon to add chart</a:t>
            </a:r>
            <a:endParaRPr lang="en-GB" dirty="0"/>
          </a:p>
        </p:txBody>
      </p:sp>
      <p:sp>
        <p:nvSpPr>
          <p:cNvPr id="12" name="Text Placeholder 5"/>
          <p:cNvSpPr>
            <a:spLocks noGrp="1"/>
          </p:cNvSpPr>
          <p:nvPr>
            <p:ph type="body" sz="quarter" idx="25"/>
          </p:nvPr>
        </p:nvSpPr>
        <p:spPr>
          <a:xfrm>
            <a:off x="501649" y="1665288"/>
            <a:ext cx="5339064" cy="420687"/>
          </a:xfrm>
        </p:spPr>
        <p:txBody>
          <a:bodyPr/>
          <a:lstStyle/>
          <a:p>
            <a:pPr lvl="0"/>
            <a:r>
              <a:rPr lang="en-US" noProof="0"/>
              <a:t>Edit Master text styles</a:t>
            </a:r>
          </a:p>
        </p:txBody>
      </p:sp>
    </p:spTree>
    <p:extLst>
      <p:ext uri="{BB962C8B-B14F-4D97-AF65-F5344CB8AC3E}">
        <p14:creationId xmlns:p14="http://schemas.microsoft.com/office/powerpoint/2010/main" val="38814325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2" y="317500"/>
            <a:ext cx="11188699"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6" name="Content Placeholder 3"/>
          <p:cNvSpPr>
            <a:spLocks noGrp="1"/>
          </p:cNvSpPr>
          <p:nvPr>
            <p:ph sz="quarter" idx="10"/>
          </p:nvPr>
        </p:nvSpPr>
        <p:spPr>
          <a:xfrm>
            <a:off x="501650" y="1665289"/>
            <a:ext cx="4431857"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50349" y="1700214"/>
            <a:ext cx="624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182225839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69850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6" name="Content Placeholder 3"/>
          <p:cNvSpPr>
            <a:spLocks noGrp="1"/>
          </p:cNvSpPr>
          <p:nvPr>
            <p:ph sz="quarter" idx="10"/>
          </p:nvPr>
        </p:nvSpPr>
        <p:spPr>
          <a:xfrm>
            <a:off x="7577882" y="1658680"/>
            <a:ext cx="4112468" cy="4723072"/>
          </a:xfrm>
          <a:prstGeom prst="rect">
            <a:avLst/>
          </a:prstGeom>
        </p:spPr>
        <p:txBody>
          <a:bodyPr>
            <a:normAutofit/>
          </a:bodyPr>
          <a:lstStyle>
            <a:lvl1pPr>
              <a:tabLst>
                <a:tab pos="5029200" algn="r"/>
              </a:tabLst>
              <a:defRPr sz="22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2" y="651600"/>
            <a:ext cx="11188699"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72104087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698500"/>
          </a:xfrm>
        </p:spPr>
        <p:txBody>
          <a:bodyPr/>
          <a:lstStyle/>
          <a:p>
            <a:r>
              <a:rPr lang="en-US"/>
              <a:t>Click to edit Master title style</a:t>
            </a:r>
            <a:endParaRPr lang="en-GB" dirty="0"/>
          </a:p>
        </p:txBody>
      </p:sp>
      <p:sp>
        <p:nvSpPr>
          <p:cNvPr id="4" name="Picture Placeholder 6"/>
          <p:cNvSpPr>
            <a:spLocks noGrp="1"/>
          </p:cNvSpPr>
          <p:nvPr>
            <p:ph type="pic" sz="quarter" idx="13"/>
          </p:nvPr>
        </p:nvSpPr>
        <p:spPr>
          <a:xfrm>
            <a:off x="501649" y="1700213"/>
            <a:ext cx="2712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27216" y="1700213"/>
            <a:ext cx="2712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52783" y="1700213"/>
            <a:ext cx="2712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8978351" y="1700213"/>
            <a:ext cx="2712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501650" y="3124200"/>
            <a:ext cx="2720468" cy="3257548"/>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149963" y="3120551"/>
            <a:ext cx="2712000" cy="326119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30040" y="3124200"/>
            <a:ext cx="2712000" cy="325754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8993169" y="3108508"/>
            <a:ext cx="2697183" cy="3273240"/>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8"/>
          <p:cNvSpPr>
            <a:spLocks noGrp="1"/>
          </p:cNvSpPr>
          <p:nvPr>
            <p:ph type="body" sz="quarter" idx="21" hasCustomPrompt="1"/>
          </p:nvPr>
        </p:nvSpPr>
        <p:spPr>
          <a:xfrm>
            <a:off x="501650" y="651600"/>
            <a:ext cx="11188701"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11328802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0"/>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p:nvGrpSpPr>
        <p:grpSpPr>
          <a:xfrm>
            <a:off x="503988" y="378000"/>
            <a:ext cx="2160000" cy="307976"/>
            <a:chOff x="398463" y="404813"/>
            <a:chExt cx="1627187" cy="307976"/>
          </a:xfrm>
          <a:solidFill>
            <a:schemeClr val="tx1"/>
          </a:solidFill>
        </p:grpSpPr>
        <p:sp>
          <p:nvSpPr>
            <p:cNvPr id="8"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1991360400"/>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698500"/>
          </a:xfrm>
        </p:spPr>
        <p:txBody>
          <a:bodyPr/>
          <a:lstStyle/>
          <a:p>
            <a:r>
              <a:rPr lang="en-US" noProof="0"/>
              <a:t>Click to edit Master title style</a:t>
            </a:r>
            <a:endParaRPr lang="en-US" noProof="0" dirty="0"/>
          </a:p>
        </p:txBody>
      </p:sp>
      <p:sp>
        <p:nvSpPr>
          <p:cNvPr id="4" name="Rectangle 3"/>
          <p:cNvSpPr/>
          <p:nvPr/>
        </p:nvSpPr>
        <p:spPr>
          <a:xfrm>
            <a:off x="504000"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5" name="Rectangle 4"/>
          <p:cNvSpPr/>
          <p:nvPr/>
        </p:nvSpPr>
        <p:spPr>
          <a:xfrm>
            <a:off x="6224085"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6" name="Rectangle 5"/>
          <p:cNvSpPr/>
          <p:nvPr/>
        </p:nvSpPr>
        <p:spPr>
          <a:xfrm>
            <a:off x="504000"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7" name="Rectangle 6"/>
          <p:cNvSpPr/>
          <p:nvPr/>
        </p:nvSpPr>
        <p:spPr>
          <a:xfrm>
            <a:off x="6224085"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8" name="Picture Placeholder 11"/>
          <p:cNvSpPr>
            <a:spLocks noGrp="1"/>
          </p:cNvSpPr>
          <p:nvPr>
            <p:ph type="pic" sz="quarter" idx="25"/>
          </p:nvPr>
        </p:nvSpPr>
        <p:spPr>
          <a:xfrm>
            <a:off x="504000" y="1880213"/>
            <a:ext cx="1968000" cy="1476000"/>
          </a:xfrm>
        </p:spPr>
        <p:txBody>
          <a:bodyPr/>
          <a:lstStyle>
            <a:lvl1pPr algn="ctr">
              <a:defRPr/>
            </a:lvl1pPr>
          </a:lstStyle>
          <a:p>
            <a:r>
              <a:rPr lang="en-US"/>
              <a:t>Click icon to add picture</a:t>
            </a:r>
            <a:endParaRPr lang="en-GB" dirty="0"/>
          </a:p>
        </p:txBody>
      </p:sp>
      <p:sp>
        <p:nvSpPr>
          <p:cNvPr id="9" name="Picture Placeholder 11"/>
          <p:cNvSpPr>
            <a:spLocks noGrp="1"/>
          </p:cNvSpPr>
          <p:nvPr>
            <p:ph type="pic" sz="quarter" idx="27"/>
          </p:nvPr>
        </p:nvSpPr>
        <p:spPr>
          <a:xfrm>
            <a:off x="6224085" y="1880213"/>
            <a:ext cx="1968000" cy="1476000"/>
          </a:xfrm>
        </p:spPr>
        <p:txBody>
          <a:bodyPr/>
          <a:lstStyle>
            <a:lvl1pPr algn="ctr">
              <a:defRPr/>
            </a:lvl1pPr>
          </a:lstStyle>
          <a:p>
            <a:r>
              <a:rPr lang="en-US"/>
              <a:t>Click icon to add picture</a:t>
            </a:r>
            <a:endParaRPr lang="en-GB" dirty="0"/>
          </a:p>
        </p:txBody>
      </p:sp>
      <p:sp>
        <p:nvSpPr>
          <p:cNvPr id="10" name="Picture Placeholder 11"/>
          <p:cNvSpPr>
            <a:spLocks noGrp="1"/>
          </p:cNvSpPr>
          <p:nvPr>
            <p:ph type="pic" sz="quarter" idx="29"/>
          </p:nvPr>
        </p:nvSpPr>
        <p:spPr>
          <a:xfrm>
            <a:off x="504000" y="4256213"/>
            <a:ext cx="1968000" cy="1476000"/>
          </a:xfrm>
        </p:spPr>
        <p:txBody>
          <a:bodyPr/>
          <a:lstStyle>
            <a:lvl1pPr algn="ctr">
              <a:defRPr/>
            </a:lvl1pPr>
          </a:lstStyle>
          <a:p>
            <a:r>
              <a:rPr lang="en-US"/>
              <a:t>Click icon to add picture</a:t>
            </a:r>
            <a:endParaRPr lang="en-GB" dirty="0"/>
          </a:p>
        </p:txBody>
      </p:sp>
      <p:sp>
        <p:nvSpPr>
          <p:cNvPr id="11" name="Picture Placeholder 11"/>
          <p:cNvSpPr>
            <a:spLocks noGrp="1"/>
          </p:cNvSpPr>
          <p:nvPr>
            <p:ph type="pic" sz="quarter" idx="31"/>
          </p:nvPr>
        </p:nvSpPr>
        <p:spPr>
          <a:xfrm>
            <a:off x="6224085" y="4256213"/>
            <a:ext cx="1968000" cy="1476000"/>
          </a:xfrm>
        </p:spPr>
        <p:txBody>
          <a:bodyPr/>
          <a:lstStyle>
            <a:lvl1pPr algn="ctr">
              <a:defRPr/>
            </a:lvl1pPr>
          </a:lstStyle>
          <a:p>
            <a:r>
              <a:rPr lang="en-US"/>
              <a:t>Click icon to add picture</a:t>
            </a:r>
            <a:endParaRPr lang="en-GB" dirty="0"/>
          </a:p>
        </p:txBody>
      </p:sp>
      <p:sp>
        <p:nvSpPr>
          <p:cNvPr id="13" name="Text Placeholder 12"/>
          <p:cNvSpPr>
            <a:spLocks noGrp="1"/>
          </p:cNvSpPr>
          <p:nvPr>
            <p:ph type="body" sz="quarter" idx="32"/>
          </p:nvPr>
        </p:nvSpPr>
        <p:spPr>
          <a:xfrm>
            <a:off x="2683483" y="1880213"/>
            <a:ext cx="3288000" cy="1944000"/>
          </a:xfrm>
        </p:spPr>
        <p:txBody>
          <a:bodyPr/>
          <a:lstStyle>
            <a:lvl1pPr>
              <a:spcAft>
                <a:spcPts val="0"/>
              </a:spcAft>
              <a:defRPr b="1"/>
            </a:lvl1pPr>
            <a:lvl2pPr>
              <a:spcAft>
                <a:spcPts val="0"/>
              </a:spcAft>
              <a:defRPr b="0"/>
            </a:lvl2pPr>
          </a:lstStyle>
          <a:p>
            <a:pPr lvl="0"/>
            <a:r>
              <a:rPr lang="en-US"/>
              <a:t>Edit Master text styles</a:t>
            </a:r>
          </a:p>
          <a:p>
            <a:pPr lvl="1"/>
            <a:r>
              <a:rPr lang="en-US"/>
              <a:t>Second level</a:t>
            </a:r>
          </a:p>
        </p:txBody>
      </p:sp>
      <p:sp>
        <p:nvSpPr>
          <p:cNvPr id="14" name="Text Placeholder 12"/>
          <p:cNvSpPr>
            <a:spLocks noGrp="1"/>
          </p:cNvSpPr>
          <p:nvPr>
            <p:ph type="body" sz="quarter" idx="33"/>
          </p:nvPr>
        </p:nvSpPr>
        <p:spPr>
          <a:xfrm>
            <a:off x="8396560" y="1880213"/>
            <a:ext cx="3302592" cy="1944000"/>
          </a:xfrm>
        </p:spPr>
        <p:txBody>
          <a:bodyPr/>
          <a:lstStyle>
            <a:lvl1pPr>
              <a:spcAft>
                <a:spcPts val="0"/>
              </a:spcAft>
              <a:defRPr b="1"/>
            </a:lvl1pPr>
            <a:lvl2pPr>
              <a:spcAft>
                <a:spcPts val="0"/>
              </a:spcAft>
              <a:defRPr b="0"/>
            </a:lvl2pPr>
          </a:lstStyle>
          <a:p>
            <a:pPr lvl="0"/>
            <a:r>
              <a:rPr lang="en-US"/>
              <a:t>Edit Master text styles</a:t>
            </a:r>
          </a:p>
          <a:p>
            <a:pPr lvl="1"/>
            <a:r>
              <a:rPr lang="en-US"/>
              <a:t>Second level</a:t>
            </a:r>
          </a:p>
        </p:txBody>
      </p:sp>
      <p:sp>
        <p:nvSpPr>
          <p:cNvPr id="15" name="Text Placeholder 12"/>
          <p:cNvSpPr>
            <a:spLocks noGrp="1"/>
          </p:cNvSpPr>
          <p:nvPr>
            <p:ph type="body" sz="quarter" idx="34"/>
          </p:nvPr>
        </p:nvSpPr>
        <p:spPr>
          <a:xfrm>
            <a:off x="2683483" y="4256213"/>
            <a:ext cx="3288000" cy="1944000"/>
          </a:xfrm>
        </p:spPr>
        <p:txBody>
          <a:bodyPr/>
          <a:lstStyle>
            <a:lvl1pPr>
              <a:spcAft>
                <a:spcPts val="0"/>
              </a:spcAft>
              <a:defRPr b="1"/>
            </a:lvl1pPr>
            <a:lvl2pPr>
              <a:spcAft>
                <a:spcPts val="0"/>
              </a:spcAft>
              <a:defRPr b="0"/>
            </a:lvl2pPr>
          </a:lstStyle>
          <a:p>
            <a:pPr lvl="0"/>
            <a:r>
              <a:rPr lang="en-US"/>
              <a:t>Edit Master text styles</a:t>
            </a:r>
          </a:p>
          <a:p>
            <a:pPr lvl="1"/>
            <a:r>
              <a:rPr lang="en-US"/>
              <a:t>Second level</a:t>
            </a:r>
          </a:p>
        </p:txBody>
      </p:sp>
      <p:sp>
        <p:nvSpPr>
          <p:cNvPr id="16" name="Text Placeholder 12"/>
          <p:cNvSpPr>
            <a:spLocks noGrp="1"/>
          </p:cNvSpPr>
          <p:nvPr>
            <p:ph type="body" sz="quarter" idx="35"/>
          </p:nvPr>
        </p:nvSpPr>
        <p:spPr>
          <a:xfrm>
            <a:off x="8396560" y="4256213"/>
            <a:ext cx="3302592" cy="1944000"/>
          </a:xfrm>
        </p:spPr>
        <p:txBody>
          <a:bodyPr/>
          <a:lstStyle>
            <a:lvl1pPr>
              <a:spcAft>
                <a:spcPts val="0"/>
              </a:spcAft>
              <a:defRPr b="1"/>
            </a:lvl1pPr>
            <a:lvl2pPr>
              <a:spcAft>
                <a:spcPts val="0"/>
              </a:spcAft>
              <a:defRPr b="0"/>
            </a:lvl2pPr>
          </a:lstStyle>
          <a:p>
            <a:pPr lvl="0"/>
            <a:r>
              <a:rPr lang="en-US"/>
              <a:t>Edit Master text styles</a:t>
            </a:r>
          </a:p>
          <a:p>
            <a:pPr lvl="1"/>
            <a:r>
              <a:rPr lang="en-US"/>
              <a:t>Second level</a:t>
            </a:r>
          </a:p>
        </p:txBody>
      </p:sp>
      <p:sp>
        <p:nvSpPr>
          <p:cNvPr id="17"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8024169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2"/>
            <a:ext cx="11188700" cy="6984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501651" y="1700214"/>
            <a:ext cx="3695700" cy="1971675"/>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06398" y="1700214"/>
            <a:ext cx="3683953" cy="1971675"/>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73075" y="1700214"/>
            <a:ext cx="3657600" cy="1971675"/>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501651" y="3832225"/>
            <a:ext cx="3683949" cy="209520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67200" y="3832225"/>
            <a:ext cx="3657600" cy="209520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06398" y="3832225"/>
            <a:ext cx="3683953" cy="209520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9932324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1"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100223394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6824"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246195" y="1857892"/>
            <a:ext cx="5444156"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a:xfrm>
            <a:off x="501651" y="317502"/>
            <a:ext cx="11188700" cy="698499"/>
          </a:xfrm>
        </p:spPr>
        <p:txBody>
          <a:bodyPr/>
          <a:lstStyle/>
          <a:p>
            <a:r>
              <a:rPr lang="en-US" noProof="0"/>
              <a:t>Click to edit Master title style</a:t>
            </a:r>
            <a:endParaRPr lang="en-US" noProof="0" dirty="0"/>
          </a:p>
        </p:txBody>
      </p:sp>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124869542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8941"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21"/>
          </p:nvPr>
        </p:nvSpPr>
        <p:spPr>
          <a:xfrm>
            <a:off x="6246195" y="1857892"/>
            <a:ext cx="5454668"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501651" y="317501"/>
            <a:ext cx="11188700" cy="697888"/>
          </a:xfrm>
        </p:spPr>
        <p:txBody>
          <a:bodyPr/>
          <a:lstStyle/>
          <a:p>
            <a:r>
              <a:rPr lang="en-US"/>
              <a:t>Click to edit Master title style</a:t>
            </a:r>
            <a:endParaRPr lang="en-GB"/>
          </a:p>
        </p:txBody>
      </p:sp>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5" name="Rectangle 4"/>
          <p:cNvSpPr/>
          <p:nvPr/>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0" name="Text Placeholder 8"/>
          <p:cNvSpPr>
            <a:spLocks noGrp="1"/>
          </p:cNvSpPr>
          <p:nvPr>
            <p:ph type="body" sz="quarter" idx="22"/>
          </p:nvPr>
        </p:nvSpPr>
        <p:spPr>
          <a:xfrm>
            <a:off x="504000" y="4249682"/>
            <a:ext cx="5466824"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8"/>
          <p:cNvSpPr>
            <a:spLocks noGrp="1"/>
          </p:cNvSpPr>
          <p:nvPr>
            <p:ph type="body" sz="quarter" idx="23"/>
          </p:nvPr>
        </p:nvSpPr>
        <p:spPr>
          <a:xfrm>
            <a:off x="6246194" y="4249682"/>
            <a:ext cx="5452959"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504001" y="4103518"/>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13" name="Rectangle 12"/>
          <p:cNvSpPr/>
          <p:nvPr/>
        </p:nvSpPr>
        <p:spPr>
          <a:xfrm>
            <a:off x="6246194" y="4103518"/>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14" name="Picture Placeholder 29"/>
          <p:cNvSpPr>
            <a:spLocks noGrp="1"/>
          </p:cNvSpPr>
          <p:nvPr>
            <p:ph type="pic" sz="quarter" idx="24" hasCustomPrompt="1"/>
          </p:nvPr>
        </p:nvSpPr>
        <p:spPr>
          <a:xfrm>
            <a:off x="4754494" y="4255707"/>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5" name="Picture Placeholder 29"/>
          <p:cNvSpPr>
            <a:spLocks noGrp="1"/>
          </p:cNvSpPr>
          <p:nvPr>
            <p:ph type="pic" sz="quarter" idx="25" hasCustomPrompt="1"/>
          </p:nvPr>
        </p:nvSpPr>
        <p:spPr>
          <a:xfrm>
            <a:off x="10424617" y="4249683"/>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6" name="Text Placeholder 8"/>
          <p:cNvSpPr>
            <a:spLocks noGrp="1"/>
          </p:cNvSpPr>
          <p:nvPr>
            <p:ph type="body" sz="quarter" idx="13" hasCustomPrompt="1"/>
          </p:nvPr>
        </p:nvSpPr>
        <p:spPr>
          <a:xfrm>
            <a:off x="501651" y="651600"/>
            <a:ext cx="11197501"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7"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Tree>
    <p:extLst>
      <p:ext uri="{BB962C8B-B14F-4D97-AF65-F5344CB8AC3E}">
        <p14:creationId xmlns:p14="http://schemas.microsoft.com/office/powerpoint/2010/main" val="56649523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4" name="Rectangle 3"/>
          <p:cNvSpPr/>
          <p:nvPr/>
        </p:nvSpPr>
        <p:spPr>
          <a:xfrm>
            <a:off x="4320000" y="1705968"/>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p:nvSpPr>
        <p:spPr>
          <a:xfrm>
            <a:off x="504000" y="1700214"/>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p:nvSpPr>
        <p:spPr>
          <a:xfrm>
            <a:off x="8115300" y="1705968"/>
            <a:ext cx="358385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4325712" y="1851441"/>
            <a:ext cx="3540577"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504000" y="1851441"/>
            <a:ext cx="3560000"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128000" y="1851441"/>
            <a:ext cx="3571153"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50752348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705184"/>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096836"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68279"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32557"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17012222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9"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0" name="Text Placeholder 18"/>
          <p:cNvSpPr>
            <a:spLocks noGrp="1"/>
          </p:cNvSpPr>
          <p:nvPr>
            <p:ph idx="1"/>
          </p:nvPr>
        </p:nvSpPr>
        <p:spPr>
          <a:xfrm>
            <a:off x="501650" y="1665289"/>
            <a:ext cx="5594351" cy="4716463"/>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4163592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780888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850767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6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76549172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lstStyle>
            <a:lvl1pPr>
              <a:lnSpc>
                <a:spcPct val="100000"/>
              </a:lnSpc>
              <a:spcAft>
                <a:spcPts val="600"/>
              </a:spcAft>
              <a:defRPr sz="900"/>
            </a:lvl1pPr>
          </a:lstStyle>
          <a:p>
            <a:pPr lvl="0"/>
            <a:r>
              <a:rPr lang="en-US"/>
              <a:t>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lvl1pPr>
          </a:lstStyle>
          <a:p>
            <a:r>
              <a:rPr lang="en-GB" sz="900" dirty="0"/>
              <a:t>Insert sponsorship mark here</a:t>
            </a:r>
            <a:endParaRPr lang="en-GB" dirty="0"/>
          </a:p>
        </p:txBody>
      </p:sp>
      <p:sp>
        <p:nvSpPr>
          <p:cNvPr id="8" name="Text Placeholder 7"/>
          <p:cNvSpPr>
            <a:spLocks noGrp="1"/>
          </p:cNvSpPr>
          <p:nvPr>
            <p:ph type="body" sz="quarter" idx="15"/>
          </p:nvPr>
        </p:nvSpPr>
        <p:spPr>
          <a:xfrm>
            <a:off x="9370850" y="6018028"/>
            <a:ext cx="2319501" cy="363722"/>
          </a:xfrm>
        </p:spPr>
        <p:txBody>
          <a:bodyPr anchor="b" anchorCtr="0"/>
          <a:lstStyle>
            <a:lvl1pPr>
              <a:lnSpc>
                <a:spcPct val="100000"/>
              </a:lnSpc>
              <a:defRPr sz="950"/>
            </a:lvl1pPr>
          </a:lstStyle>
          <a:p>
            <a:pPr lvl="0"/>
            <a:r>
              <a:rPr lang="en-US"/>
              <a:t>Edit Master text styles</a:t>
            </a:r>
          </a:p>
        </p:txBody>
      </p:sp>
      <p:grpSp>
        <p:nvGrpSpPr>
          <p:cNvPr id="9" name="Group 8"/>
          <p:cNvGrpSpPr/>
          <p:nvPr/>
        </p:nvGrpSpPr>
        <p:grpSpPr>
          <a:xfrm>
            <a:off x="503988" y="378000"/>
            <a:ext cx="2160000" cy="307976"/>
            <a:chOff x="398463" y="404813"/>
            <a:chExt cx="1627187" cy="307976"/>
          </a:xfrm>
          <a:solidFill>
            <a:schemeClr val="tx1"/>
          </a:solidFill>
        </p:grpSpPr>
        <p:sp>
          <p:nvSpPr>
            <p:cNvPr id="10"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1"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2"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3"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4"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5"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6"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7"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8"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9"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grpSp>
    </p:spTree>
    <p:extLst>
      <p:ext uri="{BB962C8B-B14F-4D97-AF65-F5344CB8AC3E}">
        <p14:creationId xmlns:p14="http://schemas.microsoft.com/office/powerpoint/2010/main" val="28178958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Tit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322123884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title divider slide">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bwMode="gray">
          <a:xfrm>
            <a:off x="475327" y="473843"/>
            <a:ext cx="3067973" cy="1532757"/>
          </a:xfrm>
          <a:prstGeom prst="rect">
            <a:avLst/>
          </a:prstGeom>
        </p:spPr>
        <p:txBody>
          <a:bodyPr lIns="0" tIns="0" rIns="0" bIns="0" anchor="t" anchorCtr="0">
            <a:noAutofit/>
          </a:bodyPr>
          <a:lstStyle>
            <a:lvl1pPr marL="0" indent="0" algn="l">
              <a:lnSpc>
                <a:spcPct val="100000"/>
              </a:lnSpc>
              <a:spcAft>
                <a:spcPts val="0"/>
              </a:spcAft>
              <a:buNone/>
              <a:defRPr sz="2400" b="1">
                <a:solidFill>
                  <a:schemeClr val="tx1"/>
                </a:solidFill>
              </a:defRPr>
            </a:lvl1pPr>
            <a:lvl2pPr marL="0" indent="0" algn="l">
              <a:buNone/>
              <a:defRPr sz="20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4" name="Picture Placeholder 8"/>
          <p:cNvSpPr>
            <a:spLocks noGrp="1"/>
          </p:cNvSpPr>
          <p:nvPr>
            <p:ph type="pic" sz="quarter" idx="11"/>
          </p:nvPr>
        </p:nvSpPr>
        <p:spPr>
          <a:xfrm>
            <a:off x="3278525"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242276973"/>
      </p:ext>
    </p:extLst>
  </p:cSld>
  <p:clrMapOvr>
    <a:masterClrMapping/>
  </p:clrMapOvr>
  <p:transition>
    <p:fade/>
  </p:transition>
  <p:extLst>
    <p:ext uri="{DCECCB84-F9BA-43D5-87BE-67443E8EF086}">
      <p15:sldGuideLst xmlns:p15="http://schemas.microsoft.com/office/powerpoint/2012/main">
        <p15:guide id="1"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1115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8775"/>
            <a:ext cx="9277349" cy="4752975"/>
          </a:xfrm>
          <a:prstGeom prst="rect">
            <a:avLst/>
          </a:prstGeom>
        </p:spPr>
        <p:txBody>
          <a:bodyPr>
            <a:normAutofit/>
          </a:bodyPr>
          <a:lstStyle>
            <a:lvl1pPr>
              <a:spcBef>
                <a:spcPts val="3600"/>
              </a:spcBef>
              <a:defRPr sz="22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428841452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862256" y="405929"/>
            <a:ext cx="2804160" cy="1027760"/>
          </a:xfrm>
        </p:spPr>
        <p:txBody>
          <a:bodyPr/>
          <a:lstStyle>
            <a:lvl1pPr>
              <a:spcBef>
                <a:spcPts val="185"/>
              </a:spcBef>
              <a:defRPr sz="923">
                <a:solidFill>
                  <a:schemeClr val="tx1"/>
                </a:solidFill>
              </a:defRPr>
            </a:lvl1pPr>
            <a:lvl2pPr>
              <a:defRPr sz="969">
                <a:solidFill>
                  <a:schemeClr val="tx2"/>
                </a:solidFill>
              </a:defRPr>
            </a:lvl2pPr>
            <a:lvl3pPr>
              <a:defRPr sz="969">
                <a:solidFill>
                  <a:schemeClr val="tx2"/>
                </a:solidFill>
              </a:defRPr>
            </a:lvl3pPr>
            <a:lvl4pPr>
              <a:defRPr sz="923">
                <a:solidFill>
                  <a:schemeClr val="tx2"/>
                </a:solidFill>
              </a:defRPr>
            </a:lvl4pPr>
            <a:lvl5pPr>
              <a:defRPr sz="923">
                <a:solidFill>
                  <a:schemeClr val="tx2"/>
                </a:solidFill>
              </a:defRPr>
            </a:lvl5pPr>
          </a:lstStyle>
          <a:p>
            <a:pPr lvl="0"/>
            <a:r>
              <a:rPr lang="en-US"/>
              <a:t>Edit Master text styles</a:t>
            </a:r>
          </a:p>
        </p:txBody>
      </p:sp>
      <p:sp>
        <p:nvSpPr>
          <p:cNvPr id="7" name="Text Placeholder 6"/>
          <p:cNvSpPr>
            <a:spLocks noGrp="1"/>
          </p:cNvSpPr>
          <p:nvPr>
            <p:ph type="body" sz="quarter" idx="11"/>
          </p:nvPr>
        </p:nvSpPr>
        <p:spPr>
          <a:xfrm>
            <a:off x="525586" y="1700214"/>
            <a:ext cx="2766255" cy="4656835"/>
          </a:xfrm>
        </p:spPr>
        <p:txBody>
          <a:bodyPr/>
          <a:lstStyle>
            <a:lvl1pPr>
              <a:spcBef>
                <a:spcPts val="0"/>
              </a:spcBef>
              <a:spcAft>
                <a:spcPts val="554"/>
              </a:spcAft>
              <a:defRPr sz="969"/>
            </a:lvl1pPr>
            <a:lvl2pPr>
              <a:spcBef>
                <a:spcPts val="277"/>
              </a:spcBef>
              <a:defRPr/>
            </a:lvl2pPr>
            <a:lvl3pPr>
              <a:spcBef>
                <a:spcPts val="277"/>
              </a:spcBef>
              <a:defRPr/>
            </a:lvl3pPr>
            <a:lvl4pPr>
              <a:spcBef>
                <a:spcPts val="277"/>
              </a:spcBef>
              <a:defRPr/>
            </a:lvl4pPr>
            <a:lvl5pPr>
              <a:spcBef>
                <a:spcPts val="277"/>
              </a:spcBef>
              <a:defRPr/>
            </a:lvl5pPr>
          </a:lstStyle>
          <a:p>
            <a:pPr lvl="0"/>
            <a:r>
              <a:rPr lang="en-US"/>
              <a:t>Edit Master text styles</a:t>
            </a:r>
          </a:p>
        </p:txBody>
      </p:sp>
      <p:sp>
        <p:nvSpPr>
          <p:cNvPr id="9" name="Text Placeholder 8"/>
          <p:cNvSpPr>
            <a:spLocks noGrp="1"/>
          </p:cNvSpPr>
          <p:nvPr>
            <p:ph type="body" sz="quarter" idx="12"/>
          </p:nvPr>
        </p:nvSpPr>
        <p:spPr>
          <a:xfrm>
            <a:off x="3780369" y="1700212"/>
            <a:ext cx="7886049" cy="4657726"/>
          </a:xfrm>
        </p:spPr>
        <p:txBody>
          <a:bodyPr/>
          <a:lstStyle>
            <a:lvl1pPr>
              <a:spcBef>
                <a:spcPts val="1662"/>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6" name="Group 5"/>
          <p:cNvGrpSpPr/>
          <p:nvPr/>
        </p:nvGrpSpPr>
        <p:grpSpPr>
          <a:xfrm>
            <a:off x="503988" y="378000"/>
            <a:ext cx="2160000" cy="307976"/>
            <a:chOff x="398463" y="404813"/>
            <a:chExt cx="1627187" cy="307976"/>
          </a:xfrm>
          <a:solidFill>
            <a:schemeClr val="tx1"/>
          </a:solidFill>
        </p:grpSpPr>
        <p:sp>
          <p:nvSpPr>
            <p:cNvPr id="10"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1"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2"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3"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4"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5"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6"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7"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8"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19"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grpSp>
    </p:spTree>
    <p:extLst>
      <p:ext uri="{BB962C8B-B14F-4D97-AF65-F5344CB8AC3E}">
        <p14:creationId xmlns:p14="http://schemas.microsoft.com/office/powerpoint/2010/main" val="358739657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a:tabLst>
                <a:tab pos="6729413" algn="r"/>
              </a:tabLst>
              <a:defRPr/>
            </a:lvl1pPr>
            <a:lvl2pPr>
              <a:tabLst>
                <a:tab pos="6729413" algn="r"/>
              </a:tabLst>
              <a:defRPr/>
            </a:lvl2pPr>
            <a:lvl3pPr>
              <a:tabLst>
                <a:tab pos="6729413" algn="r"/>
              </a:tabLst>
              <a:defRPr/>
            </a:lvl3pPr>
            <a:lvl4pPr>
              <a:tabLst>
                <a:tab pos="6729413" algn="r"/>
              </a:tabLst>
              <a:defRPr/>
            </a:lvl4pPr>
            <a:lvl5pPr>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110228993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5450351" y="1701801"/>
            <a:ext cx="6240000" cy="4679950"/>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501651" y="1665289"/>
            <a:ext cx="4456429"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19447456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a:t>Click to edit Master title style</a:t>
            </a:r>
            <a:endParaRPr lang="en-US" dirty="0"/>
          </a:p>
        </p:txBody>
      </p:sp>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71927179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p:nvPr>
        </p:nvSpPr>
        <p:spPr>
          <a:xfrm>
            <a:off x="501651" y="317500"/>
            <a:ext cx="11162349" cy="6985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9292033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1.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2.vml"/><Relationship Id="rId2" Type="http://schemas.openxmlformats.org/officeDocument/2006/relationships/theme" Target="../theme/theme2.xml"/><Relationship Id="rId1" Type="http://schemas.openxmlformats.org/officeDocument/2006/relationships/slideLayout" Target="../slideLayouts/slideLayout33.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5"/>
            </p:custDataLst>
            <p:extLst>
              <p:ext uri="{D42A27DB-BD31-4B8C-83A1-F6EECF244321}">
                <p14:modId xmlns:p14="http://schemas.microsoft.com/office/powerpoint/2010/main" val="2500092598"/>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295" name="think-cell Slide" r:id="rId36" imgW="270" imgH="270" progId="TCLayout.ActiveDocument.1">
                  <p:embed/>
                </p:oleObj>
              </mc:Choice>
              <mc:Fallback>
                <p:oleObj name="think-cell Slide" r:id="rId36" imgW="270" imgH="270" progId="TCLayout.ActiveDocument.1">
                  <p:embed/>
                  <p:pic>
                    <p:nvPicPr>
                      <p:cNvPr id="4" name="Object 3" hidden="1"/>
                      <p:cNvPicPr/>
                      <p:nvPr/>
                    </p:nvPicPr>
                    <p:blipFill>
                      <a:blip r:embed="rId37"/>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8" name="TextBox 17"/>
          <p:cNvSpPr txBox="1"/>
          <p:nvPr/>
        </p:nvSpPr>
        <p:spPr>
          <a:xfrm>
            <a:off x="486659" y="6477000"/>
            <a:ext cx="5355168"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tx1"/>
                </a:solidFill>
              </a:rPr>
              <a:t>© 2022 Deloitte Bangladesh</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TextBox 2"/>
          <p:cNvSpPr txBox="1"/>
          <p:nvPr/>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2352354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 id="2147483693" r:id="rId32"/>
  </p:sldLayoutIdLst>
  <p:transition>
    <p:fade/>
  </p:transition>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1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1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1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1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1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1" orient="horz" pos="1049">
          <p15:clr>
            <a:srgbClr val="F26B43"/>
          </p15:clr>
        </p15:guide>
        <p15:guide id="22" orient="horz" pos="6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296"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9" y="1589"/>
                        <a:ext cx="2116" cy="1587"/>
                      </a:xfrm>
                      <a:prstGeom prst="rect">
                        <a:avLst/>
                      </a:prstGeom>
                    </p:spPr>
                  </p:pic>
                </p:oleObj>
              </mc:Fallback>
            </mc:AlternateContent>
          </a:graphicData>
        </a:graphic>
      </p:graphicFrame>
      <p:grpSp>
        <p:nvGrpSpPr>
          <p:cNvPr id="2" name="Group 1"/>
          <p:cNvGrpSpPr/>
          <p:nvPr userDrawn="1"/>
        </p:nvGrpSpPr>
        <p:grpSpPr>
          <a:xfrm>
            <a:off x="475325" y="457200"/>
            <a:ext cx="1998000" cy="374400"/>
            <a:chOff x="475325" y="457200"/>
            <a:chExt cx="1998000" cy="374400"/>
          </a:xfrm>
        </p:grpSpPr>
        <p:sp>
          <p:nvSpPr>
            <p:cNvPr id="9" name="Oval 5"/>
            <p:cNvSpPr>
              <a:spLocks noChangeArrowheads="1"/>
            </p:cNvSpPr>
            <p:nvPr userDrawn="1"/>
          </p:nvSpPr>
          <p:spPr bwMode="auto">
            <a:xfrm>
              <a:off x="2366116" y="725455"/>
              <a:ext cx="107209" cy="10614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3" name="Freeform 6"/>
            <p:cNvSpPr>
              <a:spLocks noEditPoints="1"/>
            </p:cNvSpPr>
            <p:nvPr userDrawn="1"/>
          </p:nvSpPr>
          <p:spPr bwMode="auto">
            <a:xfrm>
              <a:off x="475325" y="459130"/>
              <a:ext cx="304086" cy="366679"/>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4" name="Rectangle 7"/>
            <p:cNvSpPr>
              <a:spLocks noChangeArrowheads="1"/>
            </p:cNvSpPr>
            <p:nvPr userDrawn="1"/>
          </p:nvSpPr>
          <p:spPr bwMode="auto">
            <a:xfrm>
              <a:off x="1099091" y="457200"/>
              <a:ext cx="91615" cy="36861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5" name="Freeform 8"/>
            <p:cNvSpPr>
              <a:spLocks noEditPoints="1"/>
            </p:cNvSpPr>
            <p:nvPr userDrawn="1"/>
          </p:nvSpPr>
          <p:spPr bwMode="auto">
            <a:xfrm>
              <a:off x="1227743" y="547905"/>
              <a:ext cx="265101" cy="281764"/>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6" name="Rectangle 9"/>
            <p:cNvSpPr>
              <a:spLocks noChangeArrowheads="1"/>
            </p:cNvSpPr>
            <p:nvPr userDrawn="1"/>
          </p:nvSpPr>
          <p:spPr bwMode="auto">
            <a:xfrm>
              <a:off x="1529879" y="551765"/>
              <a:ext cx="91615" cy="27404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7" name="Rectangle 10"/>
            <p:cNvSpPr>
              <a:spLocks noChangeArrowheads="1"/>
            </p:cNvSpPr>
            <p:nvPr userDrawn="1"/>
          </p:nvSpPr>
          <p:spPr bwMode="auto">
            <a:xfrm>
              <a:off x="1529879" y="457200"/>
              <a:ext cx="91615" cy="61757"/>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11"/>
            <p:cNvSpPr>
              <a:spLocks/>
            </p:cNvSpPr>
            <p:nvPr userDrawn="1"/>
          </p:nvSpPr>
          <p:spPr bwMode="auto">
            <a:xfrm>
              <a:off x="1658531" y="464920"/>
              <a:ext cx="194927" cy="364750"/>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12"/>
            <p:cNvSpPr>
              <a:spLocks/>
            </p:cNvSpPr>
            <p:nvPr userDrawn="1"/>
          </p:nvSpPr>
          <p:spPr bwMode="auto">
            <a:xfrm>
              <a:off x="1871002" y="464920"/>
              <a:ext cx="194927" cy="364750"/>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13"/>
            <p:cNvSpPr>
              <a:spLocks noEditPoints="1"/>
            </p:cNvSpPr>
            <p:nvPr userDrawn="1"/>
          </p:nvSpPr>
          <p:spPr bwMode="auto">
            <a:xfrm>
              <a:off x="2085421" y="547905"/>
              <a:ext cx="259252" cy="281764"/>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14"/>
            <p:cNvSpPr>
              <a:spLocks noEditPoints="1"/>
            </p:cNvSpPr>
            <p:nvPr userDrawn="1"/>
          </p:nvSpPr>
          <p:spPr bwMode="auto">
            <a:xfrm>
              <a:off x="806701" y="547905"/>
              <a:ext cx="257303" cy="281764"/>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23" name="TextBox 22">
            <a:extLst>
              <a:ext uri="{FF2B5EF4-FFF2-40B4-BE49-F238E27FC236}">
                <a16:creationId xmlns:a16="http://schemas.microsoft.com/office/drawing/2014/main" id="{9AAE0E82-2366-5644-8F7B-C3E637DD997D}"/>
              </a:ext>
            </a:extLst>
          </p:cNvPr>
          <p:cNvSpPr txBox="1"/>
          <p:nvPr userDrawn="1"/>
        </p:nvSpPr>
        <p:spPr>
          <a:xfrm>
            <a:off x="475325" y="3618979"/>
            <a:ext cx="7623175" cy="2785378"/>
          </a:xfrm>
          <a:prstGeom prst="rect">
            <a:avLst/>
          </a:prstGeom>
          <a:noFill/>
        </p:spPr>
        <p:txBody>
          <a:bodyPr wrap="square" lIns="0" tIns="0" rIns="0" bIns="0" rtlCol="0">
            <a:spAutoFit/>
          </a:bodyPr>
          <a:lstStyle/>
          <a:p>
            <a:pPr>
              <a:spcBef>
                <a:spcPts val="600"/>
              </a:spcBef>
            </a:pPr>
            <a:r>
              <a:rPr lang="en-US" sz="900" kern="1200" dirty="0">
                <a:solidFill>
                  <a:schemeClr val="bg1"/>
                </a:solidFill>
                <a:effectLst/>
                <a:latin typeface="+mn-lt"/>
                <a:ea typeface="+mn-ea"/>
                <a:cs typeface="+mn-cs"/>
              </a:rPr>
              <a:t>Deloitte refers to one or more of Deloitte </a:t>
            </a:r>
            <a:r>
              <a:rPr lang="en-US" sz="900" kern="1200" dirty="0" err="1">
                <a:solidFill>
                  <a:schemeClr val="bg1"/>
                </a:solidFill>
                <a:effectLst/>
                <a:latin typeface="+mn-lt"/>
                <a:ea typeface="+mn-ea"/>
                <a:cs typeface="+mn-cs"/>
              </a:rPr>
              <a:t>Touche</a:t>
            </a:r>
            <a:r>
              <a:rPr lang="en-US" sz="900" kern="1200" dirty="0">
                <a:solidFill>
                  <a:schemeClr val="bg1"/>
                </a:solidFill>
                <a:effectLst/>
                <a:latin typeface="+mn-lt"/>
                <a:ea typeface="+mn-ea"/>
                <a:cs typeface="+mn-cs"/>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www.deloitte.com/about for a more detailed description of DTTL and its member firms.</a:t>
            </a:r>
          </a:p>
          <a:p>
            <a:pPr>
              <a:spcBef>
                <a:spcPts val="600"/>
              </a:spcBef>
            </a:pPr>
            <a:r>
              <a:rPr lang="en-US" sz="900" kern="1200" dirty="0">
                <a:solidFill>
                  <a:schemeClr val="bg1"/>
                </a:solidFill>
                <a:effectLst/>
                <a:latin typeface="+mn-lt"/>
                <a:ea typeface="+mn-ea"/>
                <a:cs typeface="+mn-cs"/>
              </a:rPr>
              <a:t>This material is prepared by Business Consulting Services (BCS), a Deloitte network entity . This material (including any information contained in it) is intended to provide general information on a particular subject(s) and is not an exhaustive treatment of such subject(s) or a substitute to obtaining professional services or advice. This material may contain information sourced from publicly available information or other third party sources. BCS does not independently verify any such sources and is not responsible for any loss whatsoever caused due to reliance placed on information sourced from such sources. None of BCS, Deloitte </a:t>
            </a:r>
            <a:r>
              <a:rPr lang="en-US" sz="900" kern="1200" dirty="0" err="1">
                <a:solidFill>
                  <a:schemeClr val="bg1"/>
                </a:solidFill>
                <a:effectLst/>
                <a:latin typeface="+mn-lt"/>
                <a:ea typeface="+mn-ea"/>
                <a:cs typeface="+mn-cs"/>
              </a:rPr>
              <a:t>Touche</a:t>
            </a:r>
            <a:r>
              <a:rPr lang="en-US" sz="900" kern="1200" dirty="0">
                <a:solidFill>
                  <a:schemeClr val="bg1"/>
                </a:solidFill>
                <a:effectLst/>
                <a:latin typeface="+mn-lt"/>
                <a:ea typeface="+mn-ea"/>
                <a:cs typeface="+mn-cs"/>
              </a:rPr>
              <a:t> Tohmatsu Limited, its member firms, or their related entities (collectively, the “Deloitte Network”) is, by means of this material, rendering any kind of investment, legal or other professional advice or services. You should seek specific advice of the relevant professional(s) for these kind of services. This material or information is not intended to be relied upon as the sole basis for any decision which may affect you or your business. Before making any decision or taking any action that might affect your personal finances or business, you should consult a qualified professional adviser. </a:t>
            </a:r>
          </a:p>
          <a:p>
            <a:pPr>
              <a:spcBef>
                <a:spcPts val="600"/>
              </a:spcBef>
            </a:pPr>
            <a:r>
              <a:rPr lang="en-US" sz="900" kern="1200" dirty="0">
                <a:solidFill>
                  <a:schemeClr val="bg1"/>
                </a:solidFill>
                <a:effectLst/>
                <a:latin typeface="+mn-lt"/>
                <a:ea typeface="+mn-ea"/>
                <a:cs typeface="+mn-cs"/>
              </a:rPr>
              <a:t>No entity in the Deloitte Network shall be responsible for any loss whatsoever sustained by any person or entity by reason of access to, use of or reliance on, this material. By using this material or any information contained in it, the user accepts this entire notice and terms of use.</a:t>
            </a:r>
          </a:p>
          <a:p>
            <a:r>
              <a:rPr lang="en-US" sz="900" kern="1200" dirty="0">
                <a:solidFill>
                  <a:schemeClr val="bg1"/>
                </a:solidFill>
                <a:effectLst/>
                <a:latin typeface="+mn-lt"/>
                <a:ea typeface="+mn-ea"/>
                <a:cs typeface="+mn-cs"/>
              </a:rPr>
              <a:t> </a:t>
            </a:r>
          </a:p>
          <a:p>
            <a:r>
              <a:rPr lang="en-US" sz="900" kern="1200" dirty="0">
                <a:solidFill>
                  <a:schemeClr val="bg1"/>
                </a:solidFill>
                <a:effectLst/>
                <a:latin typeface="+mn-lt"/>
                <a:ea typeface="+mn-ea"/>
                <a:cs typeface="+mn-cs"/>
              </a:rPr>
              <a:t>© 2020 Deloitte Bangladesh</a:t>
            </a:r>
          </a:p>
        </p:txBody>
      </p:sp>
    </p:spTree>
    <p:extLst>
      <p:ext uri="{BB962C8B-B14F-4D97-AF65-F5344CB8AC3E}">
        <p14:creationId xmlns:p14="http://schemas.microsoft.com/office/powerpoint/2010/main" val="3538802967"/>
      </p:ext>
    </p:extLst>
  </p:cSld>
  <p:clrMap bg1="lt1" tx1="dk1" bg2="lt2" tx2="dk2" accent1="accent1" accent2="accent2" accent3="accent3" accent4="accent4" accent5="accent5" accent6="accent6" hlink="hlink" folHlink="folHlink"/>
  <p:sldLayoutIdLst>
    <p:sldLayoutId id="2147483696" r:id="rId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marR="0" indent="0" algn="l" defTabSz="914400" rtl="0" eaLnBrk="1" fontAlgn="auto" latinLnBrk="0" hangingPunct="1">
        <a:lnSpc>
          <a:spcPct val="100000"/>
        </a:lnSpc>
        <a:spcBef>
          <a:spcPts val="600"/>
        </a:spcBef>
        <a:spcAft>
          <a:spcPts val="600"/>
        </a:spcAft>
        <a:buClrTx/>
        <a:buSzTx/>
        <a:buFontTx/>
        <a:buNone/>
        <a:tabLst/>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A4A3A4"/>
          </p15:clr>
        </p15:guide>
        <p15:guide id="2" orient="horz" pos="2160">
          <p15:clr>
            <a:srgbClr val="A4A3A4"/>
          </p15:clr>
        </p15:guide>
        <p15:guide id="3" orient="horz" pos="3968">
          <p15:clr>
            <a:srgbClr val="A4A3A4"/>
          </p15:clr>
        </p15:guide>
        <p15:guide id="4" pos="296">
          <p15:clr>
            <a:srgbClr val="A4A3A4"/>
          </p15:clr>
        </p15:guide>
        <p15:guide id="5" pos="7384">
          <p15:clr>
            <a:srgbClr val="A4A3A4"/>
          </p15:clr>
        </p15:guide>
        <p15:guide id="6" orient="horz" pos="1071">
          <p15:clr>
            <a:srgbClr val="A4A3A4"/>
          </p15:clr>
        </p15:guide>
        <p15:guide id="7" orient="horz" pos="245">
          <p15:clr>
            <a:srgbClr val="A4A3A4"/>
          </p15:clr>
        </p15:guide>
        <p15:guide id="8" orient="horz" pos="4081">
          <p15:clr>
            <a:srgbClr val="A4A3A4"/>
          </p15:clr>
        </p15:guide>
        <p15:guide id="9" pos="4986">
          <p15:clr>
            <a:srgbClr val="A4A3A4"/>
          </p15:clr>
        </p15:guide>
        <p15:guide id="10" pos="1382">
          <p15:clr>
            <a:srgbClr val="A4A3A4"/>
          </p15:clr>
        </p15:guide>
        <p15:guide id="11" pos="1496">
          <p15:clr>
            <a:srgbClr val="A4A3A4"/>
          </p15:clr>
        </p15:guide>
        <p15:guide id="12" pos="2581">
          <p15:clr>
            <a:srgbClr val="A4A3A4"/>
          </p15:clr>
        </p15:guide>
        <p15:guide id="13" pos="2695">
          <p15:clr>
            <a:srgbClr val="A4A3A4"/>
          </p15:clr>
        </p15:guide>
        <p15:guide id="14" pos="6185">
          <p15:clr>
            <a:srgbClr val="A4A3A4"/>
          </p15:clr>
        </p15:guide>
        <p15:guide id="15" pos="3783">
          <p15:clr>
            <a:srgbClr val="A4A3A4"/>
          </p15:clr>
        </p15:guide>
        <p15:guide id="16" pos="3896">
          <p15:clr>
            <a:srgbClr val="A4A3A4"/>
          </p15:clr>
        </p15:guide>
        <p15:guide id="17" pos="3840">
          <p15:clr>
            <a:srgbClr val="A4A3A4"/>
          </p15:clr>
        </p15:guide>
        <p15:guide id="18" pos="6299">
          <p15:clr>
            <a:srgbClr val="A4A3A4"/>
          </p15:clr>
        </p15:guide>
        <p15:guide id="19" orient="horz" pos="1049">
          <p15:clr>
            <a:srgbClr val="A4A3A4"/>
          </p15:clr>
        </p15:guide>
        <p15:guide id="20" orient="horz" pos="641">
          <p15:clr>
            <a:srgbClr val="A4A3A4"/>
          </p15:clr>
        </p15:guide>
        <p15:guide id="21" orient="horz" pos="288">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3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3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45697" y="5225152"/>
            <a:ext cx="7645357" cy="777019"/>
          </a:xfrm>
        </p:spPr>
        <p:txBody>
          <a:bodyPr/>
          <a:lstStyle/>
          <a:p>
            <a:pPr>
              <a:spcAft>
                <a:spcPts val="600"/>
              </a:spcAft>
            </a:pPr>
            <a:r>
              <a:rPr lang="en-US" sz="2000" dirty="0">
                <a:solidFill>
                  <a:srgbClr val="33CC33"/>
                </a:solidFill>
              </a:rPr>
              <a:t>Training on </a:t>
            </a:r>
          </a:p>
          <a:p>
            <a:pPr>
              <a:spcAft>
                <a:spcPts val="600"/>
              </a:spcAft>
            </a:pPr>
            <a:r>
              <a:rPr lang="en-US" sz="2000" dirty="0">
                <a:solidFill>
                  <a:srgbClr val="33CC33"/>
                </a:solidFill>
              </a:rPr>
              <a:t>“Audit of Tax Elements in the Financial Statements”</a:t>
            </a:r>
            <a:endParaRPr lang="en-US" sz="1600" dirty="0">
              <a:solidFill>
                <a:srgbClr val="33CC33"/>
              </a:solidFill>
            </a:endParaRPr>
          </a:p>
        </p:txBody>
      </p:sp>
      <p:pic>
        <p:nvPicPr>
          <p:cNvPr id="3" name="Picture 2" descr="A close-up of a clock and a calculator&#10;&#10;Description automatically generated with low confidence">
            <a:extLst>
              <a:ext uri="{FF2B5EF4-FFF2-40B4-BE49-F238E27FC236}">
                <a16:creationId xmlns:a16="http://schemas.microsoft.com/office/drawing/2014/main" id="{DD378A7E-8647-487A-B941-C21314924A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7972" y="855829"/>
            <a:ext cx="6011055" cy="46844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1285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75327" y="231813"/>
            <a:ext cx="10467488" cy="736467"/>
          </a:xfrm>
        </p:spPr>
        <p:txBody>
          <a:bodyPr/>
          <a:lstStyle/>
          <a:p>
            <a:r>
              <a:rPr lang="en-US" sz="2800" dirty="0">
                <a:solidFill>
                  <a:srgbClr val="33CC33"/>
                </a:solidFill>
                <a:latin typeface="Calibri" panose="020F0502020204030204" pitchFamily="34" charset="0"/>
                <a:cs typeface="Calibri" panose="020F0502020204030204" pitchFamily="34" charset="0"/>
              </a:rPr>
              <a:t>Depreciation allowance as per 3</a:t>
            </a:r>
            <a:r>
              <a:rPr lang="en-US" sz="2800" baseline="30000" dirty="0">
                <a:solidFill>
                  <a:srgbClr val="33CC33"/>
                </a:solidFill>
                <a:latin typeface="Calibri" panose="020F0502020204030204" pitchFamily="34" charset="0"/>
                <a:cs typeface="Calibri" panose="020F0502020204030204" pitchFamily="34" charset="0"/>
              </a:rPr>
              <a:t>rd</a:t>
            </a:r>
            <a:r>
              <a:rPr lang="en-US" sz="2800" dirty="0">
                <a:solidFill>
                  <a:srgbClr val="33CC33"/>
                </a:solidFill>
                <a:latin typeface="Calibri" panose="020F0502020204030204" pitchFamily="34" charset="0"/>
                <a:cs typeface="Calibri" panose="020F0502020204030204" pitchFamily="34" charset="0"/>
              </a:rPr>
              <a:t> Schedule of ITO, 1984</a:t>
            </a:r>
          </a:p>
          <a:p>
            <a:endParaRPr lang="en-US" b="0" dirty="0"/>
          </a:p>
        </p:txBody>
      </p:sp>
      <p:sp>
        <p:nvSpPr>
          <p:cNvPr id="5" name="Subtitle 3">
            <a:extLst>
              <a:ext uri="{FF2B5EF4-FFF2-40B4-BE49-F238E27FC236}">
                <a16:creationId xmlns:a16="http://schemas.microsoft.com/office/drawing/2014/main" id="{0461D86D-9AD1-4AA2-8F81-EB38B1347B20}"/>
              </a:ext>
            </a:extLst>
          </p:cNvPr>
          <p:cNvSpPr txBox="1">
            <a:spLocks/>
          </p:cNvSpPr>
          <p:nvPr/>
        </p:nvSpPr>
        <p:spPr bwMode="gray">
          <a:xfrm>
            <a:off x="475327" y="731608"/>
            <a:ext cx="10649873" cy="4611166"/>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2400" b="1"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2000" b="0" kern="1200">
                <a:solidFill>
                  <a:schemeClr val="tx1"/>
                </a:solidFill>
                <a:latin typeface="+mn-lt"/>
                <a:ea typeface="+mn-ea"/>
                <a:cs typeface="+mn-cs"/>
              </a:defRPr>
            </a:lvl2pPr>
            <a:lvl3pPr marL="1219170" indent="0" algn="ctr" defTabSz="914400" rtl="0" eaLnBrk="1" latinLnBrk="0" hangingPunct="1">
              <a:spcBef>
                <a:spcPts val="0"/>
              </a:spcBef>
              <a:spcAft>
                <a:spcPts val="1000"/>
              </a:spcAft>
              <a:buClrTx/>
              <a:buSzPct val="100000"/>
              <a:buFont typeface="Arial" panose="020B0604020202020204" pitchFamily="34" charset="0"/>
              <a:buNone/>
              <a:defRPr lang="en-US" sz="2400" kern="1200">
                <a:solidFill>
                  <a:schemeClr val="tx1"/>
                </a:solidFill>
                <a:latin typeface="+mn-lt"/>
                <a:ea typeface="+mn-ea"/>
                <a:cs typeface="+mn-cs"/>
              </a:defRPr>
            </a:lvl3pPr>
            <a:lvl4pPr marL="1828754" indent="0" algn="ctr" defTabSz="914400" rtl="0" eaLnBrk="1" latinLnBrk="0" hangingPunct="1">
              <a:spcBef>
                <a:spcPts val="0"/>
              </a:spcBef>
              <a:spcAft>
                <a:spcPts val="1000"/>
              </a:spcAft>
              <a:buClrTx/>
              <a:buSzPct val="100000"/>
              <a:buFont typeface="Verdana" panose="020B0604030504040204" pitchFamily="34" charset="0"/>
              <a:buNone/>
              <a:defRPr lang="en-US" sz="2133" kern="1200" baseline="0">
                <a:solidFill>
                  <a:schemeClr val="tx1"/>
                </a:solidFill>
                <a:latin typeface="+mn-lt"/>
                <a:ea typeface="+mn-ea"/>
                <a:cs typeface="+mn-cs"/>
              </a:defRPr>
            </a:lvl4pPr>
            <a:lvl5pPr marL="2438339" indent="0" algn="ctr" defTabSz="798513" rtl="0" eaLnBrk="1" latinLnBrk="0" hangingPunct="1">
              <a:spcBef>
                <a:spcPts val="0"/>
              </a:spcBef>
              <a:spcAft>
                <a:spcPts val="1000"/>
              </a:spcAft>
              <a:buClrTx/>
              <a:buSzPct val="100000"/>
              <a:buFont typeface="Verdana" panose="020B0604030504040204" pitchFamily="34" charset="0"/>
              <a:buNone/>
              <a:tabLst/>
              <a:defRPr lang="en-US" sz="2133" kern="1200" baseline="0">
                <a:solidFill>
                  <a:schemeClr val="tx1"/>
                </a:solidFill>
                <a:latin typeface="+mn-lt"/>
                <a:ea typeface="+mn-ea"/>
                <a:cs typeface="+mn-cs"/>
              </a:defRPr>
            </a:lvl5pPr>
            <a:lvl6pPr marL="3047924"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914400" rtl="0" eaLnBrk="1" latinLnBrk="0" hangingPunct="1">
              <a:spcBef>
                <a:spcPts val="0"/>
              </a:spcBef>
              <a:spcAft>
                <a:spcPts val="1000"/>
              </a:spcAft>
              <a:buFont typeface="Verdana" panose="020B0604030504040204" pitchFamily="34" charset="0"/>
              <a:buNone/>
              <a:defRPr sz="2133" kern="1200">
                <a:solidFill>
                  <a:schemeClr val="tx1"/>
                </a:solidFill>
                <a:latin typeface="+mn-lt"/>
                <a:ea typeface="+mn-ea"/>
                <a:cs typeface="+mn-cs"/>
              </a:defRPr>
            </a:lvl7pPr>
            <a:lvl8pPr marL="4267093"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9pPr>
          </a:lstStyle>
          <a:p>
            <a:pPr marL="0" marR="0" algn="just">
              <a:lnSpc>
                <a:spcPct val="107000"/>
              </a:lnSpc>
              <a:spcBef>
                <a:spcPts val="0"/>
              </a:spcBef>
              <a:spcAft>
                <a:spcPts val="800"/>
              </a:spcAft>
            </a:pPr>
            <a:r>
              <a:rPr lang="en-US" sz="1400" b="0" dirty="0">
                <a:effectLst/>
                <a:latin typeface="Calibri" panose="020F0502020204030204" pitchFamily="34" charset="0"/>
                <a:ea typeface="Calibri" panose="020F0502020204030204" pitchFamily="34" charset="0"/>
                <a:cs typeface="Times New Roman" panose="02020603050405020304" pitchFamily="18" charset="0"/>
              </a:rPr>
              <a:t>The accountant charges depreciation on fixed assets other than lands in calculating profit and loss for the Company. The rates and methods of depreciation depend on the accounting policy followed by the </a:t>
            </a:r>
            <a:r>
              <a:rPr lang="en-US" sz="1400" b="0" dirty="0" err="1">
                <a:effectLst/>
                <a:latin typeface="Calibri" panose="020F0502020204030204" pitchFamily="34" charset="0"/>
                <a:ea typeface="Calibri" panose="020F0502020204030204" pitchFamily="34" charset="0"/>
                <a:cs typeface="Times New Roman" panose="02020603050405020304" pitchFamily="18" charset="0"/>
              </a:rPr>
              <a:t>assessee</a:t>
            </a:r>
            <a:r>
              <a:rPr lang="en-US" sz="1400" b="0" dirty="0">
                <a:effectLst/>
                <a:latin typeface="Calibri" panose="020F0502020204030204" pitchFamily="34" charset="0"/>
                <a:ea typeface="Calibri" panose="020F0502020204030204" pitchFamily="34" charset="0"/>
                <a:cs typeface="Times New Roman" panose="02020603050405020304" pitchFamily="18" charset="0"/>
              </a:rPr>
              <a:t>. However, tax authorities do not consider accounting depreciation rather they consider the tax depreciation calculated as per the Income Tax Ordinance, 1984. For the purpose of computing profit and gains from business and profession, accounting depreciation is added back with the profit before tax and tax depreciation is deducted to derive the taxable profit of the Company.  </a:t>
            </a:r>
          </a:p>
          <a:p>
            <a:pPr marL="0" marR="0" algn="just">
              <a:lnSpc>
                <a:spcPct val="107000"/>
              </a:lnSpc>
              <a:spcBef>
                <a:spcPts val="0"/>
              </a:spcBef>
              <a:spcAft>
                <a:spcPts val="800"/>
              </a:spcAft>
            </a:pPr>
            <a:r>
              <a:rPr lang="en-US" sz="1400" b="0" dirty="0">
                <a:effectLst/>
                <a:latin typeface="Calibri" panose="020F0502020204030204" pitchFamily="34" charset="0"/>
                <a:ea typeface="Calibri" panose="020F0502020204030204" pitchFamily="34" charset="0"/>
                <a:cs typeface="Times New Roman" panose="02020603050405020304" pitchFamily="18" charset="0"/>
              </a:rPr>
              <a:t>An allowance for depreciation will be made in respect of any building, machinery, plant, or furniture when the assets are used only for the purposes of business or profession carried on by the Company. </a:t>
            </a:r>
          </a:p>
          <a:p>
            <a:pPr marL="0" marR="0" algn="just">
              <a:lnSpc>
                <a:spcPct val="107000"/>
              </a:lnSpc>
              <a:spcBef>
                <a:spcPts val="0"/>
              </a:spcBef>
              <a:spcAft>
                <a:spcPts val="800"/>
              </a:spcAft>
            </a:pPr>
            <a:r>
              <a:rPr lang="en-US" sz="1400" b="0" dirty="0">
                <a:effectLst/>
                <a:latin typeface="Calibri" panose="020F0502020204030204" pitchFamily="34" charset="0"/>
                <a:ea typeface="Calibri" panose="020F0502020204030204" pitchFamily="34" charset="0"/>
                <a:cs typeface="Times New Roman" panose="02020603050405020304" pitchFamily="18" charset="0"/>
              </a:rPr>
              <a:t>The common tax depreciation rates are given below: </a:t>
            </a:r>
          </a:p>
          <a:p>
            <a:pPr marL="342900" marR="0" lvl="0" indent="-342900" algn="just">
              <a:lnSpc>
                <a:spcPct val="107000"/>
              </a:lnSpc>
              <a:spcBef>
                <a:spcPts val="0"/>
              </a:spcBef>
              <a:spcAft>
                <a:spcPts val="0"/>
              </a:spcAft>
              <a:buFont typeface="+mj-lt"/>
              <a:buAutoNum type="arabicPeriod"/>
            </a:pPr>
            <a:r>
              <a:rPr lang="en-US" sz="1400" b="0" dirty="0">
                <a:effectLst/>
                <a:latin typeface="Calibri" panose="020F0502020204030204" pitchFamily="34" charset="0"/>
                <a:ea typeface="Calibri" panose="020F0502020204030204" pitchFamily="34" charset="0"/>
                <a:cs typeface="Times New Roman" panose="02020603050405020304" pitchFamily="18" charset="0"/>
              </a:rPr>
              <a:t>Factory Building – 10%</a:t>
            </a:r>
          </a:p>
          <a:p>
            <a:pPr marL="342900" marR="0" lvl="0" indent="-342900" algn="just">
              <a:lnSpc>
                <a:spcPct val="107000"/>
              </a:lnSpc>
              <a:spcBef>
                <a:spcPts val="0"/>
              </a:spcBef>
              <a:spcAft>
                <a:spcPts val="0"/>
              </a:spcAft>
              <a:buFont typeface="+mj-lt"/>
              <a:buAutoNum type="arabicPeriod"/>
            </a:pPr>
            <a:r>
              <a:rPr lang="en-US" sz="1400" b="0" dirty="0">
                <a:effectLst/>
                <a:latin typeface="Calibri" panose="020F0502020204030204" pitchFamily="34" charset="0"/>
                <a:ea typeface="Calibri" panose="020F0502020204030204" pitchFamily="34" charset="0"/>
                <a:cs typeface="Times New Roman" panose="02020603050405020304" pitchFamily="18" charset="0"/>
              </a:rPr>
              <a:t>Furniture and Fittings – 10%</a:t>
            </a:r>
          </a:p>
          <a:p>
            <a:pPr marL="342900" marR="0" lvl="0" indent="-342900" algn="just">
              <a:lnSpc>
                <a:spcPct val="107000"/>
              </a:lnSpc>
              <a:spcBef>
                <a:spcPts val="0"/>
              </a:spcBef>
              <a:spcAft>
                <a:spcPts val="0"/>
              </a:spcAft>
              <a:buFont typeface="+mj-lt"/>
              <a:buAutoNum type="arabicPeriod"/>
            </a:pPr>
            <a:r>
              <a:rPr lang="en-US" sz="1400" b="0" dirty="0">
                <a:effectLst/>
                <a:latin typeface="Calibri" panose="020F0502020204030204" pitchFamily="34" charset="0"/>
                <a:ea typeface="Calibri" panose="020F0502020204030204" pitchFamily="34" charset="0"/>
                <a:cs typeface="Times New Roman" panose="02020603050405020304" pitchFamily="18" charset="0"/>
              </a:rPr>
              <a:t>Office Equipment – 10%</a:t>
            </a:r>
          </a:p>
          <a:p>
            <a:pPr marL="342900" marR="0" lvl="0" indent="-342900" algn="just">
              <a:lnSpc>
                <a:spcPct val="107000"/>
              </a:lnSpc>
              <a:spcBef>
                <a:spcPts val="0"/>
              </a:spcBef>
              <a:spcAft>
                <a:spcPts val="0"/>
              </a:spcAft>
              <a:buFont typeface="+mj-lt"/>
              <a:buAutoNum type="arabicPeriod"/>
            </a:pPr>
            <a:r>
              <a:rPr lang="en-US" sz="1400" b="0" dirty="0">
                <a:effectLst/>
                <a:latin typeface="Calibri" panose="020F0502020204030204" pitchFamily="34" charset="0"/>
                <a:ea typeface="Calibri" panose="020F0502020204030204" pitchFamily="34" charset="0"/>
                <a:cs typeface="Times New Roman" panose="02020603050405020304" pitchFamily="18" charset="0"/>
              </a:rPr>
              <a:t>Machinery and Plant – General rate – 20%</a:t>
            </a:r>
          </a:p>
          <a:p>
            <a:pPr marL="342900" marR="0" lvl="0" indent="-342900" algn="just">
              <a:lnSpc>
                <a:spcPct val="107000"/>
              </a:lnSpc>
              <a:spcBef>
                <a:spcPts val="0"/>
              </a:spcBef>
              <a:spcAft>
                <a:spcPts val="800"/>
              </a:spcAft>
              <a:buFont typeface="+mj-lt"/>
              <a:buAutoNum type="arabicPeriod"/>
            </a:pPr>
            <a:r>
              <a:rPr lang="en-US" sz="1400" b="0" dirty="0">
                <a:effectLst/>
                <a:latin typeface="Calibri" panose="020F0502020204030204" pitchFamily="34" charset="0"/>
                <a:ea typeface="Calibri" panose="020F0502020204030204" pitchFamily="34" charset="0"/>
                <a:cs typeface="Times New Roman" panose="02020603050405020304" pitchFamily="18" charset="0"/>
              </a:rPr>
              <a:t>Computer and computer equipment – 30%</a:t>
            </a:r>
          </a:p>
          <a:p>
            <a:pPr marL="0" marR="0">
              <a:lnSpc>
                <a:spcPct val="107000"/>
              </a:lnSpc>
              <a:spcBef>
                <a:spcPts val="0"/>
              </a:spcBef>
              <a:spcAft>
                <a:spcPts val="800"/>
              </a:spcAft>
            </a:pPr>
            <a:r>
              <a:rPr lang="en-US" sz="1400" b="0" dirty="0">
                <a:effectLst/>
                <a:latin typeface="Calibri" panose="020F0502020204030204" pitchFamily="34" charset="0"/>
                <a:ea typeface="Calibri" panose="020F0502020204030204" pitchFamily="34" charset="0"/>
                <a:cs typeface="Times New Roman" panose="02020603050405020304" pitchFamily="18" charset="0"/>
              </a:rPr>
              <a:t>Important points:</a:t>
            </a:r>
          </a:p>
          <a:p>
            <a:pPr marL="342900" marR="0" lvl="0" indent="-342900">
              <a:lnSpc>
                <a:spcPct val="107000"/>
              </a:lnSpc>
              <a:spcBef>
                <a:spcPts val="0"/>
              </a:spcBef>
              <a:spcAft>
                <a:spcPts val="0"/>
              </a:spcAft>
              <a:buFont typeface="Symbol" panose="05050102010706020507" pitchFamily="18" charset="2"/>
              <a:buChar char=""/>
            </a:pPr>
            <a:r>
              <a:rPr lang="en-US" sz="1400" b="0" dirty="0">
                <a:effectLst/>
                <a:latin typeface="Calibri" panose="020F0502020204030204" pitchFamily="34" charset="0"/>
                <a:ea typeface="Calibri" panose="020F0502020204030204" pitchFamily="34" charset="0"/>
                <a:cs typeface="Times New Roman" panose="02020603050405020304" pitchFamily="18" charset="0"/>
              </a:rPr>
              <a:t>No depreciation allowance will be made to a lessor on the machinery, vehicle or furniture given to any lease and financial lease.</a:t>
            </a:r>
          </a:p>
          <a:p>
            <a:pPr marL="342900" marR="0" lvl="0" indent="-342900">
              <a:lnSpc>
                <a:spcPct val="107000"/>
              </a:lnSpc>
              <a:spcBef>
                <a:spcPts val="0"/>
              </a:spcBef>
              <a:spcAft>
                <a:spcPts val="800"/>
              </a:spcAft>
              <a:buFont typeface="Symbol" panose="05050102010706020507" pitchFamily="18" charset="2"/>
              <a:buChar char=""/>
            </a:pPr>
            <a:r>
              <a:rPr lang="en-US" sz="1400" b="0" dirty="0">
                <a:effectLst/>
                <a:latin typeface="Calibri" panose="020F0502020204030204" pitchFamily="34" charset="0"/>
                <a:ea typeface="Calibri" panose="020F0502020204030204" pitchFamily="34" charset="0"/>
                <a:cs typeface="Times New Roman" panose="02020603050405020304" pitchFamily="18" charset="0"/>
              </a:rPr>
              <a:t>In case of motor vehicles, being passenger vehicles and sedan cars, not playing for hire, the actual cost to the </a:t>
            </a:r>
            <a:r>
              <a:rPr lang="en-US" sz="1400" b="0" dirty="0" err="1">
                <a:effectLst/>
                <a:latin typeface="Calibri" panose="020F0502020204030204" pitchFamily="34" charset="0"/>
                <a:ea typeface="Calibri" panose="020F0502020204030204" pitchFamily="34" charset="0"/>
                <a:cs typeface="Times New Roman" panose="02020603050405020304" pitchFamily="18" charset="0"/>
              </a:rPr>
              <a:t>assessee</a:t>
            </a:r>
            <a:r>
              <a:rPr lang="en-US" sz="1400" b="0" dirty="0">
                <a:effectLst/>
                <a:latin typeface="Calibri" panose="020F0502020204030204" pitchFamily="34" charset="0"/>
                <a:ea typeface="Calibri" panose="020F0502020204030204" pitchFamily="34" charset="0"/>
                <a:cs typeface="Times New Roman" panose="02020603050405020304" pitchFamily="18" charset="0"/>
              </a:rPr>
              <a:t> will be deemed not exceed BDT 2,500,000. </a:t>
            </a:r>
          </a:p>
          <a:p>
            <a:pPr marL="0" marR="0" algn="just">
              <a:lnSpc>
                <a:spcPct val="107000"/>
              </a:lnSpc>
              <a:spcBef>
                <a:spcPts val="0"/>
              </a:spcBef>
              <a:spcAft>
                <a:spcPts val="800"/>
              </a:spcAft>
            </a:pPr>
            <a:r>
              <a:rPr lang="en-US" sz="1400" b="0" dirty="0">
                <a:effectLst/>
                <a:latin typeface="Calibri" panose="020F0502020204030204" pitchFamily="34" charset="0"/>
                <a:ea typeface="Calibri" panose="020F0502020204030204" pitchFamily="34" charset="0"/>
                <a:cs typeface="Times New Roman" panose="02020603050405020304" pitchFamily="18" charset="0"/>
              </a:rPr>
              <a:t>Flow chart of the process:</a:t>
            </a:r>
          </a:p>
        </p:txBody>
      </p:sp>
      <p:sp>
        <p:nvSpPr>
          <p:cNvPr id="6" name="Subtitle 3">
            <a:extLst>
              <a:ext uri="{FF2B5EF4-FFF2-40B4-BE49-F238E27FC236}">
                <a16:creationId xmlns:a16="http://schemas.microsoft.com/office/drawing/2014/main" id="{6EDD1BE1-66E8-486B-BECB-33C4DDEDAF88}"/>
              </a:ext>
            </a:extLst>
          </p:cNvPr>
          <p:cNvSpPr txBox="1">
            <a:spLocks/>
          </p:cNvSpPr>
          <p:nvPr/>
        </p:nvSpPr>
        <p:spPr bwMode="gray">
          <a:xfrm>
            <a:off x="475327" y="5203371"/>
            <a:ext cx="10467488" cy="1240972"/>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2400" b="1"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2000" b="0" kern="1200">
                <a:solidFill>
                  <a:schemeClr val="tx1"/>
                </a:solidFill>
                <a:latin typeface="+mn-lt"/>
                <a:ea typeface="+mn-ea"/>
                <a:cs typeface="+mn-cs"/>
              </a:defRPr>
            </a:lvl2pPr>
            <a:lvl3pPr marL="1219170" indent="0" algn="ctr" defTabSz="914400" rtl="0" eaLnBrk="1" latinLnBrk="0" hangingPunct="1">
              <a:spcBef>
                <a:spcPts val="0"/>
              </a:spcBef>
              <a:spcAft>
                <a:spcPts val="1000"/>
              </a:spcAft>
              <a:buClrTx/>
              <a:buSzPct val="100000"/>
              <a:buFont typeface="Arial" panose="020B0604020202020204" pitchFamily="34" charset="0"/>
              <a:buNone/>
              <a:defRPr lang="en-US" sz="2400" kern="1200">
                <a:solidFill>
                  <a:schemeClr val="tx1"/>
                </a:solidFill>
                <a:latin typeface="+mn-lt"/>
                <a:ea typeface="+mn-ea"/>
                <a:cs typeface="+mn-cs"/>
              </a:defRPr>
            </a:lvl3pPr>
            <a:lvl4pPr marL="1828754" indent="0" algn="ctr" defTabSz="914400" rtl="0" eaLnBrk="1" latinLnBrk="0" hangingPunct="1">
              <a:spcBef>
                <a:spcPts val="0"/>
              </a:spcBef>
              <a:spcAft>
                <a:spcPts val="1000"/>
              </a:spcAft>
              <a:buClrTx/>
              <a:buSzPct val="100000"/>
              <a:buFont typeface="Verdana" panose="020B0604030504040204" pitchFamily="34" charset="0"/>
              <a:buNone/>
              <a:defRPr lang="en-US" sz="2133" kern="1200" baseline="0">
                <a:solidFill>
                  <a:schemeClr val="tx1"/>
                </a:solidFill>
                <a:latin typeface="+mn-lt"/>
                <a:ea typeface="+mn-ea"/>
                <a:cs typeface="+mn-cs"/>
              </a:defRPr>
            </a:lvl4pPr>
            <a:lvl5pPr marL="2438339" indent="0" algn="ctr" defTabSz="798513" rtl="0" eaLnBrk="1" latinLnBrk="0" hangingPunct="1">
              <a:spcBef>
                <a:spcPts val="0"/>
              </a:spcBef>
              <a:spcAft>
                <a:spcPts val="1000"/>
              </a:spcAft>
              <a:buClrTx/>
              <a:buSzPct val="100000"/>
              <a:buFont typeface="Verdana" panose="020B0604030504040204" pitchFamily="34" charset="0"/>
              <a:buNone/>
              <a:tabLst/>
              <a:defRPr lang="en-US" sz="2133" kern="1200" baseline="0">
                <a:solidFill>
                  <a:schemeClr val="tx1"/>
                </a:solidFill>
                <a:latin typeface="+mn-lt"/>
                <a:ea typeface="+mn-ea"/>
                <a:cs typeface="+mn-cs"/>
              </a:defRPr>
            </a:lvl5pPr>
            <a:lvl6pPr marL="3047924"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914400" rtl="0" eaLnBrk="1" latinLnBrk="0" hangingPunct="1">
              <a:spcBef>
                <a:spcPts val="0"/>
              </a:spcBef>
              <a:spcAft>
                <a:spcPts val="1000"/>
              </a:spcAft>
              <a:buFont typeface="Verdana" panose="020B0604030504040204" pitchFamily="34" charset="0"/>
              <a:buNone/>
              <a:defRPr sz="2133" kern="1200">
                <a:solidFill>
                  <a:schemeClr val="tx1"/>
                </a:solidFill>
                <a:latin typeface="+mn-lt"/>
                <a:ea typeface="+mn-ea"/>
                <a:cs typeface="+mn-cs"/>
              </a:defRPr>
            </a:lvl7pPr>
            <a:lvl8pPr marL="4267093"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9pPr>
          </a:lstStyle>
          <a:p>
            <a:pPr marL="0" marR="0" algn="just">
              <a:lnSpc>
                <a:spcPct val="107000"/>
              </a:lnSpc>
              <a:spcBef>
                <a:spcPts val="0"/>
              </a:spcBef>
              <a:spcAft>
                <a:spcPts val="800"/>
              </a:spcAft>
            </a:pP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5F9784F5-75F8-41F0-8392-DA3E9A902531}"/>
              </a:ext>
            </a:extLst>
          </p:cNvPr>
          <p:cNvSpPr/>
          <p:nvPr/>
        </p:nvSpPr>
        <p:spPr>
          <a:xfrm>
            <a:off x="1249185" y="5523837"/>
            <a:ext cx="1430655" cy="79502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Profit Before Tax</a:t>
            </a:r>
            <a:endParaRPr lang="en-US" sz="1100" dirty="0">
              <a:effectLst/>
              <a:ea typeface="Calibri" panose="020F0502020204030204" pitchFamily="34" charset="0"/>
              <a:cs typeface="Times New Roman" panose="02020603050405020304" pitchFamily="18" charset="0"/>
            </a:endParaRPr>
          </a:p>
        </p:txBody>
      </p:sp>
      <p:sp>
        <p:nvSpPr>
          <p:cNvPr id="8" name="Minus Sign 7">
            <a:extLst>
              <a:ext uri="{FF2B5EF4-FFF2-40B4-BE49-F238E27FC236}">
                <a16:creationId xmlns:a16="http://schemas.microsoft.com/office/drawing/2014/main" id="{FC426314-A408-4FAB-90DE-5BAB8FF6E3E0}"/>
              </a:ext>
            </a:extLst>
          </p:cNvPr>
          <p:cNvSpPr/>
          <p:nvPr/>
        </p:nvSpPr>
        <p:spPr>
          <a:xfrm>
            <a:off x="5167013" y="5673637"/>
            <a:ext cx="596265" cy="452755"/>
          </a:xfrm>
          <a:prstGeom prst="mathMinus">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Rounded Corners 8">
            <a:extLst>
              <a:ext uri="{FF2B5EF4-FFF2-40B4-BE49-F238E27FC236}">
                <a16:creationId xmlns:a16="http://schemas.microsoft.com/office/drawing/2014/main" id="{6783B3B9-FCB6-4BB7-83B2-B419081A2FBF}"/>
              </a:ext>
            </a:extLst>
          </p:cNvPr>
          <p:cNvSpPr/>
          <p:nvPr/>
        </p:nvSpPr>
        <p:spPr>
          <a:xfrm>
            <a:off x="3593976" y="5518646"/>
            <a:ext cx="1430655" cy="79502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Accounting depreciation</a:t>
            </a:r>
            <a:endParaRPr lang="en-US" sz="1100" dirty="0">
              <a:effectLst/>
              <a:ea typeface="Calibri" panose="020F0502020204030204" pitchFamily="34" charset="0"/>
              <a:cs typeface="Times New Roman" panose="02020603050405020304" pitchFamily="18" charset="0"/>
            </a:endParaRPr>
          </a:p>
        </p:txBody>
      </p:sp>
      <p:sp>
        <p:nvSpPr>
          <p:cNvPr id="11" name="Plus Sign 10">
            <a:extLst>
              <a:ext uri="{FF2B5EF4-FFF2-40B4-BE49-F238E27FC236}">
                <a16:creationId xmlns:a16="http://schemas.microsoft.com/office/drawing/2014/main" id="{5BA14D9B-B757-4C88-A495-CFF564B306FC}"/>
              </a:ext>
            </a:extLst>
          </p:cNvPr>
          <p:cNvSpPr/>
          <p:nvPr/>
        </p:nvSpPr>
        <p:spPr>
          <a:xfrm>
            <a:off x="2890528" y="5733179"/>
            <a:ext cx="492760" cy="372745"/>
          </a:xfrm>
          <a:prstGeom prst="mathPlus">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ectangle: Rounded Corners 11">
            <a:extLst>
              <a:ext uri="{FF2B5EF4-FFF2-40B4-BE49-F238E27FC236}">
                <a16:creationId xmlns:a16="http://schemas.microsoft.com/office/drawing/2014/main" id="{D2ED3BD1-E54D-4B08-BB5B-7BADA976AA86}"/>
              </a:ext>
            </a:extLst>
          </p:cNvPr>
          <p:cNvSpPr/>
          <p:nvPr/>
        </p:nvSpPr>
        <p:spPr>
          <a:xfrm>
            <a:off x="5837740" y="5528570"/>
            <a:ext cx="1430655" cy="79502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Tax Depreciation as per 3</a:t>
            </a:r>
            <a:r>
              <a:rPr lang="en-US" sz="1100" b="1" baseline="30000" dirty="0">
                <a:effectLst/>
                <a:ea typeface="Calibri" panose="020F0502020204030204" pitchFamily="34" charset="0"/>
                <a:cs typeface="Times New Roman" panose="02020603050405020304" pitchFamily="18" charset="0"/>
              </a:rPr>
              <a:t>rd</a:t>
            </a:r>
            <a:r>
              <a:rPr lang="en-US" sz="1100" b="1" dirty="0">
                <a:effectLst/>
                <a:ea typeface="Calibri" panose="020F0502020204030204" pitchFamily="34" charset="0"/>
                <a:cs typeface="Times New Roman" panose="02020603050405020304" pitchFamily="18" charset="0"/>
              </a:rPr>
              <a:t> Schedule</a:t>
            </a:r>
            <a:endParaRPr lang="en-US"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5852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75327" y="606563"/>
            <a:ext cx="10467488" cy="736467"/>
          </a:xfrm>
        </p:spPr>
        <p:txBody>
          <a:bodyPr/>
          <a:lstStyle/>
          <a:p>
            <a:r>
              <a:rPr lang="en-US" dirty="0">
                <a:solidFill>
                  <a:srgbClr val="33CC33"/>
                </a:solidFill>
              </a:rPr>
              <a:t>Computation of depreciation allowance- 3</a:t>
            </a:r>
            <a:r>
              <a:rPr lang="en-US" baseline="30000" dirty="0">
                <a:solidFill>
                  <a:srgbClr val="33CC33"/>
                </a:solidFill>
              </a:rPr>
              <a:t>rd</a:t>
            </a:r>
            <a:r>
              <a:rPr lang="en-US" dirty="0">
                <a:solidFill>
                  <a:srgbClr val="33CC33"/>
                </a:solidFill>
              </a:rPr>
              <a:t> Schedule of ITO, 1984</a:t>
            </a:r>
          </a:p>
          <a:p>
            <a:endParaRPr lang="en-US" b="0" dirty="0"/>
          </a:p>
        </p:txBody>
      </p:sp>
      <p:graphicFrame>
        <p:nvGraphicFramePr>
          <p:cNvPr id="3" name="Table 2">
            <a:extLst>
              <a:ext uri="{FF2B5EF4-FFF2-40B4-BE49-F238E27FC236}">
                <a16:creationId xmlns:a16="http://schemas.microsoft.com/office/drawing/2014/main" id="{B1D399FB-910E-4B99-9A86-06BE293E2869}"/>
              </a:ext>
            </a:extLst>
          </p:cNvPr>
          <p:cNvGraphicFramePr>
            <a:graphicFrameLocks noGrp="1"/>
          </p:cNvGraphicFramePr>
          <p:nvPr>
            <p:extLst>
              <p:ext uri="{D42A27DB-BD31-4B8C-83A1-F6EECF244321}">
                <p14:modId xmlns:p14="http://schemas.microsoft.com/office/powerpoint/2010/main" val="1563415858"/>
              </p:ext>
            </p:extLst>
          </p:nvPr>
        </p:nvGraphicFramePr>
        <p:xfrm>
          <a:off x="475322" y="3851136"/>
          <a:ext cx="10467486" cy="2010014"/>
        </p:xfrm>
        <a:graphic>
          <a:graphicData uri="http://schemas.openxmlformats.org/drawingml/2006/table">
            <a:tbl>
              <a:tblPr>
                <a:tableStyleId>{5C22544A-7EE6-4342-B048-85BDC9FD1C3A}</a:tableStyleId>
              </a:tblPr>
              <a:tblGrid>
                <a:gridCol w="3071522">
                  <a:extLst>
                    <a:ext uri="{9D8B030D-6E8A-4147-A177-3AD203B41FA5}">
                      <a16:colId xmlns:a16="http://schemas.microsoft.com/office/drawing/2014/main" val="1991057684"/>
                    </a:ext>
                  </a:extLst>
                </a:gridCol>
                <a:gridCol w="1271619">
                  <a:extLst>
                    <a:ext uri="{9D8B030D-6E8A-4147-A177-3AD203B41FA5}">
                      <a16:colId xmlns:a16="http://schemas.microsoft.com/office/drawing/2014/main" val="1368589939"/>
                    </a:ext>
                  </a:extLst>
                </a:gridCol>
                <a:gridCol w="1107992">
                  <a:extLst>
                    <a:ext uri="{9D8B030D-6E8A-4147-A177-3AD203B41FA5}">
                      <a16:colId xmlns:a16="http://schemas.microsoft.com/office/drawing/2014/main" val="2036630715"/>
                    </a:ext>
                  </a:extLst>
                </a:gridCol>
                <a:gridCol w="1009815">
                  <a:extLst>
                    <a:ext uri="{9D8B030D-6E8A-4147-A177-3AD203B41FA5}">
                      <a16:colId xmlns:a16="http://schemas.microsoft.com/office/drawing/2014/main" val="1997602513"/>
                    </a:ext>
                  </a:extLst>
                </a:gridCol>
                <a:gridCol w="1107992">
                  <a:extLst>
                    <a:ext uri="{9D8B030D-6E8A-4147-A177-3AD203B41FA5}">
                      <a16:colId xmlns:a16="http://schemas.microsoft.com/office/drawing/2014/main" val="3669191132"/>
                    </a:ext>
                  </a:extLst>
                </a:gridCol>
                <a:gridCol w="504909">
                  <a:extLst>
                    <a:ext uri="{9D8B030D-6E8A-4147-A177-3AD203B41FA5}">
                      <a16:colId xmlns:a16="http://schemas.microsoft.com/office/drawing/2014/main" val="2807168682"/>
                    </a:ext>
                  </a:extLst>
                </a:gridCol>
                <a:gridCol w="1234219">
                  <a:extLst>
                    <a:ext uri="{9D8B030D-6E8A-4147-A177-3AD203B41FA5}">
                      <a16:colId xmlns:a16="http://schemas.microsoft.com/office/drawing/2014/main" val="468489511"/>
                    </a:ext>
                  </a:extLst>
                </a:gridCol>
                <a:gridCol w="1159418">
                  <a:extLst>
                    <a:ext uri="{9D8B030D-6E8A-4147-A177-3AD203B41FA5}">
                      <a16:colId xmlns:a16="http://schemas.microsoft.com/office/drawing/2014/main" val="1605818023"/>
                    </a:ext>
                  </a:extLst>
                </a:gridCol>
              </a:tblGrid>
              <a:tr h="231036">
                <a:tc gridSpan="8">
                  <a:txBody>
                    <a:bodyPr/>
                    <a:lstStyle/>
                    <a:p>
                      <a:pPr algn="ctr" fontAlgn="b"/>
                      <a:r>
                        <a:rPr lang="en-US" sz="1100" b="1" u="none" strike="noStrike" dirty="0">
                          <a:effectLst/>
                        </a:rPr>
                        <a:t>For the Year ended 31 December 2021</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2402100"/>
                  </a:ext>
                </a:extLst>
              </a:tr>
              <a:tr h="392762">
                <a:tc>
                  <a:txBody>
                    <a:bodyPr/>
                    <a:lstStyle/>
                    <a:p>
                      <a:pPr algn="ctr" fontAlgn="ctr"/>
                      <a:r>
                        <a:rPr lang="en-US" sz="1000" b="1" u="none" strike="noStrike" dirty="0">
                          <a:effectLst/>
                        </a:rPr>
                        <a:t>Particulars</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b="1" u="none" strike="noStrike" dirty="0">
                          <a:effectLst/>
                        </a:rPr>
                        <a:t>Opening WDV</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b="1" u="none" strike="noStrike" dirty="0">
                          <a:effectLst/>
                        </a:rPr>
                        <a:t>Addition</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b="1" u="none" strike="noStrike" dirty="0">
                          <a:effectLst/>
                        </a:rPr>
                        <a:t>Disposal</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b="1" u="none" strike="noStrike" dirty="0">
                          <a:effectLst/>
                        </a:rPr>
                        <a:t>Total</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b="1" u="none" strike="noStrike" dirty="0">
                          <a:effectLst/>
                        </a:rPr>
                        <a:t>Rate</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b="1" u="none" strike="noStrike" dirty="0">
                          <a:effectLst/>
                        </a:rPr>
                        <a:t>Total Depreciation</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b="1" u="none" strike="noStrike" dirty="0">
                          <a:effectLst/>
                        </a:rPr>
                        <a:t>Ending WDV</a:t>
                      </a:r>
                      <a:endParaRPr lang="en-US" sz="1000" b="1"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16999384"/>
                  </a:ext>
                </a:extLst>
              </a:tr>
              <a:tr h="231036">
                <a:tc>
                  <a:txBody>
                    <a:bodyPr/>
                    <a:lstStyle/>
                    <a:p>
                      <a:pPr algn="l" fontAlgn="b"/>
                      <a:r>
                        <a:rPr lang="en-US" sz="1000" u="none" strike="noStrike" dirty="0">
                          <a:effectLst/>
                        </a:rPr>
                        <a:t>Factory Building</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ctr"/>
                      <a:r>
                        <a:rPr lang="en-US" sz="1000" u="none" strike="noStrike">
                          <a:effectLst/>
                        </a:rPr>
                        <a:t>            1,000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1,000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u="none" strike="noStrike">
                          <a:effectLst/>
                        </a:rPr>
                        <a:t>10%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100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dirty="0">
                          <a:effectLst/>
                        </a:rPr>
                        <a:t>             900 </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914680799"/>
                  </a:ext>
                </a:extLst>
              </a:tr>
              <a:tr h="231036">
                <a:tc>
                  <a:txBody>
                    <a:bodyPr/>
                    <a:lstStyle/>
                    <a:p>
                      <a:pPr algn="l" fontAlgn="b"/>
                      <a:r>
                        <a:rPr lang="en-US" sz="1000" u="none" strike="noStrike" dirty="0">
                          <a:effectLst/>
                        </a:rPr>
                        <a:t>Furniture and Fittings</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ctr"/>
                      <a:r>
                        <a:rPr lang="en-US" sz="1000" u="none" strike="noStrike">
                          <a:effectLst/>
                        </a:rPr>
                        <a:t>            1,000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1,000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u="none" strike="noStrike">
                          <a:effectLst/>
                        </a:rPr>
                        <a:t>10%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100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dirty="0">
                          <a:effectLst/>
                        </a:rPr>
                        <a:t>             900 </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007104398"/>
                  </a:ext>
                </a:extLst>
              </a:tr>
              <a:tr h="231036">
                <a:tc>
                  <a:txBody>
                    <a:bodyPr/>
                    <a:lstStyle/>
                    <a:p>
                      <a:pPr algn="l" fontAlgn="ctr"/>
                      <a:r>
                        <a:rPr lang="en-US" sz="1000" u="none" strike="noStrike" dirty="0">
                          <a:effectLst/>
                        </a:rPr>
                        <a:t>Office Equipment </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1,000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1,000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u="none" strike="noStrike">
                          <a:effectLst/>
                        </a:rPr>
                        <a:t>10%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100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dirty="0">
                          <a:effectLst/>
                        </a:rPr>
                        <a:t>             900 </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88310411"/>
                  </a:ext>
                </a:extLst>
              </a:tr>
              <a:tr h="231036">
                <a:tc>
                  <a:txBody>
                    <a:bodyPr/>
                    <a:lstStyle/>
                    <a:p>
                      <a:pPr algn="l" fontAlgn="b"/>
                      <a:r>
                        <a:rPr lang="en-US" sz="1000" u="none" strike="noStrike" dirty="0">
                          <a:effectLst/>
                        </a:rPr>
                        <a:t>Machinery and Plant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ctr"/>
                      <a:r>
                        <a:rPr lang="en-US" sz="1000" u="none" strike="noStrike">
                          <a:effectLst/>
                        </a:rPr>
                        <a:t>            1,000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1,000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u="none" strike="noStrike">
                          <a:effectLst/>
                        </a:rPr>
                        <a:t>20%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200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dirty="0">
                          <a:effectLst/>
                        </a:rPr>
                        <a:t>             800 </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250655624"/>
                  </a:ext>
                </a:extLst>
              </a:tr>
              <a:tr h="231036">
                <a:tc>
                  <a:txBody>
                    <a:bodyPr/>
                    <a:lstStyle/>
                    <a:p>
                      <a:pPr algn="l" fontAlgn="b"/>
                      <a:r>
                        <a:rPr lang="en-US" sz="1000" u="none" strike="noStrike" dirty="0">
                          <a:effectLst/>
                        </a:rPr>
                        <a:t>Computer and Computer Equipment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ctr"/>
                      <a:r>
                        <a:rPr lang="en-US" sz="1000" u="none" strike="noStrike">
                          <a:effectLst/>
                        </a:rPr>
                        <a:t>            1,000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1,000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u="none" strike="noStrike">
                          <a:effectLst/>
                        </a:rPr>
                        <a:t>30%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300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dirty="0">
                          <a:effectLst/>
                        </a:rPr>
                        <a:t>             700 </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971222114"/>
                  </a:ext>
                </a:extLst>
              </a:tr>
              <a:tr h="231036">
                <a:tc>
                  <a:txBody>
                    <a:bodyPr/>
                    <a:lstStyle/>
                    <a:p>
                      <a:pPr algn="l" fontAlgn="b"/>
                      <a:r>
                        <a:rPr lang="en-US" sz="1000" b="1" u="none" strike="noStrike" dirty="0">
                          <a:effectLst/>
                        </a:rPr>
                        <a:t>Total</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ctr"/>
                      <a:r>
                        <a:rPr lang="en-US" sz="1000" b="1" u="none" strike="noStrike" dirty="0">
                          <a:effectLst/>
                        </a:rPr>
                        <a:t>            5,000 </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b="1" u="none" strike="noStrike" dirty="0">
                          <a:effectLst/>
                        </a:rPr>
                        <a:t>              -   </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b="1" u="none" strike="noStrike" dirty="0">
                          <a:effectLst/>
                        </a:rPr>
                        <a:t>            -   </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b="1" u="none" strike="noStrike" dirty="0">
                          <a:effectLst/>
                        </a:rPr>
                        <a:t>         4,000 </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b="1" u="none" strike="noStrike" dirty="0">
                          <a:effectLst/>
                        </a:rPr>
                        <a:t> </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b="1" u="none" strike="noStrike" dirty="0">
                          <a:effectLst/>
                        </a:rPr>
                        <a:t>              500 </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b="1" u="none" strike="noStrike" dirty="0">
                          <a:effectLst/>
                        </a:rPr>
                        <a:t>          3,500 </a:t>
                      </a:r>
                      <a:endParaRPr lang="en-US" sz="1000" b="1"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72079867"/>
                  </a:ext>
                </a:extLst>
              </a:tr>
            </a:tbl>
          </a:graphicData>
        </a:graphic>
      </p:graphicFrame>
      <p:graphicFrame>
        <p:nvGraphicFramePr>
          <p:cNvPr id="5" name="Table 4">
            <a:extLst>
              <a:ext uri="{FF2B5EF4-FFF2-40B4-BE49-F238E27FC236}">
                <a16:creationId xmlns:a16="http://schemas.microsoft.com/office/drawing/2014/main" id="{D7D2A89F-FECB-490B-995D-46DA761571CD}"/>
              </a:ext>
            </a:extLst>
          </p:cNvPr>
          <p:cNvGraphicFramePr>
            <a:graphicFrameLocks noGrp="1"/>
          </p:cNvGraphicFramePr>
          <p:nvPr>
            <p:extLst>
              <p:ext uri="{D42A27DB-BD31-4B8C-83A1-F6EECF244321}">
                <p14:modId xmlns:p14="http://schemas.microsoft.com/office/powerpoint/2010/main" val="1733797928"/>
              </p:ext>
            </p:extLst>
          </p:nvPr>
        </p:nvGraphicFramePr>
        <p:xfrm>
          <a:off x="475322" y="1492930"/>
          <a:ext cx="10467486" cy="2010013"/>
        </p:xfrm>
        <a:graphic>
          <a:graphicData uri="http://schemas.openxmlformats.org/drawingml/2006/table">
            <a:tbl>
              <a:tblPr>
                <a:tableStyleId>{5C22544A-7EE6-4342-B048-85BDC9FD1C3A}</a:tableStyleId>
              </a:tblPr>
              <a:tblGrid>
                <a:gridCol w="3071522">
                  <a:extLst>
                    <a:ext uri="{9D8B030D-6E8A-4147-A177-3AD203B41FA5}">
                      <a16:colId xmlns:a16="http://schemas.microsoft.com/office/drawing/2014/main" val="1614938506"/>
                    </a:ext>
                  </a:extLst>
                </a:gridCol>
                <a:gridCol w="1271620">
                  <a:extLst>
                    <a:ext uri="{9D8B030D-6E8A-4147-A177-3AD203B41FA5}">
                      <a16:colId xmlns:a16="http://schemas.microsoft.com/office/drawing/2014/main" val="1566522977"/>
                    </a:ext>
                  </a:extLst>
                </a:gridCol>
                <a:gridCol w="1107992">
                  <a:extLst>
                    <a:ext uri="{9D8B030D-6E8A-4147-A177-3AD203B41FA5}">
                      <a16:colId xmlns:a16="http://schemas.microsoft.com/office/drawing/2014/main" val="90132309"/>
                    </a:ext>
                  </a:extLst>
                </a:gridCol>
                <a:gridCol w="1009815">
                  <a:extLst>
                    <a:ext uri="{9D8B030D-6E8A-4147-A177-3AD203B41FA5}">
                      <a16:colId xmlns:a16="http://schemas.microsoft.com/office/drawing/2014/main" val="967995700"/>
                    </a:ext>
                  </a:extLst>
                </a:gridCol>
                <a:gridCol w="1107992">
                  <a:extLst>
                    <a:ext uri="{9D8B030D-6E8A-4147-A177-3AD203B41FA5}">
                      <a16:colId xmlns:a16="http://schemas.microsoft.com/office/drawing/2014/main" val="3548473765"/>
                    </a:ext>
                  </a:extLst>
                </a:gridCol>
                <a:gridCol w="504908">
                  <a:extLst>
                    <a:ext uri="{9D8B030D-6E8A-4147-A177-3AD203B41FA5}">
                      <a16:colId xmlns:a16="http://schemas.microsoft.com/office/drawing/2014/main" val="164641257"/>
                    </a:ext>
                  </a:extLst>
                </a:gridCol>
                <a:gridCol w="1234219">
                  <a:extLst>
                    <a:ext uri="{9D8B030D-6E8A-4147-A177-3AD203B41FA5}">
                      <a16:colId xmlns:a16="http://schemas.microsoft.com/office/drawing/2014/main" val="128420956"/>
                    </a:ext>
                  </a:extLst>
                </a:gridCol>
                <a:gridCol w="1159418">
                  <a:extLst>
                    <a:ext uri="{9D8B030D-6E8A-4147-A177-3AD203B41FA5}">
                      <a16:colId xmlns:a16="http://schemas.microsoft.com/office/drawing/2014/main" val="884079276"/>
                    </a:ext>
                  </a:extLst>
                </a:gridCol>
              </a:tblGrid>
              <a:tr h="231036">
                <a:tc gridSpan="8">
                  <a:txBody>
                    <a:bodyPr/>
                    <a:lstStyle/>
                    <a:p>
                      <a:pPr algn="ctr" fontAlgn="b"/>
                      <a:r>
                        <a:rPr lang="en-US" sz="1100" b="1" u="none" strike="noStrike" dirty="0">
                          <a:effectLst/>
                        </a:rPr>
                        <a:t>For the Year ended 31 December 2022</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82448945"/>
                  </a:ext>
                </a:extLst>
              </a:tr>
              <a:tr h="392761">
                <a:tc>
                  <a:txBody>
                    <a:bodyPr/>
                    <a:lstStyle/>
                    <a:p>
                      <a:pPr algn="ctr" fontAlgn="ctr"/>
                      <a:r>
                        <a:rPr lang="en-US" sz="1000" b="1" u="none" strike="noStrike" dirty="0">
                          <a:effectLst/>
                        </a:rPr>
                        <a:t>Particulars</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b="1" u="none" strike="noStrike" dirty="0">
                          <a:effectLst/>
                        </a:rPr>
                        <a:t>Opening WDV</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b="1" u="none" strike="noStrike" dirty="0">
                          <a:effectLst/>
                        </a:rPr>
                        <a:t>Addition</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b="1" u="none" strike="noStrike" dirty="0">
                          <a:effectLst/>
                        </a:rPr>
                        <a:t>Disposal</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b="1" u="none" strike="noStrike" dirty="0">
                          <a:effectLst/>
                        </a:rPr>
                        <a:t>Total</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b="1" u="none" strike="noStrike" dirty="0">
                          <a:effectLst/>
                        </a:rPr>
                        <a:t>Rate</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b="1" u="none" strike="noStrike" dirty="0">
                          <a:effectLst/>
                        </a:rPr>
                        <a:t>Total Depreciation</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b="1" u="none" strike="noStrike" dirty="0">
                          <a:effectLst/>
                        </a:rPr>
                        <a:t>Ending WDV</a:t>
                      </a:r>
                      <a:endParaRPr lang="en-US" sz="1000" b="1"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632705311"/>
                  </a:ext>
                </a:extLst>
              </a:tr>
              <a:tr h="231036">
                <a:tc>
                  <a:txBody>
                    <a:bodyPr/>
                    <a:lstStyle/>
                    <a:p>
                      <a:pPr algn="l" fontAlgn="b"/>
                      <a:r>
                        <a:rPr lang="en-US" sz="1000" u="none" strike="noStrike" dirty="0">
                          <a:effectLst/>
                        </a:rPr>
                        <a:t>Factory Building</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ctr"/>
                      <a:r>
                        <a:rPr lang="en-US" sz="1000" u="none" strike="noStrike">
                          <a:effectLst/>
                        </a:rPr>
                        <a:t>               900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100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328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672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u="none" strike="noStrike">
                          <a:effectLst/>
                        </a:rPr>
                        <a:t>10%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67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dirty="0">
                          <a:effectLst/>
                        </a:rPr>
                        <a:t>             605 </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18901555"/>
                  </a:ext>
                </a:extLst>
              </a:tr>
              <a:tr h="231036">
                <a:tc>
                  <a:txBody>
                    <a:bodyPr/>
                    <a:lstStyle/>
                    <a:p>
                      <a:pPr algn="l" fontAlgn="b"/>
                      <a:r>
                        <a:rPr lang="en-US" sz="1000" u="none" strike="noStrike" dirty="0">
                          <a:effectLst/>
                        </a:rPr>
                        <a:t>Furniture and Fittings</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ctr"/>
                      <a:r>
                        <a:rPr lang="en-US" sz="1000" u="none" strike="noStrike">
                          <a:effectLst/>
                        </a:rPr>
                        <a:t>               900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100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1,000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u="none" strike="noStrike">
                          <a:effectLst/>
                        </a:rPr>
                        <a:t>10%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100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900 </a:t>
                      </a:r>
                      <a:endParaRPr lang="en-US" sz="10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306820871"/>
                  </a:ext>
                </a:extLst>
              </a:tr>
              <a:tr h="231036">
                <a:tc>
                  <a:txBody>
                    <a:bodyPr/>
                    <a:lstStyle/>
                    <a:p>
                      <a:pPr algn="l" fontAlgn="ctr"/>
                      <a:r>
                        <a:rPr lang="en-US" sz="1000" u="none" strike="noStrike" dirty="0">
                          <a:effectLst/>
                        </a:rPr>
                        <a:t>Office Equipment </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900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100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1,000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u="none" strike="noStrike">
                          <a:effectLst/>
                        </a:rPr>
                        <a:t>10%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100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900 </a:t>
                      </a:r>
                      <a:endParaRPr lang="en-US" sz="10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264127407"/>
                  </a:ext>
                </a:extLst>
              </a:tr>
              <a:tr h="231036">
                <a:tc>
                  <a:txBody>
                    <a:bodyPr/>
                    <a:lstStyle/>
                    <a:p>
                      <a:pPr algn="l" fontAlgn="b"/>
                      <a:r>
                        <a:rPr lang="en-US" sz="1000" u="none" strike="noStrike" dirty="0">
                          <a:effectLst/>
                        </a:rPr>
                        <a:t>Machinery and Plant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ctr"/>
                      <a:r>
                        <a:rPr lang="en-US" sz="1000" u="none" strike="noStrike">
                          <a:effectLst/>
                        </a:rPr>
                        <a:t>               800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100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256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644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u="none" strike="noStrike">
                          <a:effectLst/>
                        </a:rPr>
                        <a:t>20%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129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515 </a:t>
                      </a:r>
                      <a:endParaRPr lang="en-US" sz="10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363094955"/>
                  </a:ext>
                </a:extLst>
              </a:tr>
              <a:tr h="231036">
                <a:tc>
                  <a:txBody>
                    <a:bodyPr/>
                    <a:lstStyle/>
                    <a:p>
                      <a:pPr algn="l" fontAlgn="b"/>
                      <a:r>
                        <a:rPr lang="en-US" sz="1000" u="none" strike="noStrike" dirty="0">
                          <a:effectLst/>
                        </a:rPr>
                        <a:t>Computer and Computer Equipment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ctr"/>
                      <a:r>
                        <a:rPr lang="en-US" sz="1000" u="none" strike="noStrike">
                          <a:effectLst/>
                        </a:rPr>
                        <a:t>               700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100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800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000" u="none" strike="noStrike">
                          <a:effectLst/>
                        </a:rPr>
                        <a:t>30%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240 </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u="none" strike="noStrike">
                          <a:effectLst/>
                        </a:rPr>
                        <a:t>             560 </a:t>
                      </a:r>
                      <a:endParaRPr lang="en-US" sz="10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442513"/>
                  </a:ext>
                </a:extLst>
              </a:tr>
              <a:tr h="231036">
                <a:tc>
                  <a:txBody>
                    <a:bodyPr/>
                    <a:lstStyle/>
                    <a:p>
                      <a:pPr algn="l" fontAlgn="b"/>
                      <a:r>
                        <a:rPr lang="en-US" sz="1000" b="1" u="none" strike="noStrike" dirty="0">
                          <a:effectLst/>
                        </a:rPr>
                        <a:t>Total</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ctr"/>
                      <a:r>
                        <a:rPr lang="en-US" sz="1000" b="1" u="none" strike="noStrike" dirty="0">
                          <a:effectLst/>
                        </a:rPr>
                        <a:t>            3,500 </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b="1" u="none" strike="noStrike" dirty="0">
                          <a:effectLst/>
                        </a:rPr>
                        <a:t>            400 </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b="1" u="none" strike="noStrike" dirty="0">
                          <a:effectLst/>
                        </a:rPr>
                        <a:t>          584 </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b="1" u="none" strike="noStrike" dirty="0">
                          <a:effectLst/>
                        </a:rPr>
                        <a:t>         3,316 </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b="1" u="none" strike="noStrike" dirty="0">
                          <a:effectLst/>
                        </a:rPr>
                        <a:t> </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b="1" u="none" strike="noStrike" dirty="0">
                          <a:effectLst/>
                        </a:rPr>
                        <a:t>              396 </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b="1" u="none" strike="noStrike" dirty="0">
                          <a:effectLst/>
                        </a:rPr>
                        <a:t>          2,920 </a:t>
                      </a:r>
                      <a:endParaRPr lang="en-US" sz="1000" b="1"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30440183"/>
                  </a:ext>
                </a:extLst>
              </a:tr>
            </a:tbl>
          </a:graphicData>
        </a:graphic>
      </p:graphicFrame>
    </p:spTree>
    <p:extLst>
      <p:ext uri="{BB962C8B-B14F-4D97-AF65-F5344CB8AC3E}">
        <p14:creationId xmlns:p14="http://schemas.microsoft.com/office/powerpoint/2010/main" val="168083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561758" y="3059797"/>
            <a:ext cx="10617214" cy="364488"/>
          </a:xfrm>
        </p:spPr>
        <p:txBody>
          <a:bodyPr/>
          <a:lstStyle/>
          <a:p>
            <a:r>
              <a:rPr lang="en-US" sz="1600" dirty="0">
                <a:latin typeface="Calibri" panose="020F0502020204030204" pitchFamily="34" charset="0"/>
                <a:cs typeface="Calibri" panose="020F0502020204030204" pitchFamily="34" charset="0"/>
              </a:rPr>
              <a:t>Illustration:</a:t>
            </a:r>
          </a:p>
        </p:txBody>
      </p:sp>
      <p:graphicFrame>
        <p:nvGraphicFramePr>
          <p:cNvPr id="3" name="Table 2">
            <a:extLst>
              <a:ext uri="{FF2B5EF4-FFF2-40B4-BE49-F238E27FC236}">
                <a16:creationId xmlns:a16="http://schemas.microsoft.com/office/drawing/2014/main" id="{7E9C58F2-B963-4665-8792-B34752ED5074}"/>
              </a:ext>
            </a:extLst>
          </p:cNvPr>
          <p:cNvGraphicFramePr>
            <a:graphicFrameLocks noGrp="1"/>
          </p:cNvGraphicFramePr>
          <p:nvPr>
            <p:extLst>
              <p:ext uri="{D42A27DB-BD31-4B8C-83A1-F6EECF244321}">
                <p14:modId xmlns:p14="http://schemas.microsoft.com/office/powerpoint/2010/main" val="2969869123"/>
              </p:ext>
            </p:extLst>
          </p:nvPr>
        </p:nvGraphicFramePr>
        <p:xfrm>
          <a:off x="561757" y="3449783"/>
          <a:ext cx="10617215" cy="2501385"/>
        </p:xfrm>
        <a:graphic>
          <a:graphicData uri="http://schemas.openxmlformats.org/drawingml/2006/table">
            <a:tbl>
              <a:tblPr>
                <a:tableStyleId>{5C22544A-7EE6-4342-B048-85BDC9FD1C3A}</a:tableStyleId>
              </a:tblPr>
              <a:tblGrid>
                <a:gridCol w="1925396">
                  <a:extLst>
                    <a:ext uri="{9D8B030D-6E8A-4147-A177-3AD203B41FA5}">
                      <a16:colId xmlns:a16="http://schemas.microsoft.com/office/drawing/2014/main" val="2789185587"/>
                    </a:ext>
                  </a:extLst>
                </a:gridCol>
                <a:gridCol w="1402618">
                  <a:extLst>
                    <a:ext uri="{9D8B030D-6E8A-4147-A177-3AD203B41FA5}">
                      <a16:colId xmlns:a16="http://schemas.microsoft.com/office/drawing/2014/main" val="2600939092"/>
                    </a:ext>
                  </a:extLst>
                </a:gridCol>
                <a:gridCol w="1502018">
                  <a:extLst>
                    <a:ext uri="{9D8B030D-6E8A-4147-A177-3AD203B41FA5}">
                      <a16:colId xmlns:a16="http://schemas.microsoft.com/office/drawing/2014/main" val="2928467183"/>
                    </a:ext>
                  </a:extLst>
                </a:gridCol>
                <a:gridCol w="1347398">
                  <a:extLst>
                    <a:ext uri="{9D8B030D-6E8A-4147-A177-3AD203B41FA5}">
                      <a16:colId xmlns:a16="http://schemas.microsoft.com/office/drawing/2014/main" val="1265463006"/>
                    </a:ext>
                  </a:extLst>
                </a:gridCol>
                <a:gridCol w="1049203">
                  <a:extLst>
                    <a:ext uri="{9D8B030D-6E8A-4147-A177-3AD203B41FA5}">
                      <a16:colId xmlns:a16="http://schemas.microsoft.com/office/drawing/2014/main" val="2168129695"/>
                    </a:ext>
                  </a:extLst>
                </a:gridCol>
                <a:gridCol w="1218494">
                  <a:extLst>
                    <a:ext uri="{9D8B030D-6E8A-4147-A177-3AD203B41FA5}">
                      <a16:colId xmlns:a16="http://schemas.microsoft.com/office/drawing/2014/main" val="1757482474"/>
                    </a:ext>
                  </a:extLst>
                </a:gridCol>
                <a:gridCol w="1203261">
                  <a:extLst>
                    <a:ext uri="{9D8B030D-6E8A-4147-A177-3AD203B41FA5}">
                      <a16:colId xmlns:a16="http://schemas.microsoft.com/office/drawing/2014/main" val="3865265404"/>
                    </a:ext>
                  </a:extLst>
                </a:gridCol>
                <a:gridCol w="968827">
                  <a:extLst>
                    <a:ext uri="{9D8B030D-6E8A-4147-A177-3AD203B41FA5}">
                      <a16:colId xmlns:a16="http://schemas.microsoft.com/office/drawing/2014/main" val="2909746705"/>
                    </a:ext>
                  </a:extLst>
                </a:gridCol>
              </a:tblGrid>
              <a:tr h="814745">
                <a:tc>
                  <a:txBody>
                    <a:bodyPr/>
                    <a:lstStyle/>
                    <a:p>
                      <a:pPr algn="l" fontAlgn="ctr"/>
                      <a:r>
                        <a:rPr lang="en-US" sz="1600" b="1" u="none" strike="noStrike" dirty="0">
                          <a:effectLst/>
                          <a:latin typeface="Calibri" panose="020F0502020204030204" pitchFamily="34" charset="0"/>
                          <a:cs typeface="Calibri" panose="020F0502020204030204" pitchFamily="34" charset="0"/>
                        </a:rPr>
                        <a:t>Assets class</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600" b="1" u="none" strike="noStrike" dirty="0">
                          <a:effectLst/>
                          <a:latin typeface="Calibri" panose="020F0502020204030204" pitchFamily="34" charset="0"/>
                          <a:cs typeface="Calibri" panose="020F0502020204030204" pitchFamily="34" charset="0"/>
                        </a:rPr>
                        <a:t> Purchase price/</a:t>
                      </a:r>
                    </a:p>
                    <a:p>
                      <a:pPr algn="ctr" fontAlgn="ctr"/>
                      <a:r>
                        <a:rPr lang="en-US" sz="1600" b="1" u="none" strike="noStrike" dirty="0">
                          <a:effectLst/>
                          <a:latin typeface="Calibri" panose="020F0502020204030204" pitchFamily="34" charset="0"/>
                          <a:cs typeface="Calibri" panose="020F0502020204030204" pitchFamily="34" charset="0"/>
                        </a:rPr>
                        <a:t>Acquisition cost </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600" b="1" u="none" strike="noStrike" dirty="0">
                          <a:effectLst/>
                          <a:latin typeface="Calibri" panose="020F0502020204030204" pitchFamily="34" charset="0"/>
                          <a:cs typeface="Calibri" panose="020F0502020204030204" pitchFamily="34" charset="0"/>
                        </a:rPr>
                        <a:t> Date of purchase </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600" b="1" u="none" strike="noStrike" dirty="0">
                          <a:effectLst/>
                          <a:latin typeface="Calibri" panose="020F0502020204030204" pitchFamily="34" charset="0"/>
                          <a:cs typeface="Calibri" panose="020F0502020204030204" pitchFamily="34" charset="0"/>
                        </a:rPr>
                        <a:t> Capitalization </a:t>
                      </a:r>
                    </a:p>
                    <a:p>
                      <a:pPr algn="ctr" fontAlgn="ctr"/>
                      <a:r>
                        <a:rPr lang="en-US" sz="1600" b="1" u="none" strike="noStrike" dirty="0">
                          <a:effectLst/>
                          <a:latin typeface="Calibri" panose="020F0502020204030204" pitchFamily="34" charset="0"/>
                          <a:cs typeface="Calibri" panose="020F0502020204030204" pitchFamily="34" charset="0"/>
                        </a:rPr>
                        <a:t>year </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600" b="1" u="none" strike="noStrike" dirty="0">
                          <a:effectLst/>
                          <a:latin typeface="Calibri" panose="020F0502020204030204" pitchFamily="34" charset="0"/>
                          <a:cs typeface="Calibri" panose="020F0502020204030204" pitchFamily="34" charset="0"/>
                        </a:rPr>
                        <a:t> Year of disposal</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600" b="1" u="none" strike="noStrike" dirty="0">
                          <a:effectLst/>
                          <a:latin typeface="Calibri" panose="020F0502020204030204" pitchFamily="34" charset="0"/>
                          <a:cs typeface="Calibri" panose="020F0502020204030204" pitchFamily="34" charset="0"/>
                        </a:rPr>
                        <a:t> Years of service </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600" b="1" u="none" strike="noStrike" dirty="0">
                          <a:effectLst/>
                          <a:latin typeface="Calibri" panose="020F0502020204030204" pitchFamily="34" charset="0"/>
                          <a:cs typeface="Calibri" panose="020F0502020204030204" pitchFamily="34" charset="0"/>
                        </a:rPr>
                        <a:t> Depreciation rate as per 3</a:t>
                      </a:r>
                      <a:r>
                        <a:rPr lang="en-US" sz="1600" b="1" u="none" strike="noStrike" baseline="30000" dirty="0">
                          <a:effectLst/>
                          <a:latin typeface="Calibri" panose="020F0502020204030204" pitchFamily="34" charset="0"/>
                          <a:cs typeface="Calibri" panose="020F0502020204030204" pitchFamily="34" charset="0"/>
                        </a:rPr>
                        <a:t>rd</a:t>
                      </a:r>
                      <a:r>
                        <a:rPr lang="en-US" sz="1600" b="1" u="none" strike="noStrike" dirty="0">
                          <a:effectLst/>
                          <a:latin typeface="Calibri" panose="020F0502020204030204" pitchFamily="34" charset="0"/>
                          <a:cs typeface="Calibri" panose="020F0502020204030204" pitchFamily="34" charset="0"/>
                        </a:rPr>
                        <a:t> schedule </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600" b="1" u="none" strike="noStrike" dirty="0">
                          <a:effectLst/>
                          <a:latin typeface="Calibri" panose="020F0502020204030204" pitchFamily="34" charset="0"/>
                          <a:cs typeface="Calibri" panose="020F0502020204030204" pitchFamily="34" charset="0"/>
                        </a:rPr>
                        <a:t> Tax</a:t>
                      </a:r>
                      <a:br>
                        <a:rPr lang="en-US" sz="1600" b="1" u="none" strike="noStrike" dirty="0">
                          <a:effectLst/>
                          <a:latin typeface="Calibri" panose="020F0502020204030204" pitchFamily="34" charset="0"/>
                          <a:cs typeface="Calibri" panose="020F0502020204030204" pitchFamily="34" charset="0"/>
                        </a:rPr>
                      </a:br>
                      <a:r>
                        <a:rPr lang="en-US" sz="1600" b="1" u="none" strike="noStrike" dirty="0">
                          <a:effectLst/>
                          <a:latin typeface="Calibri" panose="020F0502020204030204" pitchFamily="34" charset="0"/>
                          <a:cs typeface="Calibri" panose="020F0502020204030204" pitchFamily="34" charset="0"/>
                        </a:rPr>
                        <a:t>WDV </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3194439997"/>
                  </a:ext>
                </a:extLst>
              </a:tr>
              <a:tr h="836887">
                <a:tc>
                  <a:txBody>
                    <a:bodyPr/>
                    <a:lstStyle/>
                    <a:p>
                      <a:pPr algn="l" fontAlgn="b"/>
                      <a:r>
                        <a:rPr lang="en-US" sz="1600" b="0" i="0" u="none" strike="noStrike" dirty="0">
                          <a:solidFill>
                            <a:srgbClr val="000000"/>
                          </a:solidFill>
                          <a:effectLst/>
                          <a:latin typeface="Calibri" panose="020F0502020204030204" pitchFamily="34" charset="0"/>
                          <a:cs typeface="Calibri" panose="020F0502020204030204" pitchFamily="34" charset="0"/>
                        </a:rPr>
                        <a:t>Factory Building </a:t>
                      </a:r>
                    </a:p>
                  </a:txBody>
                  <a:tcPr marL="9525" marR="9525" marT="9525" marB="0"/>
                </a:tc>
                <a:tc>
                  <a:txBody>
                    <a:bodyPr/>
                    <a:lstStyle/>
                    <a:p>
                      <a:pPr algn="ctr" fontAlgn="b"/>
                      <a:r>
                        <a:rPr lang="en-US" sz="1600" u="none" strike="noStrike" dirty="0">
                          <a:effectLst/>
                          <a:latin typeface="Calibri" panose="020F0502020204030204" pitchFamily="34" charset="0"/>
                          <a:cs typeface="Calibri" panose="020F0502020204030204" pitchFamily="34" charset="0"/>
                        </a:rPr>
                        <a:t>500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ctr" fontAlgn="b"/>
                      <a:r>
                        <a:rPr lang="en-US" sz="1600" u="none" strike="noStrike" dirty="0">
                          <a:effectLst/>
                          <a:latin typeface="Calibri" panose="020F0502020204030204" pitchFamily="34" charset="0"/>
                          <a:cs typeface="Calibri" panose="020F0502020204030204" pitchFamily="34" charset="0"/>
                        </a:rPr>
                        <a:t>1-Jan-18</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ctr" fontAlgn="b"/>
                      <a:r>
                        <a:rPr lang="en-US" sz="1600" u="none" strike="noStrike" dirty="0">
                          <a:effectLst/>
                          <a:latin typeface="Calibri" panose="020F0502020204030204" pitchFamily="34" charset="0"/>
                          <a:cs typeface="Calibri" panose="020F0502020204030204" pitchFamily="34" charset="0"/>
                        </a:rPr>
                        <a:t>2018</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ctr" fontAlgn="b"/>
                      <a:r>
                        <a:rPr lang="en-US" sz="1600" u="none" strike="noStrike" dirty="0">
                          <a:effectLst/>
                          <a:latin typeface="Calibri" panose="020F0502020204030204" pitchFamily="34" charset="0"/>
                          <a:cs typeface="Calibri" panose="020F0502020204030204" pitchFamily="34" charset="0"/>
                        </a:rPr>
                        <a:t>2022</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ctr" fontAlgn="b"/>
                      <a:r>
                        <a:rPr lang="en-US" sz="1600" u="none" strike="noStrike" dirty="0">
                          <a:effectLst/>
                          <a:latin typeface="Calibri" panose="020F0502020204030204" pitchFamily="34" charset="0"/>
                          <a:cs typeface="Calibri" panose="020F0502020204030204" pitchFamily="34" charset="0"/>
                        </a:rPr>
                        <a:t>4</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ctr" fontAlgn="b"/>
                      <a:r>
                        <a:rPr lang="en-US" sz="1600" u="none" strike="noStrike" dirty="0">
                          <a:effectLst/>
                          <a:latin typeface="Calibri" panose="020F0502020204030204" pitchFamily="34" charset="0"/>
                          <a:cs typeface="Calibri" panose="020F0502020204030204" pitchFamily="34" charset="0"/>
                        </a:rPr>
                        <a:t>10%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r" fontAlgn="b"/>
                      <a:r>
                        <a:rPr lang="en-US" sz="1600" b="0" i="0" u="none" strike="noStrike" dirty="0">
                          <a:solidFill>
                            <a:srgbClr val="000000"/>
                          </a:solidFill>
                          <a:effectLst/>
                          <a:latin typeface="Calibri" panose="020F0502020204030204" pitchFamily="34" charset="0"/>
                          <a:cs typeface="Calibri" panose="020F0502020204030204" pitchFamily="34" charset="0"/>
                        </a:rPr>
                        <a:t>328</a:t>
                      </a:r>
                    </a:p>
                  </a:txBody>
                  <a:tcPr marL="9525" marR="9525" marT="9525" marB="0"/>
                </a:tc>
                <a:extLst>
                  <a:ext uri="{0D108BD9-81ED-4DB2-BD59-A6C34878D82A}">
                    <a16:rowId xmlns:a16="http://schemas.microsoft.com/office/drawing/2014/main" val="3245383519"/>
                  </a:ext>
                </a:extLst>
              </a:tr>
              <a:tr h="849753">
                <a:tc>
                  <a:txBody>
                    <a:bodyPr/>
                    <a:lstStyle/>
                    <a:p>
                      <a:pPr algn="l" fontAlgn="b"/>
                      <a:r>
                        <a:rPr lang="en-US" sz="1600" b="0" i="0" u="none" strike="noStrike" dirty="0">
                          <a:solidFill>
                            <a:srgbClr val="000000"/>
                          </a:solidFill>
                          <a:effectLst/>
                          <a:latin typeface="Calibri" panose="020F0502020204030204" pitchFamily="34" charset="0"/>
                          <a:cs typeface="Calibri" panose="020F0502020204030204" pitchFamily="34" charset="0"/>
                        </a:rPr>
                        <a:t>Machinery and Plant</a:t>
                      </a:r>
                    </a:p>
                  </a:txBody>
                  <a:tcPr marL="9525" marR="9525" marT="9525" marB="0"/>
                </a:tc>
                <a:tc>
                  <a:txBody>
                    <a:bodyPr/>
                    <a:lstStyle/>
                    <a:p>
                      <a:pPr algn="ctr" fontAlgn="b"/>
                      <a:r>
                        <a:rPr lang="en-US" sz="1600" u="none" strike="noStrike" dirty="0">
                          <a:effectLst/>
                          <a:latin typeface="Calibri" panose="020F0502020204030204" pitchFamily="34" charset="0"/>
                          <a:cs typeface="Calibri" panose="020F0502020204030204" pitchFamily="34" charset="0"/>
                        </a:rPr>
                        <a:t>500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ctr" fontAlgn="b"/>
                      <a:r>
                        <a:rPr lang="en-US" sz="1600" u="none" strike="noStrike" dirty="0">
                          <a:effectLst/>
                          <a:latin typeface="Calibri" panose="020F0502020204030204" pitchFamily="34" charset="0"/>
                          <a:cs typeface="Calibri" panose="020F0502020204030204" pitchFamily="34" charset="0"/>
                        </a:rPr>
                        <a:t>26-Jun-19</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ctr" fontAlgn="b"/>
                      <a:r>
                        <a:rPr lang="en-US" sz="1600" u="none" strike="noStrike" dirty="0">
                          <a:effectLst/>
                          <a:latin typeface="Calibri" panose="020F0502020204030204" pitchFamily="34" charset="0"/>
                          <a:cs typeface="Calibri" panose="020F0502020204030204" pitchFamily="34" charset="0"/>
                        </a:rPr>
                        <a:t>2019</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ctr" fontAlgn="b"/>
                      <a:r>
                        <a:rPr lang="en-US" sz="1600" u="none" strike="noStrike" dirty="0">
                          <a:effectLst/>
                          <a:latin typeface="Calibri" panose="020F0502020204030204" pitchFamily="34" charset="0"/>
                          <a:cs typeface="Calibri" panose="020F0502020204030204" pitchFamily="34" charset="0"/>
                        </a:rPr>
                        <a:t>2022</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ctr" fontAlgn="b"/>
                      <a:r>
                        <a:rPr lang="en-US" sz="1600" u="none" strike="noStrike" dirty="0">
                          <a:effectLst/>
                          <a:latin typeface="Calibri" panose="020F0502020204030204" pitchFamily="34" charset="0"/>
                          <a:cs typeface="Calibri" panose="020F0502020204030204" pitchFamily="34" charset="0"/>
                        </a:rPr>
                        <a:t>3</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ctr" fontAlgn="b"/>
                      <a:r>
                        <a:rPr lang="en-US" sz="1600" u="none" strike="noStrike" dirty="0">
                          <a:effectLst/>
                          <a:latin typeface="Calibri" panose="020F0502020204030204" pitchFamily="34" charset="0"/>
                          <a:cs typeface="Calibri" panose="020F0502020204030204" pitchFamily="34" charset="0"/>
                        </a:rPr>
                        <a:t>20%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r" fontAlgn="b"/>
                      <a:r>
                        <a:rPr lang="en-US" sz="1600" b="0" i="0" u="none" strike="noStrike" dirty="0">
                          <a:solidFill>
                            <a:srgbClr val="000000"/>
                          </a:solidFill>
                          <a:effectLst/>
                          <a:latin typeface="Calibri" panose="020F0502020204030204" pitchFamily="34" charset="0"/>
                          <a:cs typeface="Calibri" panose="020F0502020204030204" pitchFamily="34" charset="0"/>
                        </a:rPr>
                        <a:t>256</a:t>
                      </a:r>
                    </a:p>
                  </a:txBody>
                  <a:tcPr marL="9525" marR="9525" marT="9525" marB="0"/>
                </a:tc>
                <a:extLst>
                  <a:ext uri="{0D108BD9-81ED-4DB2-BD59-A6C34878D82A}">
                    <a16:rowId xmlns:a16="http://schemas.microsoft.com/office/drawing/2014/main" val="3790686726"/>
                  </a:ext>
                </a:extLst>
              </a:tr>
            </a:tbl>
          </a:graphicData>
        </a:graphic>
      </p:graphicFrame>
      <p:sp>
        <p:nvSpPr>
          <p:cNvPr id="5" name="Rectangle 4">
            <a:extLst>
              <a:ext uri="{FF2B5EF4-FFF2-40B4-BE49-F238E27FC236}">
                <a16:creationId xmlns:a16="http://schemas.microsoft.com/office/drawing/2014/main" id="{9479E034-024B-4B7E-BC3A-AD6BCC73DDCE}"/>
              </a:ext>
            </a:extLst>
          </p:cNvPr>
          <p:cNvSpPr/>
          <p:nvPr/>
        </p:nvSpPr>
        <p:spPr bwMode="gray">
          <a:xfrm>
            <a:off x="475325" y="934208"/>
            <a:ext cx="10617216" cy="2125589"/>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marL="0" algn="just" rtl="0" eaLnBrk="1" fontAlgn="b" latinLnBrk="0" hangingPunct="1">
              <a:spcBef>
                <a:spcPts val="0"/>
              </a:spcBef>
              <a:spcAft>
                <a:spcPts val="0"/>
              </a:spcAft>
            </a:pPr>
            <a:r>
              <a:rPr lang="en-US" sz="1600" dirty="0">
                <a:solidFill>
                  <a:srgbClr val="000000"/>
                </a:solidFill>
                <a:latin typeface="Calibri" panose="020F0502020204030204" pitchFamily="34" charset="0"/>
                <a:cs typeface="Calibri" panose="020F0502020204030204" pitchFamily="34" charset="0"/>
              </a:rPr>
              <a:t>The Company </a:t>
            </a:r>
            <a:r>
              <a:rPr lang="en-US" sz="1600" b="0" i="0" u="none" strike="noStrike" kern="1200" dirty="0">
                <a:solidFill>
                  <a:srgbClr val="000000"/>
                </a:solidFill>
                <a:effectLst/>
                <a:latin typeface="Calibri" panose="020F0502020204030204" pitchFamily="34" charset="0"/>
                <a:cs typeface="Calibri" panose="020F0502020204030204" pitchFamily="34" charset="0"/>
              </a:rPr>
              <a:t>needs to consider the following information at the time of calculating tax written down value (WDV) of Disposed assets. Bangladesh tax law follows reducing balance method.</a:t>
            </a:r>
          </a:p>
          <a:p>
            <a:pPr marL="0" algn="just" rtl="0" eaLnBrk="1" fontAlgn="b" latinLnBrk="0" hangingPunct="1">
              <a:spcBef>
                <a:spcPts val="0"/>
              </a:spcBef>
              <a:spcAft>
                <a:spcPts val="0"/>
              </a:spcAft>
            </a:pPr>
            <a:endParaRPr lang="en-US" sz="1600" b="0" i="0" u="none" strike="noStrike" dirty="0">
              <a:effectLst/>
              <a:latin typeface="Calibri" panose="020F0502020204030204" pitchFamily="34" charset="0"/>
              <a:cs typeface="Calibri" panose="020F0502020204030204" pitchFamily="34" charset="0"/>
            </a:endParaRPr>
          </a:p>
          <a:p>
            <a:pPr marL="342900" indent="-342900" algn="just" rtl="0" eaLnBrk="1" fontAlgn="b" latinLnBrk="0" hangingPunct="1">
              <a:spcBef>
                <a:spcPts val="0"/>
              </a:spcBef>
              <a:spcAft>
                <a:spcPts val="0"/>
              </a:spcAft>
              <a:buFont typeface="+mj-lt"/>
              <a:buAutoNum type="arabicPeriod"/>
            </a:pPr>
            <a:r>
              <a:rPr lang="en-US" sz="1600" b="0" i="0" u="none" strike="noStrike" kern="1200" dirty="0">
                <a:solidFill>
                  <a:srgbClr val="000000"/>
                </a:solidFill>
                <a:effectLst/>
                <a:latin typeface="Calibri" panose="020F0502020204030204" pitchFamily="34" charset="0"/>
                <a:cs typeface="Calibri" panose="020F0502020204030204" pitchFamily="34" charset="0"/>
              </a:rPr>
              <a:t>Purchase price/Acquisition cost;</a:t>
            </a:r>
            <a:endParaRPr lang="en-US" sz="1600" b="0" i="0" u="none" strike="noStrike" dirty="0">
              <a:effectLst/>
              <a:latin typeface="Calibri" panose="020F0502020204030204" pitchFamily="34" charset="0"/>
              <a:cs typeface="Calibri" panose="020F0502020204030204" pitchFamily="34" charset="0"/>
            </a:endParaRPr>
          </a:p>
          <a:p>
            <a:pPr marL="342900" indent="-342900" algn="just" rtl="0" eaLnBrk="1" fontAlgn="b" latinLnBrk="0" hangingPunct="1">
              <a:spcBef>
                <a:spcPts val="0"/>
              </a:spcBef>
              <a:spcAft>
                <a:spcPts val="0"/>
              </a:spcAft>
              <a:buFont typeface="+mj-lt"/>
              <a:buAutoNum type="arabicPeriod"/>
            </a:pPr>
            <a:r>
              <a:rPr lang="en-US" sz="1600" b="0" i="0" u="none" strike="noStrike" kern="1200" dirty="0">
                <a:solidFill>
                  <a:srgbClr val="000000"/>
                </a:solidFill>
                <a:effectLst/>
                <a:latin typeface="Calibri" panose="020F0502020204030204" pitchFamily="34" charset="0"/>
                <a:cs typeface="Calibri" panose="020F0502020204030204" pitchFamily="34" charset="0"/>
              </a:rPr>
              <a:t>Date of purchase;</a:t>
            </a:r>
            <a:endParaRPr lang="en-US" sz="1600" b="0" i="0" u="none" strike="noStrike" dirty="0">
              <a:effectLst/>
              <a:latin typeface="Calibri" panose="020F0502020204030204" pitchFamily="34" charset="0"/>
              <a:cs typeface="Calibri" panose="020F0502020204030204" pitchFamily="34" charset="0"/>
            </a:endParaRPr>
          </a:p>
          <a:p>
            <a:pPr marL="342900" indent="-342900" algn="just" rtl="0" eaLnBrk="1" fontAlgn="b" latinLnBrk="0" hangingPunct="1">
              <a:spcBef>
                <a:spcPts val="0"/>
              </a:spcBef>
              <a:spcAft>
                <a:spcPts val="0"/>
              </a:spcAft>
              <a:buFont typeface="+mj-lt"/>
              <a:buAutoNum type="arabicPeriod"/>
            </a:pPr>
            <a:r>
              <a:rPr lang="en-US" sz="1600" b="0" i="0" u="none" strike="noStrike" kern="1200" dirty="0">
                <a:solidFill>
                  <a:srgbClr val="000000"/>
                </a:solidFill>
                <a:effectLst/>
                <a:latin typeface="Calibri" panose="020F0502020204030204" pitchFamily="34" charset="0"/>
                <a:cs typeface="Calibri" panose="020F0502020204030204" pitchFamily="34" charset="0"/>
              </a:rPr>
              <a:t>Year of disposal;</a:t>
            </a:r>
            <a:endParaRPr lang="en-US" sz="1600" b="0" i="0" u="none" strike="noStrike" dirty="0">
              <a:effectLst/>
              <a:latin typeface="Calibri" panose="020F0502020204030204" pitchFamily="34" charset="0"/>
              <a:cs typeface="Calibri" panose="020F0502020204030204" pitchFamily="34" charset="0"/>
            </a:endParaRPr>
          </a:p>
          <a:p>
            <a:pPr marL="342900" indent="-342900" algn="just" rtl="0" eaLnBrk="1" fontAlgn="b" latinLnBrk="0" hangingPunct="1">
              <a:spcBef>
                <a:spcPts val="0"/>
              </a:spcBef>
              <a:spcAft>
                <a:spcPts val="0"/>
              </a:spcAft>
              <a:buFont typeface="+mj-lt"/>
              <a:buAutoNum type="arabicPeriod"/>
            </a:pPr>
            <a:r>
              <a:rPr lang="en-US" sz="1600" b="0" i="0" u="none" strike="noStrike" kern="1200" dirty="0">
                <a:solidFill>
                  <a:srgbClr val="000000"/>
                </a:solidFill>
                <a:effectLst/>
                <a:latin typeface="Calibri" panose="020F0502020204030204" pitchFamily="34" charset="0"/>
                <a:cs typeface="Calibri" panose="020F0502020204030204" pitchFamily="34" charset="0"/>
              </a:rPr>
              <a:t>Depreciation rate as per 3rd Schedule of the ITO, 1984.</a:t>
            </a:r>
            <a:endParaRPr lang="en-US" sz="1600" b="0" i="0" u="none" strike="noStrike" dirty="0">
              <a:effectLst/>
              <a:latin typeface="Calibri" panose="020F0502020204030204" pitchFamily="34" charset="0"/>
              <a:cs typeface="Calibri" panose="020F0502020204030204" pitchFamily="34" charset="0"/>
            </a:endParaRPr>
          </a:p>
        </p:txBody>
      </p:sp>
      <p:sp>
        <p:nvSpPr>
          <p:cNvPr id="8" name="Subtitle 3">
            <a:extLst>
              <a:ext uri="{FF2B5EF4-FFF2-40B4-BE49-F238E27FC236}">
                <a16:creationId xmlns:a16="http://schemas.microsoft.com/office/drawing/2014/main" id="{5923884A-E18D-4030-AB4C-AF41B12D38B0}"/>
              </a:ext>
            </a:extLst>
          </p:cNvPr>
          <p:cNvSpPr txBox="1">
            <a:spLocks/>
          </p:cNvSpPr>
          <p:nvPr/>
        </p:nvSpPr>
        <p:spPr bwMode="gray">
          <a:xfrm>
            <a:off x="475325" y="431502"/>
            <a:ext cx="10628103" cy="502706"/>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2400" b="1"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2000" b="0" kern="1200">
                <a:solidFill>
                  <a:schemeClr val="tx1"/>
                </a:solidFill>
                <a:latin typeface="+mn-lt"/>
                <a:ea typeface="+mn-ea"/>
                <a:cs typeface="+mn-cs"/>
              </a:defRPr>
            </a:lvl2pPr>
            <a:lvl3pPr marL="1219170" indent="0" algn="ctr" defTabSz="914400" rtl="0" eaLnBrk="1" latinLnBrk="0" hangingPunct="1">
              <a:spcBef>
                <a:spcPts val="0"/>
              </a:spcBef>
              <a:spcAft>
                <a:spcPts val="1000"/>
              </a:spcAft>
              <a:buClrTx/>
              <a:buSzPct val="100000"/>
              <a:buFont typeface="Arial" panose="020B0604020202020204" pitchFamily="34" charset="0"/>
              <a:buNone/>
              <a:defRPr lang="en-US" sz="2400" kern="1200">
                <a:solidFill>
                  <a:schemeClr val="tx1"/>
                </a:solidFill>
                <a:latin typeface="+mn-lt"/>
                <a:ea typeface="+mn-ea"/>
                <a:cs typeface="+mn-cs"/>
              </a:defRPr>
            </a:lvl3pPr>
            <a:lvl4pPr marL="1828754" indent="0" algn="ctr" defTabSz="914400" rtl="0" eaLnBrk="1" latinLnBrk="0" hangingPunct="1">
              <a:spcBef>
                <a:spcPts val="0"/>
              </a:spcBef>
              <a:spcAft>
                <a:spcPts val="1000"/>
              </a:spcAft>
              <a:buClrTx/>
              <a:buSzPct val="100000"/>
              <a:buFont typeface="Verdana" panose="020B0604030504040204" pitchFamily="34" charset="0"/>
              <a:buNone/>
              <a:defRPr lang="en-US" sz="2133" kern="1200" baseline="0">
                <a:solidFill>
                  <a:schemeClr val="tx1"/>
                </a:solidFill>
                <a:latin typeface="+mn-lt"/>
                <a:ea typeface="+mn-ea"/>
                <a:cs typeface="+mn-cs"/>
              </a:defRPr>
            </a:lvl4pPr>
            <a:lvl5pPr marL="2438339" indent="0" algn="ctr" defTabSz="798513" rtl="0" eaLnBrk="1" latinLnBrk="0" hangingPunct="1">
              <a:spcBef>
                <a:spcPts val="0"/>
              </a:spcBef>
              <a:spcAft>
                <a:spcPts val="1000"/>
              </a:spcAft>
              <a:buClrTx/>
              <a:buSzPct val="100000"/>
              <a:buFont typeface="Verdana" panose="020B0604030504040204" pitchFamily="34" charset="0"/>
              <a:buNone/>
              <a:tabLst/>
              <a:defRPr lang="en-US" sz="2133" kern="1200" baseline="0">
                <a:solidFill>
                  <a:schemeClr val="tx1"/>
                </a:solidFill>
                <a:latin typeface="+mn-lt"/>
                <a:ea typeface="+mn-ea"/>
                <a:cs typeface="+mn-cs"/>
              </a:defRPr>
            </a:lvl5pPr>
            <a:lvl6pPr marL="3047924"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914400" rtl="0" eaLnBrk="1" latinLnBrk="0" hangingPunct="1">
              <a:spcBef>
                <a:spcPts val="0"/>
              </a:spcBef>
              <a:spcAft>
                <a:spcPts val="1000"/>
              </a:spcAft>
              <a:buFont typeface="Verdana" panose="020B0604030504040204" pitchFamily="34" charset="0"/>
              <a:buNone/>
              <a:defRPr sz="2133" kern="1200">
                <a:solidFill>
                  <a:schemeClr val="tx1"/>
                </a:solidFill>
                <a:latin typeface="+mn-lt"/>
                <a:ea typeface="+mn-ea"/>
                <a:cs typeface="+mn-cs"/>
              </a:defRPr>
            </a:lvl7pPr>
            <a:lvl8pPr marL="4267093"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9pPr>
          </a:lstStyle>
          <a:p>
            <a:r>
              <a:rPr lang="en-US" sz="2800" dirty="0">
                <a:solidFill>
                  <a:srgbClr val="33CC33"/>
                </a:solidFill>
                <a:latin typeface="Calibri" panose="020F0502020204030204" pitchFamily="34" charset="0"/>
                <a:cs typeface="Calibri" panose="020F0502020204030204" pitchFamily="34" charset="0"/>
              </a:rPr>
              <a:t>Tax Written Down Value (WDV) Calculation for Disposal of Assets</a:t>
            </a:r>
          </a:p>
        </p:txBody>
      </p:sp>
    </p:spTree>
    <p:extLst>
      <p:ext uri="{BB962C8B-B14F-4D97-AF65-F5344CB8AC3E}">
        <p14:creationId xmlns:p14="http://schemas.microsoft.com/office/powerpoint/2010/main" val="337821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79E034-024B-4B7E-BC3A-AD6BCC73DDCE}"/>
              </a:ext>
            </a:extLst>
          </p:cNvPr>
          <p:cNvSpPr/>
          <p:nvPr/>
        </p:nvSpPr>
        <p:spPr bwMode="gray">
          <a:xfrm>
            <a:off x="464439" y="934207"/>
            <a:ext cx="10617216" cy="1787222"/>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just" rtl="0" eaLnBrk="1" fontAlgn="b" latinLnBrk="0" hangingPunct="1">
              <a:spcBef>
                <a:spcPts val="0"/>
              </a:spcBef>
              <a:spcAft>
                <a:spcPts val="0"/>
              </a:spcAft>
            </a:pPr>
            <a:r>
              <a:rPr lang="en-US" sz="1600" dirty="0">
                <a:latin typeface="Calibri" panose="020F0502020204030204" pitchFamily="34" charset="0"/>
                <a:cs typeface="Calibri" panose="020F0502020204030204" pitchFamily="34" charset="0"/>
              </a:rPr>
              <a:t>To review the sufficiency of the tax provision, the following documents/information should be obtained from the Client/Company:</a:t>
            </a:r>
          </a:p>
          <a:p>
            <a:pPr algn="just" rtl="0" eaLnBrk="1" fontAlgn="b" latinLnBrk="0" hangingPunct="1">
              <a:spcBef>
                <a:spcPts val="0"/>
              </a:spcBef>
              <a:spcAft>
                <a:spcPts val="0"/>
              </a:spcAft>
            </a:pPr>
            <a:endParaRPr lang="en-US" sz="1600" dirty="0">
              <a:latin typeface="Calibri" panose="020F0502020204030204" pitchFamily="34" charset="0"/>
              <a:cs typeface="Calibri" panose="020F0502020204030204" pitchFamily="34" charset="0"/>
            </a:endParaRPr>
          </a:p>
          <a:p>
            <a:pPr marL="0" algn="just" rtl="0" eaLnBrk="1" fontAlgn="b" latinLnBrk="0" hangingPunct="1">
              <a:spcBef>
                <a:spcPts val="0"/>
              </a:spcBef>
              <a:spcAft>
                <a:spcPts val="0"/>
              </a:spcAft>
            </a:pPr>
            <a:endParaRPr lang="en-US" sz="1800" b="0" i="0" u="none" strike="noStrike" dirty="0">
              <a:effectLst/>
              <a:latin typeface="Calibri" panose="020F0502020204030204" pitchFamily="34" charset="0"/>
              <a:cs typeface="Calibri" panose="020F0502020204030204" pitchFamily="34" charset="0"/>
            </a:endParaRPr>
          </a:p>
        </p:txBody>
      </p:sp>
      <p:sp>
        <p:nvSpPr>
          <p:cNvPr id="8" name="Subtitle 3">
            <a:extLst>
              <a:ext uri="{FF2B5EF4-FFF2-40B4-BE49-F238E27FC236}">
                <a16:creationId xmlns:a16="http://schemas.microsoft.com/office/drawing/2014/main" id="{5923884A-E18D-4030-AB4C-AF41B12D38B0}"/>
              </a:ext>
            </a:extLst>
          </p:cNvPr>
          <p:cNvSpPr txBox="1">
            <a:spLocks/>
          </p:cNvSpPr>
          <p:nvPr/>
        </p:nvSpPr>
        <p:spPr bwMode="gray">
          <a:xfrm>
            <a:off x="475325" y="540359"/>
            <a:ext cx="10628103" cy="502706"/>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2400" b="1"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2000" b="0" kern="1200">
                <a:solidFill>
                  <a:schemeClr val="tx1"/>
                </a:solidFill>
                <a:latin typeface="+mn-lt"/>
                <a:ea typeface="+mn-ea"/>
                <a:cs typeface="+mn-cs"/>
              </a:defRPr>
            </a:lvl2pPr>
            <a:lvl3pPr marL="1219170" indent="0" algn="ctr" defTabSz="914400" rtl="0" eaLnBrk="1" latinLnBrk="0" hangingPunct="1">
              <a:spcBef>
                <a:spcPts val="0"/>
              </a:spcBef>
              <a:spcAft>
                <a:spcPts val="1000"/>
              </a:spcAft>
              <a:buClrTx/>
              <a:buSzPct val="100000"/>
              <a:buFont typeface="Arial" panose="020B0604020202020204" pitchFamily="34" charset="0"/>
              <a:buNone/>
              <a:defRPr lang="en-US" sz="2400" kern="1200">
                <a:solidFill>
                  <a:schemeClr val="tx1"/>
                </a:solidFill>
                <a:latin typeface="+mn-lt"/>
                <a:ea typeface="+mn-ea"/>
                <a:cs typeface="+mn-cs"/>
              </a:defRPr>
            </a:lvl3pPr>
            <a:lvl4pPr marL="1828754" indent="0" algn="ctr" defTabSz="914400" rtl="0" eaLnBrk="1" latinLnBrk="0" hangingPunct="1">
              <a:spcBef>
                <a:spcPts val="0"/>
              </a:spcBef>
              <a:spcAft>
                <a:spcPts val="1000"/>
              </a:spcAft>
              <a:buClrTx/>
              <a:buSzPct val="100000"/>
              <a:buFont typeface="Verdana" panose="020B0604030504040204" pitchFamily="34" charset="0"/>
              <a:buNone/>
              <a:defRPr lang="en-US" sz="2133" kern="1200" baseline="0">
                <a:solidFill>
                  <a:schemeClr val="tx1"/>
                </a:solidFill>
                <a:latin typeface="+mn-lt"/>
                <a:ea typeface="+mn-ea"/>
                <a:cs typeface="+mn-cs"/>
              </a:defRPr>
            </a:lvl4pPr>
            <a:lvl5pPr marL="2438339" indent="0" algn="ctr" defTabSz="798513" rtl="0" eaLnBrk="1" latinLnBrk="0" hangingPunct="1">
              <a:spcBef>
                <a:spcPts val="0"/>
              </a:spcBef>
              <a:spcAft>
                <a:spcPts val="1000"/>
              </a:spcAft>
              <a:buClrTx/>
              <a:buSzPct val="100000"/>
              <a:buFont typeface="Verdana" panose="020B0604030504040204" pitchFamily="34" charset="0"/>
              <a:buNone/>
              <a:tabLst/>
              <a:defRPr lang="en-US" sz="2133" kern="1200" baseline="0">
                <a:solidFill>
                  <a:schemeClr val="tx1"/>
                </a:solidFill>
                <a:latin typeface="+mn-lt"/>
                <a:ea typeface="+mn-ea"/>
                <a:cs typeface="+mn-cs"/>
              </a:defRPr>
            </a:lvl5pPr>
            <a:lvl6pPr marL="3047924"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914400" rtl="0" eaLnBrk="1" latinLnBrk="0" hangingPunct="1">
              <a:spcBef>
                <a:spcPts val="0"/>
              </a:spcBef>
              <a:spcAft>
                <a:spcPts val="1000"/>
              </a:spcAft>
              <a:buFont typeface="Verdana" panose="020B0604030504040204" pitchFamily="34" charset="0"/>
              <a:buNone/>
              <a:defRPr sz="2133" kern="1200">
                <a:solidFill>
                  <a:schemeClr val="tx1"/>
                </a:solidFill>
                <a:latin typeface="+mn-lt"/>
                <a:ea typeface="+mn-ea"/>
                <a:cs typeface="+mn-cs"/>
              </a:defRPr>
            </a:lvl7pPr>
            <a:lvl8pPr marL="4267093"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9pPr>
          </a:lstStyle>
          <a:p>
            <a:r>
              <a:rPr lang="en-US" sz="2800" dirty="0">
                <a:solidFill>
                  <a:srgbClr val="33CC33"/>
                </a:solidFill>
                <a:latin typeface="Calibri" panose="020F0502020204030204" pitchFamily="34" charset="0"/>
                <a:cs typeface="Calibri" panose="020F0502020204030204" pitchFamily="34" charset="0"/>
              </a:rPr>
              <a:t>Tax provision in case of Tax Dispute</a:t>
            </a:r>
          </a:p>
        </p:txBody>
      </p:sp>
      <p:graphicFrame>
        <p:nvGraphicFramePr>
          <p:cNvPr id="2" name="Diagram 1">
            <a:extLst>
              <a:ext uri="{FF2B5EF4-FFF2-40B4-BE49-F238E27FC236}">
                <a16:creationId xmlns:a16="http://schemas.microsoft.com/office/drawing/2014/main" id="{6B6A330A-6A3B-4ACB-861C-957750333E6E}"/>
              </a:ext>
            </a:extLst>
          </p:cNvPr>
          <p:cNvGraphicFramePr/>
          <p:nvPr>
            <p:extLst>
              <p:ext uri="{D42A27DB-BD31-4B8C-83A1-F6EECF244321}">
                <p14:modId xmlns:p14="http://schemas.microsoft.com/office/powerpoint/2010/main" val="310404762"/>
              </p:ext>
            </p:extLst>
          </p:nvPr>
        </p:nvGraphicFramePr>
        <p:xfrm>
          <a:off x="1346200" y="1677610"/>
          <a:ext cx="8810171" cy="33842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1393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79E034-024B-4B7E-BC3A-AD6BCC73DDCE}"/>
              </a:ext>
            </a:extLst>
          </p:cNvPr>
          <p:cNvSpPr/>
          <p:nvPr/>
        </p:nvSpPr>
        <p:spPr bwMode="gray">
          <a:xfrm>
            <a:off x="377354" y="1349830"/>
            <a:ext cx="10617216" cy="2601684"/>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just" rtl="0" eaLnBrk="1" fontAlgn="b" latinLnBrk="0" hangingPunct="1">
              <a:spcBef>
                <a:spcPts val="0"/>
              </a:spcBef>
              <a:spcAft>
                <a:spcPts val="0"/>
              </a:spcAft>
            </a:pPr>
            <a:r>
              <a:rPr lang="en-US" b="0" i="0" dirty="0">
                <a:solidFill>
                  <a:srgbClr val="000000"/>
                </a:solidFill>
                <a:effectLst/>
                <a:latin typeface="Calibri" panose="020F0502020204030204" pitchFamily="34" charset="0"/>
                <a:cs typeface="Calibri" panose="020F0502020204030204" pitchFamily="34" charset="0"/>
              </a:rPr>
              <a:t>To review the “tax adjustment” in the financial statements the following information is required:</a:t>
            </a:r>
          </a:p>
          <a:p>
            <a:pPr algn="just" rtl="0" eaLnBrk="1" fontAlgn="b" latinLnBrk="0" hangingPunct="1">
              <a:spcBef>
                <a:spcPts val="0"/>
              </a:spcBef>
              <a:spcAft>
                <a:spcPts val="0"/>
              </a:spcAft>
            </a:pPr>
            <a:endParaRPr lang="en-US" sz="1600" dirty="0">
              <a:latin typeface="Calibri" panose="020F0502020204030204" pitchFamily="34" charset="0"/>
              <a:cs typeface="Calibri" panose="020F0502020204030204" pitchFamily="34" charset="0"/>
            </a:endParaRPr>
          </a:p>
          <a:p>
            <a:pPr marL="285750" indent="-285750" algn="just" rtl="0" eaLnBrk="1" fontAlgn="b" latinLnBrk="0" hangingPunct="1">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Review of Current tax figure for the adjustment year. It is preferable to have calculation of provision for tax</a:t>
            </a:r>
          </a:p>
          <a:p>
            <a:pPr marL="285750" indent="-285750" algn="just" rtl="0" eaLnBrk="1" fontAlgn="b" latinLnBrk="0" hangingPunct="1">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Documents relating to the advance tax </a:t>
            </a:r>
            <a:r>
              <a:rPr lang="en-US" b="0" i="0" u="none" strike="noStrike" dirty="0">
                <a:effectLst/>
                <a:latin typeface="Calibri" panose="020F0502020204030204" pitchFamily="34" charset="0"/>
                <a:cs typeface="Calibri" panose="020F0502020204030204" pitchFamily="34" charset="0"/>
              </a:rPr>
              <a:t>deposited for that year. That is, tax shown in the return; </a:t>
            </a:r>
          </a:p>
          <a:p>
            <a:pPr marL="285750" indent="-285750" algn="just" rtl="0" eaLnBrk="1" fontAlgn="b" latinLnBrk="0" hangingPunct="1">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Documents relating to the amount deposited at the time of appeal, if any</a:t>
            </a:r>
            <a:endParaRPr lang="en-US" b="0" i="0" u="none" strike="noStrike" dirty="0">
              <a:effectLst/>
              <a:latin typeface="Calibri" panose="020F0502020204030204" pitchFamily="34" charset="0"/>
              <a:cs typeface="Calibri" panose="020F0502020204030204" pitchFamily="34" charset="0"/>
            </a:endParaRPr>
          </a:p>
          <a:p>
            <a:pPr marL="0" algn="just" rtl="0" eaLnBrk="1" fontAlgn="b" latinLnBrk="0" hangingPunct="1">
              <a:spcBef>
                <a:spcPts val="0"/>
              </a:spcBef>
              <a:spcAft>
                <a:spcPts val="0"/>
              </a:spcAft>
            </a:pPr>
            <a:endParaRPr lang="en-US" sz="1800" b="0" i="0" u="none" strike="noStrike" dirty="0">
              <a:effectLst/>
              <a:latin typeface="Calibri" panose="020F0502020204030204" pitchFamily="34" charset="0"/>
              <a:cs typeface="Calibri" panose="020F0502020204030204" pitchFamily="34" charset="0"/>
            </a:endParaRPr>
          </a:p>
          <a:p>
            <a:pPr algn="just" fontAlgn="b"/>
            <a:r>
              <a:rPr lang="en-US" sz="1600" b="0" i="0" dirty="0">
                <a:solidFill>
                  <a:srgbClr val="000000"/>
                </a:solidFill>
                <a:effectLst/>
                <a:latin typeface="Calibri" panose="020F0502020204030204" pitchFamily="34" charset="0"/>
                <a:cs typeface="Calibri" panose="020F0502020204030204" pitchFamily="34" charset="0"/>
              </a:rPr>
              <a:t>As per section 75AA of th</a:t>
            </a:r>
            <a:r>
              <a:rPr lang="en-US" sz="1600" dirty="0">
                <a:solidFill>
                  <a:srgbClr val="000000"/>
                </a:solidFill>
                <a:latin typeface="Calibri" panose="020F0502020204030204" pitchFamily="34" charset="0"/>
                <a:cs typeface="Calibri" panose="020F0502020204030204" pitchFamily="34" charset="0"/>
              </a:rPr>
              <a:t>e Income Tax Ordinance, 1984, no return shall be selected for audit </a:t>
            </a:r>
            <a:r>
              <a:rPr lang="en-US" sz="1600" b="0" i="0" dirty="0">
                <a:solidFill>
                  <a:srgbClr val="000000"/>
                </a:solidFill>
                <a:effectLst/>
                <a:latin typeface="Calibri" panose="020F0502020204030204" pitchFamily="34" charset="0"/>
                <a:cs typeface="Calibri" panose="020F0502020204030204" pitchFamily="34" charset="0"/>
              </a:rPr>
              <a:t>after the expiry of four years from the end of the year in which the return was filed. Hence, after the expiry of four years, the Company might adjust the advance tax with the provision for tax elements in the financial statements. </a:t>
            </a:r>
          </a:p>
          <a:p>
            <a:pPr marL="0" algn="just" rtl="0" eaLnBrk="1" fontAlgn="b" latinLnBrk="0" hangingPunct="1">
              <a:spcBef>
                <a:spcPts val="0"/>
              </a:spcBef>
              <a:spcAft>
                <a:spcPts val="0"/>
              </a:spcAft>
            </a:pPr>
            <a:endParaRPr lang="en-US" sz="1800" b="0" i="0" u="none" strike="noStrike" dirty="0">
              <a:effectLst/>
              <a:latin typeface="Calibri" panose="020F0502020204030204" pitchFamily="34" charset="0"/>
              <a:cs typeface="Calibri" panose="020F0502020204030204" pitchFamily="34" charset="0"/>
            </a:endParaRPr>
          </a:p>
        </p:txBody>
      </p:sp>
      <p:sp>
        <p:nvSpPr>
          <p:cNvPr id="8" name="Subtitle 3">
            <a:extLst>
              <a:ext uri="{FF2B5EF4-FFF2-40B4-BE49-F238E27FC236}">
                <a16:creationId xmlns:a16="http://schemas.microsoft.com/office/drawing/2014/main" id="{5923884A-E18D-4030-AB4C-AF41B12D38B0}"/>
              </a:ext>
            </a:extLst>
          </p:cNvPr>
          <p:cNvSpPr txBox="1">
            <a:spLocks/>
          </p:cNvSpPr>
          <p:nvPr/>
        </p:nvSpPr>
        <p:spPr bwMode="gray">
          <a:xfrm>
            <a:off x="475325" y="431501"/>
            <a:ext cx="10628103" cy="81839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2400" b="1"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2000" b="0" kern="1200">
                <a:solidFill>
                  <a:schemeClr val="tx1"/>
                </a:solidFill>
                <a:latin typeface="+mn-lt"/>
                <a:ea typeface="+mn-ea"/>
                <a:cs typeface="+mn-cs"/>
              </a:defRPr>
            </a:lvl2pPr>
            <a:lvl3pPr marL="1219170" indent="0" algn="ctr" defTabSz="914400" rtl="0" eaLnBrk="1" latinLnBrk="0" hangingPunct="1">
              <a:spcBef>
                <a:spcPts val="0"/>
              </a:spcBef>
              <a:spcAft>
                <a:spcPts val="1000"/>
              </a:spcAft>
              <a:buClrTx/>
              <a:buSzPct val="100000"/>
              <a:buFont typeface="Arial" panose="020B0604020202020204" pitchFamily="34" charset="0"/>
              <a:buNone/>
              <a:defRPr lang="en-US" sz="2400" kern="1200">
                <a:solidFill>
                  <a:schemeClr val="tx1"/>
                </a:solidFill>
                <a:latin typeface="+mn-lt"/>
                <a:ea typeface="+mn-ea"/>
                <a:cs typeface="+mn-cs"/>
              </a:defRPr>
            </a:lvl3pPr>
            <a:lvl4pPr marL="1828754" indent="0" algn="ctr" defTabSz="914400" rtl="0" eaLnBrk="1" latinLnBrk="0" hangingPunct="1">
              <a:spcBef>
                <a:spcPts val="0"/>
              </a:spcBef>
              <a:spcAft>
                <a:spcPts val="1000"/>
              </a:spcAft>
              <a:buClrTx/>
              <a:buSzPct val="100000"/>
              <a:buFont typeface="Verdana" panose="020B0604030504040204" pitchFamily="34" charset="0"/>
              <a:buNone/>
              <a:defRPr lang="en-US" sz="2133" kern="1200" baseline="0">
                <a:solidFill>
                  <a:schemeClr val="tx1"/>
                </a:solidFill>
                <a:latin typeface="+mn-lt"/>
                <a:ea typeface="+mn-ea"/>
                <a:cs typeface="+mn-cs"/>
              </a:defRPr>
            </a:lvl4pPr>
            <a:lvl5pPr marL="2438339" indent="0" algn="ctr" defTabSz="798513" rtl="0" eaLnBrk="1" latinLnBrk="0" hangingPunct="1">
              <a:spcBef>
                <a:spcPts val="0"/>
              </a:spcBef>
              <a:spcAft>
                <a:spcPts val="1000"/>
              </a:spcAft>
              <a:buClrTx/>
              <a:buSzPct val="100000"/>
              <a:buFont typeface="Verdana" panose="020B0604030504040204" pitchFamily="34" charset="0"/>
              <a:buNone/>
              <a:tabLst/>
              <a:defRPr lang="en-US" sz="2133" kern="1200" baseline="0">
                <a:solidFill>
                  <a:schemeClr val="tx1"/>
                </a:solidFill>
                <a:latin typeface="+mn-lt"/>
                <a:ea typeface="+mn-ea"/>
                <a:cs typeface="+mn-cs"/>
              </a:defRPr>
            </a:lvl5pPr>
            <a:lvl6pPr marL="3047924"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914400" rtl="0" eaLnBrk="1" latinLnBrk="0" hangingPunct="1">
              <a:spcBef>
                <a:spcPts val="0"/>
              </a:spcBef>
              <a:spcAft>
                <a:spcPts val="1000"/>
              </a:spcAft>
              <a:buFont typeface="Verdana" panose="020B0604030504040204" pitchFamily="34" charset="0"/>
              <a:buNone/>
              <a:defRPr sz="2133" kern="1200">
                <a:solidFill>
                  <a:schemeClr val="tx1"/>
                </a:solidFill>
                <a:latin typeface="+mn-lt"/>
                <a:ea typeface="+mn-ea"/>
                <a:cs typeface="+mn-cs"/>
              </a:defRPr>
            </a:lvl7pPr>
            <a:lvl8pPr marL="4267093"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9pPr>
          </a:lstStyle>
          <a:p>
            <a:pPr algn="just"/>
            <a:r>
              <a:rPr lang="en-US" sz="2800" dirty="0">
                <a:solidFill>
                  <a:srgbClr val="33CC33"/>
                </a:solidFill>
                <a:latin typeface="Calibri" panose="020F0502020204030204" pitchFamily="34" charset="0"/>
                <a:cs typeface="Calibri" panose="020F0502020204030204" pitchFamily="34" charset="0"/>
              </a:rPr>
              <a:t>Adjustment between “advance tax” and “provision for tax”</a:t>
            </a:r>
          </a:p>
        </p:txBody>
      </p:sp>
    </p:spTree>
    <p:extLst>
      <p:ext uri="{BB962C8B-B14F-4D97-AF65-F5344CB8AC3E}">
        <p14:creationId xmlns:p14="http://schemas.microsoft.com/office/powerpoint/2010/main" val="281084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261726" y="2427515"/>
            <a:ext cx="7211348" cy="1001485"/>
          </a:xfrm>
        </p:spPr>
        <p:txBody>
          <a:bodyPr/>
          <a:lstStyle/>
          <a:p>
            <a:endParaRPr lang="en-US" dirty="0">
              <a:solidFill>
                <a:srgbClr val="33CC33"/>
              </a:solidFill>
            </a:endParaRPr>
          </a:p>
          <a:p>
            <a:pPr algn="ctr"/>
            <a:r>
              <a:rPr lang="en-US" sz="2800" b="0" dirty="0"/>
              <a:t>Questions?</a:t>
            </a:r>
          </a:p>
        </p:txBody>
      </p:sp>
    </p:spTree>
    <p:extLst>
      <p:ext uri="{BB962C8B-B14F-4D97-AF65-F5344CB8AC3E}">
        <p14:creationId xmlns:p14="http://schemas.microsoft.com/office/powerpoint/2010/main" val="254721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75327" y="606563"/>
            <a:ext cx="4621329" cy="736467"/>
          </a:xfrm>
        </p:spPr>
        <p:txBody>
          <a:bodyPr/>
          <a:lstStyle/>
          <a:p>
            <a:r>
              <a:rPr lang="en-US" dirty="0">
                <a:solidFill>
                  <a:srgbClr val="33CC33"/>
                </a:solidFill>
              </a:rPr>
              <a:t>Corporate Income Tax</a:t>
            </a:r>
          </a:p>
          <a:p>
            <a:endParaRPr lang="en-US" b="0" dirty="0"/>
          </a:p>
        </p:txBody>
      </p:sp>
      <p:graphicFrame>
        <p:nvGraphicFramePr>
          <p:cNvPr id="2" name="Diagram 1">
            <a:extLst>
              <a:ext uri="{FF2B5EF4-FFF2-40B4-BE49-F238E27FC236}">
                <a16:creationId xmlns:a16="http://schemas.microsoft.com/office/drawing/2014/main" id="{19F7A01C-6748-4C04-B360-EAF3436FE89E}"/>
              </a:ext>
            </a:extLst>
          </p:cNvPr>
          <p:cNvGraphicFramePr/>
          <p:nvPr>
            <p:extLst>
              <p:ext uri="{D42A27DB-BD31-4B8C-83A1-F6EECF244321}">
                <p14:modId xmlns:p14="http://schemas.microsoft.com/office/powerpoint/2010/main" val="879744025"/>
              </p:ext>
            </p:extLst>
          </p:nvPr>
        </p:nvGraphicFramePr>
        <p:xfrm>
          <a:off x="1186543" y="1409076"/>
          <a:ext cx="9296400" cy="4447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994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75327" y="606563"/>
            <a:ext cx="4621329" cy="736467"/>
          </a:xfrm>
        </p:spPr>
        <p:txBody>
          <a:bodyPr/>
          <a:lstStyle/>
          <a:p>
            <a:r>
              <a:rPr lang="en-US" dirty="0">
                <a:solidFill>
                  <a:srgbClr val="33CC33"/>
                </a:solidFill>
              </a:rPr>
              <a:t>Corporate Income Tax</a:t>
            </a:r>
          </a:p>
          <a:p>
            <a:endParaRPr lang="en-US" b="0" dirty="0"/>
          </a:p>
        </p:txBody>
      </p:sp>
      <p:graphicFrame>
        <p:nvGraphicFramePr>
          <p:cNvPr id="2" name="Diagram 1">
            <a:extLst>
              <a:ext uri="{FF2B5EF4-FFF2-40B4-BE49-F238E27FC236}">
                <a16:creationId xmlns:a16="http://schemas.microsoft.com/office/drawing/2014/main" id="{19F7A01C-6748-4C04-B360-EAF3436FE89E}"/>
              </a:ext>
            </a:extLst>
          </p:cNvPr>
          <p:cNvGraphicFramePr/>
          <p:nvPr>
            <p:extLst>
              <p:ext uri="{D42A27DB-BD31-4B8C-83A1-F6EECF244321}">
                <p14:modId xmlns:p14="http://schemas.microsoft.com/office/powerpoint/2010/main" val="2971928053"/>
              </p:ext>
            </p:extLst>
          </p:nvPr>
        </p:nvGraphicFramePr>
        <p:xfrm>
          <a:off x="2278802" y="1146817"/>
          <a:ext cx="8106170" cy="45643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ubtitle 3">
            <a:extLst>
              <a:ext uri="{FF2B5EF4-FFF2-40B4-BE49-F238E27FC236}">
                <a16:creationId xmlns:a16="http://schemas.microsoft.com/office/drawing/2014/main" id="{7BBF6139-08D5-4E7D-B2A1-36A38701696F}"/>
              </a:ext>
            </a:extLst>
          </p:cNvPr>
          <p:cNvSpPr txBox="1">
            <a:spLocks/>
          </p:cNvSpPr>
          <p:nvPr/>
        </p:nvSpPr>
        <p:spPr bwMode="gray">
          <a:xfrm>
            <a:off x="558858" y="5883203"/>
            <a:ext cx="10958228" cy="736467"/>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2400" b="1"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2000" b="0" kern="1200">
                <a:solidFill>
                  <a:schemeClr val="tx1"/>
                </a:solidFill>
                <a:latin typeface="+mn-lt"/>
                <a:ea typeface="+mn-ea"/>
                <a:cs typeface="+mn-cs"/>
              </a:defRPr>
            </a:lvl2pPr>
            <a:lvl3pPr marL="1219170" indent="0" algn="ctr" defTabSz="914400" rtl="0" eaLnBrk="1" latinLnBrk="0" hangingPunct="1">
              <a:spcBef>
                <a:spcPts val="0"/>
              </a:spcBef>
              <a:spcAft>
                <a:spcPts val="1000"/>
              </a:spcAft>
              <a:buClrTx/>
              <a:buSzPct val="100000"/>
              <a:buFont typeface="Arial" panose="020B0604020202020204" pitchFamily="34" charset="0"/>
              <a:buNone/>
              <a:defRPr lang="en-US" sz="2400" kern="1200">
                <a:solidFill>
                  <a:schemeClr val="tx1"/>
                </a:solidFill>
                <a:latin typeface="+mn-lt"/>
                <a:ea typeface="+mn-ea"/>
                <a:cs typeface="+mn-cs"/>
              </a:defRPr>
            </a:lvl3pPr>
            <a:lvl4pPr marL="1828754" indent="0" algn="ctr" defTabSz="914400" rtl="0" eaLnBrk="1" latinLnBrk="0" hangingPunct="1">
              <a:spcBef>
                <a:spcPts val="0"/>
              </a:spcBef>
              <a:spcAft>
                <a:spcPts val="1000"/>
              </a:spcAft>
              <a:buClrTx/>
              <a:buSzPct val="100000"/>
              <a:buFont typeface="Verdana" panose="020B0604030504040204" pitchFamily="34" charset="0"/>
              <a:buNone/>
              <a:defRPr lang="en-US" sz="2133" kern="1200" baseline="0">
                <a:solidFill>
                  <a:schemeClr val="tx1"/>
                </a:solidFill>
                <a:latin typeface="+mn-lt"/>
                <a:ea typeface="+mn-ea"/>
                <a:cs typeface="+mn-cs"/>
              </a:defRPr>
            </a:lvl4pPr>
            <a:lvl5pPr marL="2438339" indent="0" algn="ctr" defTabSz="798513" rtl="0" eaLnBrk="1" latinLnBrk="0" hangingPunct="1">
              <a:spcBef>
                <a:spcPts val="0"/>
              </a:spcBef>
              <a:spcAft>
                <a:spcPts val="1000"/>
              </a:spcAft>
              <a:buClrTx/>
              <a:buSzPct val="100000"/>
              <a:buFont typeface="Verdana" panose="020B0604030504040204" pitchFamily="34" charset="0"/>
              <a:buNone/>
              <a:tabLst/>
              <a:defRPr lang="en-US" sz="2133" kern="1200" baseline="0">
                <a:solidFill>
                  <a:schemeClr val="tx1"/>
                </a:solidFill>
                <a:latin typeface="+mn-lt"/>
                <a:ea typeface="+mn-ea"/>
                <a:cs typeface="+mn-cs"/>
              </a:defRPr>
            </a:lvl5pPr>
            <a:lvl6pPr marL="3047924"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914400" rtl="0" eaLnBrk="1" latinLnBrk="0" hangingPunct="1">
              <a:spcBef>
                <a:spcPts val="0"/>
              </a:spcBef>
              <a:spcAft>
                <a:spcPts val="1000"/>
              </a:spcAft>
              <a:buFont typeface="Verdana" panose="020B0604030504040204" pitchFamily="34" charset="0"/>
              <a:buNone/>
              <a:defRPr sz="2133" kern="1200">
                <a:solidFill>
                  <a:schemeClr val="tx1"/>
                </a:solidFill>
                <a:latin typeface="+mn-lt"/>
                <a:ea typeface="+mn-ea"/>
                <a:cs typeface="+mn-cs"/>
              </a:defRPr>
            </a:lvl7pPr>
            <a:lvl8pPr marL="4267093"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9pPr>
          </a:lstStyle>
          <a:p>
            <a:r>
              <a:rPr lang="en-US" sz="1400" dirty="0">
                <a:solidFill>
                  <a:srgbClr val="33CC33"/>
                </a:solidFill>
              </a:rPr>
              <a:t>*Tax deducted at source (TDS) on income</a:t>
            </a:r>
            <a:endParaRPr lang="en-US" sz="1400" b="0" dirty="0"/>
          </a:p>
        </p:txBody>
      </p:sp>
      <p:sp>
        <p:nvSpPr>
          <p:cNvPr id="6" name="Subtitle 3">
            <a:extLst>
              <a:ext uri="{FF2B5EF4-FFF2-40B4-BE49-F238E27FC236}">
                <a16:creationId xmlns:a16="http://schemas.microsoft.com/office/drawing/2014/main" id="{D3E8071B-F09D-452C-B20E-D0ECE1DB55EF}"/>
              </a:ext>
            </a:extLst>
          </p:cNvPr>
          <p:cNvSpPr txBox="1">
            <a:spLocks/>
          </p:cNvSpPr>
          <p:nvPr/>
        </p:nvSpPr>
        <p:spPr bwMode="gray">
          <a:xfrm>
            <a:off x="3036496" y="3323025"/>
            <a:ext cx="1650941" cy="736467"/>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2400" b="1"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2000" b="0" kern="1200">
                <a:solidFill>
                  <a:schemeClr val="tx1"/>
                </a:solidFill>
                <a:latin typeface="+mn-lt"/>
                <a:ea typeface="+mn-ea"/>
                <a:cs typeface="+mn-cs"/>
              </a:defRPr>
            </a:lvl2pPr>
            <a:lvl3pPr marL="1219170" indent="0" algn="ctr" defTabSz="914400" rtl="0" eaLnBrk="1" latinLnBrk="0" hangingPunct="1">
              <a:spcBef>
                <a:spcPts val="0"/>
              </a:spcBef>
              <a:spcAft>
                <a:spcPts val="1000"/>
              </a:spcAft>
              <a:buClrTx/>
              <a:buSzPct val="100000"/>
              <a:buFont typeface="Arial" panose="020B0604020202020204" pitchFamily="34" charset="0"/>
              <a:buNone/>
              <a:defRPr lang="en-US" sz="2400" kern="1200">
                <a:solidFill>
                  <a:schemeClr val="tx1"/>
                </a:solidFill>
                <a:latin typeface="+mn-lt"/>
                <a:ea typeface="+mn-ea"/>
                <a:cs typeface="+mn-cs"/>
              </a:defRPr>
            </a:lvl3pPr>
            <a:lvl4pPr marL="1828754" indent="0" algn="ctr" defTabSz="914400" rtl="0" eaLnBrk="1" latinLnBrk="0" hangingPunct="1">
              <a:spcBef>
                <a:spcPts val="0"/>
              </a:spcBef>
              <a:spcAft>
                <a:spcPts val="1000"/>
              </a:spcAft>
              <a:buClrTx/>
              <a:buSzPct val="100000"/>
              <a:buFont typeface="Verdana" panose="020B0604030504040204" pitchFamily="34" charset="0"/>
              <a:buNone/>
              <a:defRPr lang="en-US" sz="2133" kern="1200" baseline="0">
                <a:solidFill>
                  <a:schemeClr val="tx1"/>
                </a:solidFill>
                <a:latin typeface="+mn-lt"/>
                <a:ea typeface="+mn-ea"/>
                <a:cs typeface="+mn-cs"/>
              </a:defRPr>
            </a:lvl4pPr>
            <a:lvl5pPr marL="2438339" indent="0" algn="ctr" defTabSz="798513" rtl="0" eaLnBrk="1" latinLnBrk="0" hangingPunct="1">
              <a:spcBef>
                <a:spcPts val="0"/>
              </a:spcBef>
              <a:spcAft>
                <a:spcPts val="1000"/>
              </a:spcAft>
              <a:buClrTx/>
              <a:buSzPct val="100000"/>
              <a:buFont typeface="Verdana" panose="020B0604030504040204" pitchFamily="34" charset="0"/>
              <a:buNone/>
              <a:tabLst/>
              <a:defRPr lang="en-US" sz="2133" kern="1200" baseline="0">
                <a:solidFill>
                  <a:schemeClr val="tx1"/>
                </a:solidFill>
                <a:latin typeface="+mn-lt"/>
                <a:ea typeface="+mn-ea"/>
                <a:cs typeface="+mn-cs"/>
              </a:defRPr>
            </a:lvl5pPr>
            <a:lvl6pPr marL="3047924"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914400" rtl="0" eaLnBrk="1" latinLnBrk="0" hangingPunct="1">
              <a:spcBef>
                <a:spcPts val="0"/>
              </a:spcBef>
              <a:spcAft>
                <a:spcPts val="1000"/>
              </a:spcAft>
              <a:buFont typeface="Verdana" panose="020B0604030504040204" pitchFamily="34" charset="0"/>
              <a:buNone/>
              <a:defRPr sz="2133" kern="1200">
                <a:solidFill>
                  <a:schemeClr val="tx1"/>
                </a:solidFill>
                <a:latin typeface="+mn-lt"/>
                <a:ea typeface="+mn-ea"/>
                <a:cs typeface="+mn-cs"/>
              </a:defRPr>
            </a:lvl7pPr>
            <a:lvl8pPr marL="4267093"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9pPr>
          </a:lstStyle>
          <a:p>
            <a:r>
              <a:rPr lang="en-US" b="0" dirty="0"/>
              <a:t>Higher of </a:t>
            </a:r>
          </a:p>
        </p:txBody>
      </p:sp>
      <p:sp>
        <p:nvSpPr>
          <p:cNvPr id="7" name="Subtitle 3">
            <a:extLst>
              <a:ext uri="{FF2B5EF4-FFF2-40B4-BE49-F238E27FC236}">
                <a16:creationId xmlns:a16="http://schemas.microsoft.com/office/drawing/2014/main" id="{C47326FC-F351-4FE4-9850-9B2FA6D039C0}"/>
              </a:ext>
            </a:extLst>
          </p:cNvPr>
          <p:cNvSpPr txBox="1">
            <a:spLocks/>
          </p:cNvSpPr>
          <p:nvPr/>
        </p:nvSpPr>
        <p:spPr bwMode="gray">
          <a:xfrm>
            <a:off x="2152291" y="4942787"/>
            <a:ext cx="1650941" cy="736467"/>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2400" b="1"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2000" b="0" kern="1200">
                <a:solidFill>
                  <a:schemeClr val="tx1"/>
                </a:solidFill>
                <a:latin typeface="+mn-lt"/>
                <a:ea typeface="+mn-ea"/>
                <a:cs typeface="+mn-cs"/>
              </a:defRPr>
            </a:lvl2pPr>
            <a:lvl3pPr marL="1219170" indent="0" algn="ctr" defTabSz="914400" rtl="0" eaLnBrk="1" latinLnBrk="0" hangingPunct="1">
              <a:spcBef>
                <a:spcPts val="0"/>
              </a:spcBef>
              <a:spcAft>
                <a:spcPts val="1000"/>
              </a:spcAft>
              <a:buClrTx/>
              <a:buSzPct val="100000"/>
              <a:buFont typeface="Arial" panose="020B0604020202020204" pitchFamily="34" charset="0"/>
              <a:buNone/>
              <a:defRPr lang="en-US" sz="2400" kern="1200">
                <a:solidFill>
                  <a:schemeClr val="tx1"/>
                </a:solidFill>
                <a:latin typeface="+mn-lt"/>
                <a:ea typeface="+mn-ea"/>
                <a:cs typeface="+mn-cs"/>
              </a:defRPr>
            </a:lvl3pPr>
            <a:lvl4pPr marL="1828754" indent="0" algn="ctr" defTabSz="914400" rtl="0" eaLnBrk="1" latinLnBrk="0" hangingPunct="1">
              <a:spcBef>
                <a:spcPts val="0"/>
              </a:spcBef>
              <a:spcAft>
                <a:spcPts val="1000"/>
              </a:spcAft>
              <a:buClrTx/>
              <a:buSzPct val="100000"/>
              <a:buFont typeface="Verdana" panose="020B0604030504040204" pitchFamily="34" charset="0"/>
              <a:buNone/>
              <a:defRPr lang="en-US" sz="2133" kern="1200" baseline="0">
                <a:solidFill>
                  <a:schemeClr val="tx1"/>
                </a:solidFill>
                <a:latin typeface="+mn-lt"/>
                <a:ea typeface="+mn-ea"/>
                <a:cs typeface="+mn-cs"/>
              </a:defRPr>
            </a:lvl4pPr>
            <a:lvl5pPr marL="2438339" indent="0" algn="ctr" defTabSz="798513" rtl="0" eaLnBrk="1" latinLnBrk="0" hangingPunct="1">
              <a:spcBef>
                <a:spcPts val="0"/>
              </a:spcBef>
              <a:spcAft>
                <a:spcPts val="1000"/>
              </a:spcAft>
              <a:buClrTx/>
              <a:buSzPct val="100000"/>
              <a:buFont typeface="Verdana" panose="020B0604030504040204" pitchFamily="34" charset="0"/>
              <a:buNone/>
              <a:tabLst/>
              <a:defRPr lang="en-US" sz="2133" kern="1200" baseline="0">
                <a:solidFill>
                  <a:schemeClr val="tx1"/>
                </a:solidFill>
                <a:latin typeface="+mn-lt"/>
                <a:ea typeface="+mn-ea"/>
                <a:cs typeface="+mn-cs"/>
              </a:defRPr>
            </a:lvl5pPr>
            <a:lvl6pPr marL="3047924"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914400" rtl="0" eaLnBrk="1" latinLnBrk="0" hangingPunct="1">
              <a:spcBef>
                <a:spcPts val="0"/>
              </a:spcBef>
              <a:spcAft>
                <a:spcPts val="1000"/>
              </a:spcAft>
              <a:buFont typeface="Verdana" panose="020B0604030504040204" pitchFamily="34" charset="0"/>
              <a:buNone/>
              <a:defRPr sz="2133" kern="1200">
                <a:solidFill>
                  <a:schemeClr val="tx1"/>
                </a:solidFill>
                <a:latin typeface="+mn-lt"/>
                <a:ea typeface="+mn-ea"/>
                <a:cs typeface="+mn-cs"/>
              </a:defRPr>
            </a:lvl7pPr>
            <a:lvl8pPr marL="4267093"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9pPr>
          </a:lstStyle>
          <a:p>
            <a:r>
              <a:rPr lang="en-US" b="0" dirty="0"/>
              <a:t>Higher of </a:t>
            </a:r>
          </a:p>
        </p:txBody>
      </p:sp>
    </p:spTree>
    <p:extLst>
      <p:ext uri="{BB962C8B-B14F-4D97-AF65-F5344CB8AC3E}">
        <p14:creationId xmlns:p14="http://schemas.microsoft.com/office/powerpoint/2010/main" val="123264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75327" y="463683"/>
            <a:ext cx="6981387" cy="672593"/>
          </a:xfrm>
        </p:spPr>
        <p:txBody>
          <a:bodyPr/>
          <a:lstStyle/>
          <a:p>
            <a:r>
              <a:rPr lang="en-US" dirty="0">
                <a:solidFill>
                  <a:srgbClr val="33CC33"/>
                </a:solidFill>
              </a:rPr>
              <a:t>Minimum Tax – Section 82C</a:t>
            </a:r>
          </a:p>
          <a:p>
            <a:endParaRPr lang="en-US" b="0" dirty="0"/>
          </a:p>
        </p:txBody>
      </p:sp>
      <p:sp>
        <p:nvSpPr>
          <p:cNvPr id="15" name="TextBox 14">
            <a:extLst>
              <a:ext uri="{FF2B5EF4-FFF2-40B4-BE49-F238E27FC236}">
                <a16:creationId xmlns:a16="http://schemas.microsoft.com/office/drawing/2014/main" id="{D8EC10DC-E501-4856-A702-4521F37C7548}"/>
              </a:ext>
            </a:extLst>
          </p:cNvPr>
          <p:cNvSpPr txBox="1"/>
          <p:nvPr/>
        </p:nvSpPr>
        <p:spPr>
          <a:xfrm>
            <a:off x="377355" y="947264"/>
            <a:ext cx="10753430" cy="923330"/>
          </a:xfrm>
          <a:prstGeom prst="rect">
            <a:avLst/>
          </a:prstGeom>
          <a:noFill/>
        </p:spPr>
        <p:txBody>
          <a:bodyPr wrap="square">
            <a:spAutoFit/>
          </a:bodyPr>
          <a:lstStyle/>
          <a:p>
            <a:pPr algn="just"/>
            <a:r>
              <a:rPr lang="en-US" b="0" i="0" u="none" strike="noStrike" dirty="0">
                <a:solidFill>
                  <a:srgbClr val="000000"/>
                </a:solidFill>
                <a:effectLst/>
                <a:latin typeface="Calibri" panose="020F0502020204030204" pitchFamily="34" charset="0"/>
              </a:rPr>
              <a:t>Every Company shall irrespective of its profits or loss in an assessment year for any reason whatsoever, including sustaining of a loss, the setting off a loss of earlier year or years or claiming of allowances or deductions (including depreciation) allowed under the Income Tax Ordinance, 1984 be liable to pay minimum tax.</a:t>
            </a:r>
          </a:p>
        </p:txBody>
      </p:sp>
      <p:graphicFrame>
        <p:nvGraphicFramePr>
          <p:cNvPr id="8" name="Diagram 7">
            <a:extLst>
              <a:ext uri="{FF2B5EF4-FFF2-40B4-BE49-F238E27FC236}">
                <a16:creationId xmlns:a16="http://schemas.microsoft.com/office/drawing/2014/main" id="{BF966848-5BC7-4018-A7AA-FF824B0DE541}"/>
              </a:ext>
            </a:extLst>
          </p:cNvPr>
          <p:cNvGraphicFramePr/>
          <p:nvPr>
            <p:extLst>
              <p:ext uri="{D42A27DB-BD31-4B8C-83A1-F6EECF244321}">
                <p14:modId xmlns:p14="http://schemas.microsoft.com/office/powerpoint/2010/main" val="3376142326"/>
              </p:ext>
            </p:extLst>
          </p:nvPr>
        </p:nvGraphicFramePr>
        <p:xfrm>
          <a:off x="2311461" y="2354175"/>
          <a:ext cx="7148226" cy="33825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0809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75327" y="463683"/>
            <a:ext cx="9125873" cy="672593"/>
          </a:xfrm>
        </p:spPr>
        <p:txBody>
          <a:bodyPr/>
          <a:lstStyle/>
          <a:p>
            <a:r>
              <a:rPr lang="en-US" dirty="0">
                <a:solidFill>
                  <a:srgbClr val="33CC33"/>
                </a:solidFill>
              </a:rPr>
              <a:t>Minimum Tax - based on Gross Receipts (Turnover)</a:t>
            </a:r>
          </a:p>
          <a:p>
            <a:endParaRPr lang="en-US" b="0" dirty="0"/>
          </a:p>
        </p:txBody>
      </p:sp>
      <p:sp>
        <p:nvSpPr>
          <p:cNvPr id="14" name="TextBox 13">
            <a:extLst>
              <a:ext uri="{FF2B5EF4-FFF2-40B4-BE49-F238E27FC236}">
                <a16:creationId xmlns:a16="http://schemas.microsoft.com/office/drawing/2014/main" id="{CAB4B449-76A5-4DBD-B3FD-8269D7B204A7}"/>
              </a:ext>
            </a:extLst>
          </p:cNvPr>
          <p:cNvSpPr txBox="1"/>
          <p:nvPr/>
        </p:nvSpPr>
        <p:spPr>
          <a:xfrm>
            <a:off x="475327" y="1241550"/>
            <a:ext cx="6093500" cy="338554"/>
          </a:xfrm>
          <a:prstGeom prst="rect">
            <a:avLst/>
          </a:prstGeom>
          <a:noFill/>
        </p:spPr>
        <p:txBody>
          <a:bodyPr wrap="square">
            <a:spAutoFit/>
          </a:bodyPr>
          <a:lstStyle/>
          <a:p>
            <a:r>
              <a:rPr lang="en-US" sz="1600" b="1" i="0" u="none" strike="noStrike" dirty="0">
                <a:solidFill>
                  <a:srgbClr val="000000"/>
                </a:solidFill>
                <a:effectLst/>
                <a:latin typeface="Calibri" panose="020F0502020204030204" pitchFamily="34" charset="0"/>
              </a:rPr>
              <a:t>Minimum tax on Gross Receipt</a:t>
            </a:r>
            <a:r>
              <a:rPr lang="en-US" sz="1600" dirty="0"/>
              <a:t> </a:t>
            </a:r>
          </a:p>
        </p:txBody>
      </p:sp>
      <p:graphicFrame>
        <p:nvGraphicFramePr>
          <p:cNvPr id="9" name="Table 8">
            <a:extLst>
              <a:ext uri="{FF2B5EF4-FFF2-40B4-BE49-F238E27FC236}">
                <a16:creationId xmlns:a16="http://schemas.microsoft.com/office/drawing/2014/main" id="{0919B2B9-1510-403D-84B4-631707EFA92A}"/>
              </a:ext>
            </a:extLst>
          </p:cNvPr>
          <p:cNvGraphicFramePr>
            <a:graphicFrameLocks noGrp="1"/>
          </p:cNvGraphicFramePr>
          <p:nvPr>
            <p:extLst>
              <p:ext uri="{D42A27DB-BD31-4B8C-83A1-F6EECF244321}">
                <p14:modId xmlns:p14="http://schemas.microsoft.com/office/powerpoint/2010/main" val="1495728568"/>
              </p:ext>
            </p:extLst>
          </p:nvPr>
        </p:nvGraphicFramePr>
        <p:xfrm>
          <a:off x="475327" y="1685378"/>
          <a:ext cx="10591801" cy="2153641"/>
        </p:xfrm>
        <a:graphic>
          <a:graphicData uri="http://schemas.openxmlformats.org/drawingml/2006/table">
            <a:tbl>
              <a:tblPr>
                <a:tableStyleId>{5C22544A-7EE6-4342-B048-85BDC9FD1C3A}</a:tableStyleId>
              </a:tblPr>
              <a:tblGrid>
                <a:gridCol w="793670">
                  <a:extLst>
                    <a:ext uri="{9D8B030D-6E8A-4147-A177-3AD203B41FA5}">
                      <a16:colId xmlns:a16="http://schemas.microsoft.com/office/drawing/2014/main" val="564356935"/>
                    </a:ext>
                  </a:extLst>
                </a:gridCol>
                <a:gridCol w="8028147">
                  <a:extLst>
                    <a:ext uri="{9D8B030D-6E8A-4147-A177-3AD203B41FA5}">
                      <a16:colId xmlns:a16="http://schemas.microsoft.com/office/drawing/2014/main" val="1513358444"/>
                    </a:ext>
                  </a:extLst>
                </a:gridCol>
                <a:gridCol w="1769984">
                  <a:extLst>
                    <a:ext uri="{9D8B030D-6E8A-4147-A177-3AD203B41FA5}">
                      <a16:colId xmlns:a16="http://schemas.microsoft.com/office/drawing/2014/main" val="687475118"/>
                    </a:ext>
                  </a:extLst>
                </a:gridCol>
              </a:tblGrid>
              <a:tr h="395857">
                <a:tc>
                  <a:txBody>
                    <a:bodyPr/>
                    <a:lstStyle/>
                    <a:p>
                      <a:pPr algn="ctr" fontAlgn="ctr"/>
                      <a:r>
                        <a:rPr lang="en-US" sz="1200" b="1" u="none" strike="noStrike" dirty="0">
                          <a:effectLst/>
                        </a:rPr>
                        <a:t>Sl. No.</a:t>
                      </a:r>
                      <a:endParaRPr lang="en-US" sz="1200" b="1" i="0" u="none" strike="noStrike" dirty="0">
                        <a:solidFill>
                          <a:srgbClr val="000000"/>
                        </a:solidFill>
                        <a:effectLst/>
                        <a:latin typeface="Calibri" panose="020F0502020204030204" pitchFamily="34" charset="0"/>
                      </a:endParaRPr>
                    </a:p>
                  </a:txBody>
                  <a:tcPr marL="85725" marR="9525" marT="9525" marB="0" anchor="ctr"/>
                </a:tc>
                <a:tc>
                  <a:txBody>
                    <a:bodyPr/>
                    <a:lstStyle/>
                    <a:p>
                      <a:pPr algn="ctr" fontAlgn="ctr"/>
                      <a:r>
                        <a:rPr lang="en-US" sz="1200" b="1" u="none" strike="noStrike" dirty="0">
                          <a:effectLst/>
                        </a:rPr>
                        <a:t>Classes of </a:t>
                      </a:r>
                      <a:r>
                        <a:rPr lang="en-US" sz="1200" b="1" u="none" strike="noStrike" dirty="0" err="1">
                          <a:effectLst/>
                        </a:rPr>
                        <a:t>assessee</a:t>
                      </a:r>
                      <a:endParaRPr lang="en-US" sz="1200" b="1" i="0" u="none" strike="noStrike" dirty="0">
                        <a:solidFill>
                          <a:srgbClr val="000000"/>
                        </a:solidFill>
                        <a:effectLst/>
                        <a:latin typeface="Calibri" panose="020F0502020204030204" pitchFamily="34" charset="0"/>
                      </a:endParaRPr>
                    </a:p>
                  </a:txBody>
                  <a:tcPr marL="85725" marR="9525" marT="9525" marB="0" anchor="ctr"/>
                </a:tc>
                <a:tc>
                  <a:txBody>
                    <a:bodyPr/>
                    <a:lstStyle/>
                    <a:p>
                      <a:pPr algn="ctr" fontAlgn="ctr"/>
                      <a:r>
                        <a:rPr lang="en-US" sz="1200" b="1" u="none" strike="noStrike" dirty="0">
                          <a:effectLst/>
                        </a:rPr>
                        <a:t>Rate of minimum tax of gross receipt</a:t>
                      </a:r>
                    </a:p>
                    <a:p>
                      <a:pPr algn="ctr" fontAlgn="ctr"/>
                      <a:endParaRPr lang="en-US" sz="1200" b="1" i="0" u="none" strike="noStrike" dirty="0">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74845912"/>
                  </a:ext>
                </a:extLst>
              </a:tr>
              <a:tr h="385235">
                <a:tc>
                  <a:txBody>
                    <a:bodyPr/>
                    <a:lstStyle/>
                    <a:p>
                      <a:pPr algn="ctr" fontAlgn="ctr"/>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ctr"/>
                      <a:r>
                        <a:rPr lang="en-US" sz="1600" u="none" strike="noStrike" dirty="0">
                          <a:effectLst/>
                        </a:rPr>
                        <a:t>Manufacturer of cigarette, bidi, chewing tobacco, smokeless tobacco or any other tobacco products</a:t>
                      </a:r>
                    </a:p>
                    <a:p>
                      <a:pPr algn="l" fontAlgn="ctr"/>
                      <a:endParaRPr lang="en-US" sz="1600" b="0" i="0" u="none" strike="noStrike" dirty="0">
                        <a:solidFill>
                          <a:srgbClr val="000000"/>
                        </a:solidFill>
                        <a:effectLst/>
                        <a:latin typeface="Calibri" panose="020F0502020204030204" pitchFamily="34" charset="0"/>
                      </a:endParaRPr>
                    </a:p>
                  </a:txBody>
                  <a:tcPr marL="85725" marR="9525" marT="9525" marB="0"/>
                </a:tc>
                <a:tc>
                  <a:txBody>
                    <a:bodyPr/>
                    <a:lstStyle/>
                    <a:p>
                      <a:pPr algn="ctr" fontAlgn="ctr"/>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785227851"/>
                  </a:ext>
                </a:extLst>
              </a:tr>
              <a:tr h="387422">
                <a:tc>
                  <a:txBody>
                    <a:bodyPr/>
                    <a:lstStyle/>
                    <a:p>
                      <a:pPr algn="ctr" fontAlgn="ctr"/>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ctr"/>
                      <a:r>
                        <a:rPr lang="en-US" sz="1600" u="none" strike="noStrike" dirty="0">
                          <a:effectLst/>
                        </a:rPr>
                        <a:t>Mobile phone operator</a:t>
                      </a:r>
                    </a:p>
                    <a:p>
                      <a:pPr algn="l" fontAlgn="ctr"/>
                      <a:endParaRPr lang="en-US" sz="1600" b="0" i="0" u="none" strike="noStrike" dirty="0">
                        <a:solidFill>
                          <a:srgbClr val="000000"/>
                        </a:solidFill>
                        <a:effectLst/>
                        <a:latin typeface="Calibri" panose="020F0502020204030204" pitchFamily="34" charset="0"/>
                      </a:endParaRPr>
                    </a:p>
                  </a:txBody>
                  <a:tcPr marL="85725" marR="9525" marT="9525" marB="0"/>
                </a:tc>
                <a:tc>
                  <a:txBody>
                    <a:bodyPr/>
                    <a:lstStyle/>
                    <a:p>
                      <a:pPr algn="ctr" fontAlgn="ctr"/>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143276395"/>
                  </a:ext>
                </a:extLst>
              </a:tr>
              <a:tr h="357226">
                <a:tc>
                  <a:txBody>
                    <a:bodyPr/>
                    <a:lstStyle/>
                    <a:p>
                      <a:pPr algn="ctr" fontAlgn="ctr"/>
                      <a:r>
                        <a:rPr lang="en-US" sz="1600" u="none" strike="noStrike" kern="1200" dirty="0">
                          <a:solidFill>
                            <a:schemeClr val="dk1"/>
                          </a:solidFill>
                          <a:effectLst/>
                          <a:latin typeface="+mn-lt"/>
                          <a:ea typeface="+mn-ea"/>
                          <a:cs typeface="+mn-cs"/>
                        </a:rPr>
                        <a:t>3</a:t>
                      </a:r>
                    </a:p>
                  </a:txBody>
                  <a:tcPr marL="9525" marR="9525" marT="9525" marB="0"/>
                </a:tc>
                <a:tc>
                  <a:txBody>
                    <a:bodyPr/>
                    <a:lstStyle/>
                    <a:p>
                      <a:pPr algn="just" fontAlgn="ctr"/>
                      <a:r>
                        <a:rPr lang="en-US" sz="1600" u="none" strike="noStrike" dirty="0">
                          <a:effectLst/>
                        </a:rPr>
                        <a:t>Any other cases</a:t>
                      </a:r>
                      <a:endParaRPr lang="en-US" sz="1600" b="0" i="0" u="none" strike="noStrike" dirty="0">
                        <a:solidFill>
                          <a:srgbClr val="000000"/>
                        </a:solidFill>
                        <a:effectLst/>
                        <a:latin typeface="Calibri" panose="020F0502020204030204" pitchFamily="34" charset="0"/>
                      </a:endParaRPr>
                    </a:p>
                  </a:txBody>
                  <a:tcPr marL="9525" marR="9525" marT="9525" marB="0"/>
                </a:tc>
                <a:tc>
                  <a:txBody>
                    <a:bodyPr/>
                    <a:lstStyle/>
                    <a:p>
                      <a:pPr algn="ctr" fontAlgn="ctr"/>
                      <a:r>
                        <a:rPr lang="en-US" sz="1600" u="none" strike="noStrike" dirty="0">
                          <a:effectLst/>
                        </a:rPr>
                        <a:t>0.60%</a:t>
                      </a:r>
                      <a:endParaRPr lang="en-US"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25411714"/>
                  </a:ext>
                </a:extLst>
              </a:tr>
            </a:tbl>
          </a:graphicData>
        </a:graphic>
      </p:graphicFrame>
      <p:sp>
        <p:nvSpPr>
          <p:cNvPr id="12" name="TextBox 11">
            <a:extLst>
              <a:ext uri="{FF2B5EF4-FFF2-40B4-BE49-F238E27FC236}">
                <a16:creationId xmlns:a16="http://schemas.microsoft.com/office/drawing/2014/main" id="{7781D8A9-BA1C-4CBF-BFFA-CA435923AEBE}"/>
              </a:ext>
            </a:extLst>
          </p:cNvPr>
          <p:cNvSpPr txBox="1"/>
          <p:nvPr/>
        </p:nvSpPr>
        <p:spPr>
          <a:xfrm>
            <a:off x="475327" y="3919149"/>
            <a:ext cx="10667172" cy="646331"/>
          </a:xfrm>
          <a:prstGeom prst="rect">
            <a:avLst/>
          </a:prstGeom>
          <a:noFill/>
        </p:spPr>
        <p:txBody>
          <a:bodyPr wrap="square">
            <a:spAutoFit/>
          </a:bodyPr>
          <a:lstStyle/>
          <a:p>
            <a:pPr algn="just"/>
            <a:r>
              <a:rPr lang="en-US" b="0" i="0" u="none" strike="noStrike" dirty="0">
                <a:solidFill>
                  <a:srgbClr val="000000"/>
                </a:solidFill>
                <a:effectLst/>
                <a:latin typeface="Calibri" panose="020F0502020204030204" pitchFamily="34" charset="0"/>
              </a:rPr>
              <a:t>However, the rate of minimum tax would be 0.10% of gross receipt in case of a new industry engaged in manufacturing of goods for the first 3 (three) income years.</a:t>
            </a:r>
            <a:endParaRPr lang="en-US" dirty="0"/>
          </a:p>
        </p:txBody>
      </p:sp>
      <p:sp>
        <p:nvSpPr>
          <p:cNvPr id="8" name="TextBox 7">
            <a:extLst>
              <a:ext uri="{FF2B5EF4-FFF2-40B4-BE49-F238E27FC236}">
                <a16:creationId xmlns:a16="http://schemas.microsoft.com/office/drawing/2014/main" id="{4FDCEAA6-D49D-4B73-B34F-09173E24096B}"/>
              </a:ext>
            </a:extLst>
          </p:cNvPr>
          <p:cNvSpPr txBox="1"/>
          <p:nvPr/>
        </p:nvSpPr>
        <p:spPr>
          <a:xfrm>
            <a:off x="475327" y="4849456"/>
            <a:ext cx="10667172" cy="646331"/>
          </a:xfrm>
          <a:prstGeom prst="rect">
            <a:avLst/>
          </a:prstGeom>
          <a:noFill/>
        </p:spPr>
        <p:txBody>
          <a:bodyPr wrap="square">
            <a:spAutoFit/>
          </a:bodyPr>
          <a:lstStyle/>
          <a:p>
            <a:pPr algn="just"/>
            <a:r>
              <a:rPr lang="en-US" sz="1800" b="0" dirty="0">
                <a:solidFill>
                  <a:srgbClr val="000000"/>
                </a:solidFill>
                <a:latin typeface="Calibri" panose="020F0502020204030204" pitchFamily="34" charset="0"/>
                <a:cs typeface="Calibri" panose="020F0502020204030204" pitchFamily="34" charset="0"/>
              </a:rPr>
              <a:t>Minimum tax </a:t>
            </a:r>
            <a:r>
              <a:rPr lang="en-US" sz="1800" b="0" i="0" dirty="0">
                <a:solidFill>
                  <a:srgbClr val="000000"/>
                </a:solidFill>
                <a:effectLst/>
                <a:latin typeface="Calibri" panose="020F0502020204030204" pitchFamily="34" charset="0"/>
                <a:cs typeface="Calibri" panose="020F0502020204030204" pitchFamily="34" charset="0"/>
              </a:rPr>
              <a:t>from sources that enjoys “tax exemption” or “reduced tax rate” shall be calculated in proportion rate.</a:t>
            </a:r>
            <a:endParaRPr lang="en-US" dirty="0"/>
          </a:p>
        </p:txBody>
      </p:sp>
    </p:spTree>
    <p:extLst>
      <p:ext uri="{BB962C8B-B14F-4D97-AF65-F5344CB8AC3E}">
        <p14:creationId xmlns:p14="http://schemas.microsoft.com/office/powerpoint/2010/main" val="156028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4B4B0-D779-40BD-8C0C-EACAB835C9F4}"/>
              </a:ext>
            </a:extLst>
          </p:cNvPr>
          <p:cNvSpPr/>
          <p:nvPr/>
        </p:nvSpPr>
        <p:spPr bwMode="gray">
          <a:xfrm>
            <a:off x="337981" y="1348508"/>
            <a:ext cx="10779381" cy="1699492"/>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just">
              <a:lnSpc>
                <a:spcPct val="106000"/>
              </a:lnSpc>
              <a:buFont typeface="Wingdings 2" pitchFamily="18" charset="2"/>
              <a:buNone/>
            </a:pPr>
            <a:r>
              <a:rPr lang="en-US" sz="1600" b="1" dirty="0">
                <a:solidFill>
                  <a:srgbClr val="000000"/>
                </a:solidFill>
                <a:latin typeface="Calibri" panose="020F0502020204030204" pitchFamily="34" charset="0"/>
              </a:rPr>
              <a:t>TDS from below sections are “Minimum Tax”</a:t>
            </a:r>
          </a:p>
          <a:p>
            <a:pPr algn="just">
              <a:lnSpc>
                <a:spcPct val="106000"/>
              </a:lnSpc>
              <a:buFont typeface="Wingdings 2" pitchFamily="18" charset="2"/>
              <a:buNone/>
            </a:pPr>
            <a:endParaRPr lang="en-US" sz="1600" b="1" i="0" u="none" strike="noStrike" dirty="0">
              <a:solidFill>
                <a:srgbClr val="000000"/>
              </a:solidFill>
              <a:effectLst/>
              <a:latin typeface="Calibri" panose="020F0502020204030204" pitchFamily="34" charset="0"/>
            </a:endParaRPr>
          </a:p>
          <a:p>
            <a:pPr algn="just">
              <a:lnSpc>
                <a:spcPct val="106000"/>
              </a:lnSpc>
              <a:buFont typeface="Wingdings 2" pitchFamily="18" charset="2"/>
              <a:buNone/>
            </a:pPr>
            <a:r>
              <a:rPr lang="en-US" sz="1600" b="0" i="0" u="none" strike="noStrike" dirty="0">
                <a:solidFill>
                  <a:srgbClr val="000000"/>
                </a:solidFill>
                <a:effectLst/>
                <a:latin typeface="Calibri" panose="020F0502020204030204" pitchFamily="34" charset="0"/>
              </a:rPr>
              <a:t>52, 52A, ”SL. No. 1, 2 and 14 of the Table of sub-section (1) of section 52AA”, 52AAA, 52B, 52C, 52D, 52JJ, 52N, 52O, 52Q, 52R, 53, 53AA, 53B, 53BB, 53BBB, 53C, 53CCC, 53DDD, 53E, 53EE, 53, 53FF, 53G, 53GG, 53H, 53M, 53N, 53, 53Q, 53R and 55</a:t>
            </a:r>
            <a:r>
              <a:rPr lang="en-US" sz="1600" b="0" i="0" u="none" strike="noStrike" dirty="0">
                <a:solidFill>
                  <a:srgbClr val="000000"/>
                </a:solidFill>
                <a:latin typeface="Calibri" panose="020F0502020204030204" pitchFamily="34" charset="0"/>
              </a:rPr>
              <a:t>.</a:t>
            </a:r>
          </a:p>
          <a:p>
            <a:pPr algn="just">
              <a:lnSpc>
                <a:spcPct val="106000"/>
              </a:lnSpc>
              <a:buFont typeface="Wingdings 2" pitchFamily="18" charset="2"/>
              <a:buNone/>
            </a:pPr>
            <a:endParaRPr lang="en-US" sz="1600" dirty="0">
              <a:solidFill>
                <a:srgbClr val="000000"/>
              </a:solidFill>
              <a:latin typeface="Calibri" panose="020F0502020204030204" pitchFamily="34" charset="0"/>
            </a:endParaRPr>
          </a:p>
          <a:p>
            <a:pPr algn="just">
              <a:lnSpc>
                <a:spcPct val="106000"/>
              </a:lnSpc>
              <a:buFont typeface="Wingdings 2" pitchFamily="18" charset="2"/>
              <a:buNone/>
            </a:pPr>
            <a:endParaRPr lang="en-US" sz="1600" b="0" i="0" u="none" strike="noStrike" dirty="0">
              <a:solidFill>
                <a:srgbClr val="000000"/>
              </a:solidFill>
              <a:latin typeface="Calibri" panose="020F0502020204030204" pitchFamily="34" charset="0"/>
            </a:endParaRPr>
          </a:p>
          <a:p>
            <a:pPr algn="just">
              <a:lnSpc>
                <a:spcPct val="106000"/>
              </a:lnSpc>
              <a:buFont typeface="Wingdings 2" pitchFamily="18" charset="2"/>
              <a:buNone/>
            </a:pPr>
            <a:endParaRPr lang="en-US" sz="1600" dirty="0">
              <a:solidFill>
                <a:srgbClr val="000000"/>
              </a:solidFill>
              <a:latin typeface="Calibri" panose="020F0502020204030204" pitchFamily="34" charset="0"/>
            </a:endParaRPr>
          </a:p>
          <a:p>
            <a:pPr algn="just">
              <a:lnSpc>
                <a:spcPct val="106000"/>
              </a:lnSpc>
              <a:buFont typeface="Wingdings 2" pitchFamily="18" charset="2"/>
              <a:buNone/>
            </a:pPr>
            <a:endParaRPr lang="en-US" sz="1600" b="0" i="0" u="none" strike="noStrike" dirty="0">
              <a:solidFill>
                <a:srgbClr val="000000"/>
              </a:solidFill>
              <a:latin typeface="Calibri" panose="020F0502020204030204" pitchFamily="34" charset="0"/>
            </a:endParaRPr>
          </a:p>
          <a:p>
            <a:pPr algn="just">
              <a:lnSpc>
                <a:spcPct val="106000"/>
              </a:lnSpc>
              <a:buFont typeface="Wingdings 2" pitchFamily="18" charset="2"/>
              <a:buNone/>
            </a:pPr>
            <a:endParaRPr lang="en-US" sz="1600" dirty="0">
              <a:solidFill>
                <a:schemeClr val="tx1"/>
              </a:solidFill>
            </a:endParaRPr>
          </a:p>
        </p:txBody>
      </p:sp>
      <p:sp>
        <p:nvSpPr>
          <p:cNvPr id="4" name="Subtitle 3">
            <a:extLst>
              <a:ext uri="{FF2B5EF4-FFF2-40B4-BE49-F238E27FC236}">
                <a16:creationId xmlns:a16="http://schemas.microsoft.com/office/drawing/2014/main" id="{DAB4DDFF-7E37-4879-BD1E-5810E346F648}"/>
              </a:ext>
            </a:extLst>
          </p:cNvPr>
          <p:cNvSpPr>
            <a:spLocks noGrp="1"/>
          </p:cNvSpPr>
          <p:nvPr>
            <p:ph type="subTitle" idx="1"/>
          </p:nvPr>
        </p:nvSpPr>
        <p:spPr>
          <a:xfrm>
            <a:off x="460337" y="433099"/>
            <a:ext cx="10779381" cy="532662"/>
          </a:xfrm>
        </p:spPr>
        <p:txBody>
          <a:bodyPr/>
          <a:lstStyle/>
          <a:p>
            <a:r>
              <a:rPr lang="en-US" dirty="0">
                <a:solidFill>
                  <a:srgbClr val="33CC33"/>
                </a:solidFill>
              </a:rPr>
              <a:t>Minimum Tax – Based on “TDS on Income”</a:t>
            </a:r>
          </a:p>
          <a:p>
            <a:endParaRPr lang="en-US" b="0" dirty="0"/>
          </a:p>
        </p:txBody>
      </p:sp>
      <p:graphicFrame>
        <p:nvGraphicFramePr>
          <p:cNvPr id="3" name="Table 5">
            <a:extLst>
              <a:ext uri="{FF2B5EF4-FFF2-40B4-BE49-F238E27FC236}">
                <a16:creationId xmlns:a16="http://schemas.microsoft.com/office/drawing/2014/main" id="{4C33E11F-D3DF-47A4-93EC-C98A6BAEE9AF}"/>
              </a:ext>
            </a:extLst>
          </p:cNvPr>
          <p:cNvGraphicFramePr>
            <a:graphicFrameLocks noGrp="1"/>
          </p:cNvGraphicFramePr>
          <p:nvPr>
            <p:extLst>
              <p:ext uri="{D42A27DB-BD31-4B8C-83A1-F6EECF244321}">
                <p14:modId xmlns:p14="http://schemas.microsoft.com/office/powerpoint/2010/main" val="3852631608"/>
              </p:ext>
            </p:extLst>
          </p:nvPr>
        </p:nvGraphicFramePr>
        <p:xfrm>
          <a:off x="337981" y="2134265"/>
          <a:ext cx="10577778" cy="3418840"/>
        </p:xfrm>
        <a:graphic>
          <a:graphicData uri="http://schemas.openxmlformats.org/drawingml/2006/table">
            <a:tbl>
              <a:tblPr firstRow="1" bandRow="1">
                <a:tableStyleId>{5C22544A-7EE6-4342-B048-85BDC9FD1C3A}</a:tableStyleId>
              </a:tblPr>
              <a:tblGrid>
                <a:gridCol w="3525926">
                  <a:extLst>
                    <a:ext uri="{9D8B030D-6E8A-4147-A177-3AD203B41FA5}">
                      <a16:colId xmlns:a16="http://schemas.microsoft.com/office/drawing/2014/main" val="109933209"/>
                    </a:ext>
                  </a:extLst>
                </a:gridCol>
                <a:gridCol w="3525926">
                  <a:extLst>
                    <a:ext uri="{9D8B030D-6E8A-4147-A177-3AD203B41FA5}">
                      <a16:colId xmlns:a16="http://schemas.microsoft.com/office/drawing/2014/main" val="3341849269"/>
                    </a:ext>
                  </a:extLst>
                </a:gridCol>
                <a:gridCol w="3525926">
                  <a:extLst>
                    <a:ext uri="{9D8B030D-6E8A-4147-A177-3AD203B41FA5}">
                      <a16:colId xmlns:a16="http://schemas.microsoft.com/office/drawing/2014/main" val="2818692543"/>
                    </a:ext>
                  </a:extLst>
                </a:gridCol>
              </a:tblGrid>
              <a:tr h="370840">
                <a:tc>
                  <a:txBody>
                    <a:bodyPr/>
                    <a:lstStyle/>
                    <a:p>
                      <a:pPr algn="ctr"/>
                      <a:r>
                        <a:rPr lang="en-US" sz="1600" dirty="0">
                          <a:latin typeface="Calibri" panose="020F0502020204030204" pitchFamily="34" charset="0"/>
                          <a:cs typeface="Calibri" panose="020F0502020204030204" pitchFamily="34" charset="0"/>
                        </a:rPr>
                        <a:t>TDS section</a:t>
                      </a:r>
                    </a:p>
                  </a:txBody>
                  <a:tcPr anchor="ctr"/>
                </a:tc>
                <a:tc>
                  <a:txBody>
                    <a:bodyPr/>
                    <a:lstStyle/>
                    <a:p>
                      <a:pPr algn="ctr"/>
                      <a:r>
                        <a:rPr lang="en-US" sz="1600" dirty="0">
                          <a:latin typeface="Calibri" panose="020F0502020204030204" pitchFamily="34" charset="0"/>
                          <a:cs typeface="Calibri" panose="020F0502020204030204" pitchFamily="34" charset="0"/>
                        </a:rPr>
                        <a:t>Particular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Rates</a:t>
                      </a:r>
                    </a:p>
                    <a:p>
                      <a:pPr algn="ctr"/>
                      <a:endParaRPr lang="en-US" sz="16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617534314"/>
                  </a:ext>
                </a:extLst>
              </a:tr>
              <a:tr h="370840">
                <a:tc>
                  <a:txBody>
                    <a:bodyPr/>
                    <a:lstStyle/>
                    <a:p>
                      <a:r>
                        <a:rPr lang="en-US" sz="1600" dirty="0">
                          <a:latin typeface="Calibri" panose="020F0502020204030204" pitchFamily="34" charset="0"/>
                          <a:cs typeface="Calibri" panose="020F0502020204030204" pitchFamily="34" charset="0"/>
                        </a:rPr>
                        <a:t>Section 52</a:t>
                      </a:r>
                    </a:p>
                  </a:txBody>
                  <a:tcPr/>
                </a:tc>
                <a:tc>
                  <a:txBody>
                    <a:bodyPr/>
                    <a:lstStyle/>
                    <a:p>
                      <a:pPr marL="0" algn="just" defTabSz="914400" rtl="0" eaLnBrk="1" latinLnBrk="0" hangingPunct="1"/>
                      <a:r>
                        <a:rPr lang="en-US" sz="1600" kern="1200" dirty="0">
                          <a:solidFill>
                            <a:schemeClr val="dk1"/>
                          </a:solidFill>
                          <a:latin typeface="Calibri" panose="020F0502020204030204" pitchFamily="34" charset="0"/>
                          <a:ea typeface="+mn-ea"/>
                          <a:cs typeface="Calibri" panose="020F0502020204030204" pitchFamily="34" charset="0"/>
                        </a:rPr>
                        <a:t>Execution of a contract, Supply of Goods, manufacture, process or conversion, printing, packaging or binding </a:t>
                      </a:r>
                    </a:p>
                  </a:txBody>
                  <a:tcPr/>
                </a:tc>
                <a:tc>
                  <a:txBody>
                    <a:bodyPr/>
                    <a:lstStyle/>
                    <a:p>
                      <a:pPr algn="ctr"/>
                      <a:r>
                        <a:rPr lang="en-US" sz="1600" dirty="0">
                          <a:latin typeface="Calibri" panose="020F0502020204030204" pitchFamily="34" charset="0"/>
                          <a:cs typeface="Calibri" panose="020F0502020204030204" pitchFamily="34" charset="0"/>
                        </a:rPr>
                        <a:t>10%</a:t>
                      </a:r>
                    </a:p>
                  </a:txBody>
                  <a:tcPr/>
                </a:tc>
                <a:extLst>
                  <a:ext uri="{0D108BD9-81ED-4DB2-BD59-A6C34878D82A}">
                    <a16:rowId xmlns:a16="http://schemas.microsoft.com/office/drawing/2014/main" val="3268178722"/>
                  </a:ext>
                </a:extLst>
              </a:tr>
              <a:tr h="370840">
                <a:tc>
                  <a:txBody>
                    <a:bodyPr/>
                    <a:lstStyle/>
                    <a:p>
                      <a:r>
                        <a:rPr lang="en-US" sz="1600" dirty="0">
                          <a:latin typeface="Calibri" panose="020F0502020204030204" pitchFamily="34" charset="0"/>
                          <a:cs typeface="Calibri" panose="020F0502020204030204" pitchFamily="34" charset="0"/>
                        </a:rPr>
                        <a:t>Section 52AA</a:t>
                      </a:r>
                    </a:p>
                  </a:txBody>
                  <a:tcPr/>
                </a:tc>
                <a:tc>
                  <a:txBody>
                    <a:bodyPr/>
                    <a:lstStyle/>
                    <a:p>
                      <a:r>
                        <a:rPr lang="en-US" sz="1600" dirty="0">
                          <a:latin typeface="Calibri" panose="020F0502020204030204" pitchFamily="34" charset="0"/>
                          <a:cs typeface="Calibri" panose="020F0502020204030204" pitchFamily="34" charset="0"/>
                        </a:rPr>
                        <a:t>Deduction from payment of certain Services</a:t>
                      </a:r>
                    </a:p>
                  </a:txBody>
                  <a:tcPr/>
                </a:tc>
                <a:tc>
                  <a:txBody>
                    <a:bodyPr/>
                    <a:lstStyle/>
                    <a:p>
                      <a:r>
                        <a:rPr lang="en-US" sz="1600" dirty="0">
                          <a:latin typeface="Calibri" panose="020F0502020204030204" pitchFamily="34" charset="0"/>
                          <a:cs typeface="Calibri" panose="020F0502020204030204" pitchFamily="34" charset="0"/>
                        </a:rPr>
                        <a:t>Different rates mentioned in the tax law</a:t>
                      </a:r>
                    </a:p>
                  </a:txBody>
                  <a:tcPr/>
                </a:tc>
                <a:extLst>
                  <a:ext uri="{0D108BD9-81ED-4DB2-BD59-A6C34878D82A}">
                    <a16:rowId xmlns:a16="http://schemas.microsoft.com/office/drawing/2014/main" val="2153083224"/>
                  </a:ext>
                </a:extLst>
              </a:tr>
              <a:tr h="370840">
                <a:tc>
                  <a:txBody>
                    <a:bodyPr/>
                    <a:lstStyle/>
                    <a:p>
                      <a:r>
                        <a:rPr lang="en-US" sz="1600" dirty="0">
                          <a:latin typeface="Calibri" panose="020F0502020204030204" pitchFamily="34" charset="0"/>
                          <a:cs typeface="Calibri" panose="020F0502020204030204" pitchFamily="34" charset="0"/>
                        </a:rPr>
                        <a:t>Section 52Q</a:t>
                      </a:r>
                    </a:p>
                  </a:txBody>
                  <a:tcPr/>
                </a:tc>
                <a:tc>
                  <a:txBody>
                    <a:bodyPr/>
                    <a:lstStyle/>
                    <a:p>
                      <a:r>
                        <a:rPr lang="en-US" sz="1600" kern="1200" dirty="0">
                          <a:solidFill>
                            <a:schemeClr val="dk1"/>
                          </a:solidFill>
                          <a:latin typeface="Calibri" panose="020F0502020204030204" pitchFamily="34" charset="0"/>
                          <a:ea typeface="+mn-ea"/>
                          <a:cs typeface="Calibri" panose="020F0502020204030204" pitchFamily="34" charset="0"/>
                        </a:rPr>
                        <a:t>Deduction of Tax from any income remitted from abroad in connection with any service, revenue sharing, </a:t>
                      </a:r>
                      <a:r>
                        <a:rPr lang="en-US" sz="1600" kern="1200" dirty="0" err="1">
                          <a:solidFill>
                            <a:schemeClr val="dk1"/>
                          </a:solidFill>
                          <a:latin typeface="Calibri" panose="020F0502020204030204" pitchFamily="34" charset="0"/>
                          <a:ea typeface="+mn-ea"/>
                          <a:cs typeface="Calibri" panose="020F0502020204030204" pitchFamily="34" charset="0"/>
                        </a:rPr>
                        <a:t>etc</a:t>
                      </a:r>
                      <a:endParaRPr lang="en-US" sz="16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algn="ctr"/>
                      <a:r>
                        <a:rPr lang="en-US" sz="1600" dirty="0">
                          <a:latin typeface="Calibri" panose="020F0502020204030204" pitchFamily="34" charset="0"/>
                          <a:cs typeface="Calibri" panose="020F0502020204030204" pitchFamily="34" charset="0"/>
                        </a:rPr>
                        <a:t>7.5%</a:t>
                      </a:r>
                    </a:p>
                  </a:txBody>
                  <a:tcPr/>
                </a:tc>
                <a:extLst>
                  <a:ext uri="{0D108BD9-81ED-4DB2-BD59-A6C34878D82A}">
                    <a16:rowId xmlns:a16="http://schemas.microsoft.com/office/drawing/2014/main" val="59992774"/>
                  </a:ext>
                </a:extLst>
              </a:tr>
              <a:tr h="370840">
                <a:tc>
                  <a:txBody>
                    <a:bodyPr/>
                    <a:lstStyle/>
                    <a:p>
                      <a:r>
                        <a:rPr lang="en-US" sz="1600" dirty="0">
                          <a:latin typeface="Calibri" panose="020F0502020204030204" pitchFamily="34" charset="0"/>
                          <a:cs typeface="Calibri" panose="020F0502020204030204" pitchFamily="34" charset="0"/>
                        </a:rPr>
                        <a:t>Section 53*</a:t>
                      </a:r>
                    </a:p>
                  </a:txBody>
                  <a:tcPr/>
                </a:tc>
                <a:tc>
                  <a:txBody>
                    <a:bodyPr/>
                    <a:lstStyle/>
                    <a:p>
                      <a:r>
                        <a:rPr lang="en-US" sz="1600" dirty="0">
                          <a:latin typeface="Calibri" panose="020F0502020204030204" pitchFamily="34" charset="0"/>
                          <a:cs typeface="Calibri" panose="020F0502020204030204" pitchFamily="34" charset="0"/>
                        </a:rPr>
                        <a:t>Tax on account of import goods</a:t>
                      </a:r>
                    </a:p>
                  </a:txBody>
                  <a:tcPr/>
                </a:tc>
                <a:tc>
                  <a:txBody>
                    <a:bodyPr/>
                    <a:lstStyle/>
                    <a:p>
                      <a:pPr algn="ctr"/>
                      <a:r>
                        <a:rPr lang="en-US" sz="1600" dirty="0">
                          <a:latin typeface="Calibri" panose="020F0502020204030204" pitchFamily="34" charset="0"/>
                          <a:cs typeface="Calibri" panose="020F0502020204030204" pitchFamily="34" charset="0"/>
                        </a:rPr>
                        <a:t>20%</a:t>
                      </a:r>
                    </a:p>
                  </a:txBody>
                  <a:tcPr/>
                </a:tc>
                <a:extLst>
                  <a:ext uri="{0D108BD9-81ED-4DB2-BD59-A6C34878D82A}">
                    <a16:rowId xmlns:a16="http://schemas.microsoft.com/office/drawing/2014/main" val="187273841"/>
                  </a:ext>
                </a:extLst>
              </a:tr>
            </a:tbl>
          </a:graphicData>
        </a:graphic>
      </p:graphicFrame>
      <p:sp>
        <p:nvSpPr>
          <p:cNvPr id="7" name="Subtitle 3">
            <a:extLst>
              <a:ext uri="{FF2B5EF4-FFF2-40B4-BE49-F238E27FC236}">
                <a16:creationId xmlns:a16="http://schemas.microsoft.com/office/drawing/2014/main" id="{7AA56740-4F72-4C1E-91E5-171F0411436E}"/>
              </a:ext>
            </a:extLst>
          </p:cNvPr>
          <p:cNvSpPr txBox="1">
            <a:spLocks/>
          </p:cNvSpPr>
          <p:nvPr/>
        </p:nvSpPr>
        <p:spPr bwMode="gray">
          <a:xfrm>
            <a:off x="384161" y="5850636"/>
            <a:ext cx="10779381" cy="698276"/>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2400" b="1"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2000" b="0" kern="1200">
                <a:solidFill>
                  <a:schemeClr val="tx1"/>
                </a:solidFill>
                <a:latin typeface="+mn-lt"/>
                <a:ea typeface="+mn-ea"/>
                <a:cs typeface="+mn-cs"/>
              </a:defRPr>
            </a:lvl2pPr>
            <a:lvl3pPr marL="1219170" indent="0" algn="ctr" defTabSz="914400" rtl="0" eaLnBrk="1" latinLnBrk="0" hangingPunct="1">
              <a:spcBef>
                <a:spcPts val="0"/>
              </a:spcBef>
              <a:spcAft>
                <a:spcPts val="1000"/>
              </a:spcAft>
              <a:buClrTx/>
              <a:buSzPct val="100000"/>
              <a:buFont typeface="Arial" panose="020B0604020202020204" pitchFamily="34" charset="0"/>
              <a:buNone/>
              <a:defRPr lang="en-US" sz="2400" kern="1200">
                <a:solidFill>
                  <a:schemeClr val="tx1"/>
                </a:solidFill>
                <a:latin typeface="+mn-lt"/>
                <a:ea typeface="+mn-ea"/>
                <a:cs typeface="+mn-cs"/>
              </a:defRPr>
            </a:lvl3pPr>
            <a:lvl4pPr marL="1828754" indent="0" algn="ctr" defTabSz="914400" rtl="0" eaLnBrk="1" latinLnBrk="0" hangingPunct="1">
              <a:spcBef>
                <a:spcPts val="0"/>
              </a:spcBef>
              <a:spcAft>
                <a:spcPts val="1000"/>
              </a:spcAft>
              <a:buClrTx/>
              <a:buSzPct val="100000"/>
              <a:buFont typeface="Verdana" panose="020B0604030504040204" pitchFamily="34" charset="0"/>
              <a:buNone/>
              <a:defRPr lang="en-US" sz="2133" kern="1200" baseline="0">
                <a:solidFill>
                  <a:schemeClr val="tx1"/>
                </a:solidFill>
                <a:latin typeface="+mn-lt"/>
                <a:ea typeface="+mn-ea"/>
                <a:cs typeface="+mn-cs"/>
              </a:defRPr>
            </a:lvl4pPr>
            <a:lvl5pPr marL="2438339" indent="0" algn="ctr" defTabSz="798513" rtl="0" eaLnBrk="1" latinLnBrk="0" hangingPunct="1">
              <a:spcBef>
                <a:spcPts val="0"/>
              </a:spcBef>
              <a:spcAft>
                <a:spcPts val="1000"/>
              </a:spcAft>
              <a:buClrTx/>
              <a:buSzPct val="100000"/>
              <a:buFont typeface="Verdana" panose="020B0604030504040204" pitchFamily="34" charset="0"/>
              <a:buNone/>
              <a:tabLst/>
              <a:defRPr lang="en-US" sz="2133" kern="1200" baseline="0">
                <a:solidFill>
                  <a:schemeClr val="tx1"/>
                </a:solidFill>
                <a:latin typeface="+mn-lt"/>
                <a:ea typeface="+mn-ea"/>
                <a:cs typeface="+mn-cs"/>
              </a:defRPr>
            </a:lvl5pPr>
            <a:lvl6pPr marL="3047924"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914400" rtl="0" eaLnBrk="1" latinLnBrk="0" hangingPunct="1">
              <a:spcBef>
                <a:spcPts val="0"/>
              </a:spcBef>
              <a:spcAft>
                <a:spcPts val="1000"/>
              </a:spcAft>
              <a:buFont typeface="Verdana" panose="020B0604030504040204" pitchFamily="34" charset="0"/>
              <a:buNone/>
              <a:defRPr sz="2133" kern="1200">
                <a:solidFill>
                  <a:schemeClr val="tx1"/>
                </a:solidFill>
                <a:latin typeface="+mn-lt"/>
                <a:ea typeface="+mn-ea"/>
                <a:cs typeface="+mn-cs"/>
              </a:defRPr>
            </a:lvl7pPr>
            <a:lvl8pPr marL="4267093"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9pPr>
          </a:lstStyle>
          <a:p>
            <a:pPr algn="just"/>
            <a:r>
              <a:rPr lang="en-US" sz="1600" b="0" dirty="0">
                <a:solidFill>
                  <a:srgbClr val="000000"/>
                </a:solidFill>
                <a:latin typeface="Calibri" panose="020F0502020204030204" pitchFamily="34" charset="0"/>
                <a:cs typeface="Calibri" panose="020F0502020204030204" pitchFamily="34" charset="0"/>
              </a:rPr>
              <a:t>TDS under section 53 related to the import of raw materials for its own consumption shall </a:t>
            </a:r>
            <a:r>
              <a:rPr lang="en-US" sz="1600" b="0" u="sng" dirty="0">
                <a:solidFill>
                  <a:srgbClr val="000000"/>
                </a:solidFill>
                <a:latin typeface="Calibri" panose="020F0502020204030204" pitchFamily="34" charset="0"/>
                <a:cs typeface="Calibri" panose="020F0502020204030204" pitchFamily="34" charset="0"/>
              </a:rPr>
              <a:t>not</a:t>
            </a:r>
            <a:r>
              <a:rPr lang="en-US" sz="1600" b="0" dirty="0">
                <a:solidFill>
                  <a:srgbClr val="000000"/>
                </a:solidFill>
                <a:latin typeface="Calibri" panose="020F0502020204030204" pitchFamily="34" charset="0"/>
                <a:cs typeface="Calibri" panose="020F0502020204030204" pitchFamily="34" charset="0"/>
              </a:rPr>
              <a:t> be considered as minimum tax.</a:t>
            </a:r>
          </a:p>
        </p:txBody>
      </p:sp>
    </p:spTree>
    <p:extLst>
      <p:ext uri="{BB962C8B-B14F-4D97-AF65-F5344CB8AC3E}">
        <p14:creationId xmlns:p14="http://schemas.microsoft.com/office/powerpoint/2010/main" val="200798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20900" y="482733"/>
            <a:ext cx="10638986" cy="470816"/>
          </a:xfrm>
        </p:spPr>
        <p:txBody>
          <a:bodyPr/>
          <a:lstStyle/>
          <a:p>
            <a:r>
              <a:rPr lang="en-US" sz="2800" dirty="0">
                <a:solidFill>
                  <a:srgbClr val="33CC33"/>
                </a:solidFill>
                <a:latin typeface="Calibri" panose="020F0502020204030204" pitchFamily="34" charset="0"/>
                <a:cs typeface="Calibri" panose="020F0502020204030204" pitchFamily="34" charset="0"/>
              </a:rPr>
              <a:t>Deduction not admissible under section 30</a:t>
            </a:r>
          </a:p>
          <a:p>
            <a:endParaRPr lang="en-US" b="0" dirty="0"/>
          </a:p>
        </p:txBody>
      </p:sp>
      <p:sp>
        <p:nvSpPr>
          <p:cNvPr id="23" name="Rectangle 22">
            <a:extLst>
              <a:ext uri="{FF2B5EF4-FFF2-40B4-BE49-F238E27FC236}">
                <a16:creationId xmlns:a16="http://schemas.microsoft.com/office/drawing/2014/main" id="{7C9A8788-1085-45EE-AF7E-F47CD3ADE690}"/>
              </a:ext>
            </a:extLst>
          </p:cNvPr>
          <p:cNvSpPr/>
          <p:nvPr/>
        </p:nvSpPr>
        <p:spPr bwMode="gray">
          <a:xfrm>
            <a:off x="344699" y="718141"/>
            <a:ext cx="10715187" cy="5421720"/>
          </a:xfrm>
          <a:prstGeom prst="rect">
            <a:avLst/>
          </a:prstGeom>
          <a:noFill/>
          <a:ln w="19050" algn="ctr">
            <a:noFill/>
            <a:miter lim="800000"/>
            <a:headEnd/>
            <a:tailEnd/>
          </a:ln>
        </p:spPr>
        <p:txBody>
          <a:bodyPr wrap="square" lIns="88900" tIns="88900" rIns="88900" bIns="88900" rtlCol="0" anchor="ctr"/>
          <a:lstStyle/>
          <a:p>
            <a:pPr marL="0" marR="0" algn="just">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As per section 30 of </a:t>
            </a:r>
            <a:r>
              <a:rPr lang="en-US" sz="1600" dirty="0">
                <a:latin typeface="Calibri" panose="020F0502020204030204" pitchFamily="34" charset="0"/>
                <a:ea typeface="Calibri" panose="020F0502020204030204" pitchFamily="34" charset="0"/>
                <a:cs typeface="Times New Roman" panose="02020603050405020304" pitchFamily="18" charset="0"/>
              </a:rPr>
              <a:t>the Income Tax Ordinance (ITO),</a:t>
            </a:r>
            <a:r>
              <a:rPr lang="en-US" sz="1600" dirty="0">
                <a:effectLst/>
                <a:latin typeface="Calibri" panose="020F0502020204030204" pitchFamily="34" charset="0"/>
                <a:ea typeface="Calibri" panose="020F0502020204030204" pitchFamily="34" charset="0"/>
                <a:cs typeface="Times New Roman" panose="02020603050405020304" pitchFamily="18" charset="0"/>
              </a:rPr>
              <a:t> 1984, there are some </a:t>
            </a:r>
            <a:r>
              <a:rPr lang="en-US" sz="1600" dirty="0">
                <a:latin typeface="Calibri" panose="020F0502020204030204" pitchFamily="34" charset="0"/>
                <a:ea typeface="Calibri" panose="020F0502020204030204" pitchFamily="34" charset="0"/>
                <a:cs typeface="Times New Roman" panose="02020603050405020304" pitchFamily="18" charset="0"/>
              </a:rPr>
              <a:t>admissible </a:t>
            </a:r>
            <a:r>
              <a:rPr lang="en-US" sz="1600" dirty="0">
                <a:effectLst/>
                <a:latin typeface="Calibri" panose="020F0502020204030204" pitchFamily="34" charset="0"/>
                <a:ea typeface="Calibri" panose="020F0502020204030204" pitchFamily="34" charset="0"/>
                <a:cs typeface="Times New Roman" panose="02020603050405020304" pitchFamily="18" charset="0"/>
              </a:rPr>
              <a:t>limits for certain expenditures which is required to be considered at the time of computation of income tax fo</a:t>
            </a:r>
            <a:r>
              <a:rPr lang="en-US" sz="1600" dirty="0">
                <a:latin typeface="Calibri" panose="020F0502020204030204" pitchFamily="34" charset="0"/>
                <a:ea typeface="Calibri" panose="020F0502020204030204" pitchFamily="34" charset="0"/>
                <a:cs typeface="Times New Roman" panose="02020603050405020304" pitchFamily="18" charset="0"/>
              </a:rPr>
              <a:t>r the Company. </a:t>
            </a:r>
          </a:p>
          <a:p>
            <a:pPr marL="0" marR="0" algn="just">
              <a:lnSpc>
                <a:spcPct val="107000"/>
              </a:lnSpc>
              <a:spcBef>
                <a:spcPts val="0"/>
              </a:spcBef>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For example:</a:t>
            </a:r>
          </a:p>
          <a:p>
            <a:pPr marL="285750" marR="0" indent="-285750" algn="just">
              <a:lnSpc>
                <a:spcPct val="107000"/>
              </a:lnSpc>
              <a:spcBef>
                <a:spcPts val="0"/>
              </a:spcBef>
              <a:spcAft>
                <a:spcPts val="8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Perquisite;</a:t>
            </a:r>
          </a:p>
          <a:p>
            <a:pPr marL="285750" marR="0" indent="-285750" algn="just">
              <a:lnSpc>
                <a:spcPct val="107000"/>
              </a:lnSpc>
              <a:spcBef>
                <a:spcPts val="0"/>
              </a:spcBef>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Expenditure on foreign travel;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D</a:t>
            </a:r>
            <a:r>
              <a:rPr lang="en-US" sz="1600" dirty="0">
                <a:effectLst/>
                <a:latin typeface="Calibri" panose="020F0502020204030204" pitchFamily="34" charset="0"/>
                <a:ea typeface="Calibri" panose="020F0502020204030204" pitchFamily="34" charset="0"/>
                <a:cs typeface="Times New Roman" panose="02020603050405020304" pitchFamily="18" charset="0"/>
              </a:rPr>
              <a:t>istribution of free samples</a:t>
            </a:r>
            <a:r>
              <a:rPr lang="en-US" sz="1600" dirty="0">
                <a:latin typeface="Calibri" panose="020F050202020403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E</a:t>
            </a:r>
            <a:r>
              <a:rPr lang="en-US" sz="1600" dirty="0">
                <a:effectLst/>
                <a:latin typeface="Calibri" panose="020F0502020204030204" pitchFamily="34" charset="0"/>
                <a:ea typeface="Calibri" panose="020F0502020204030204" pitchFamily="34" charset="0"/>
                <a:cs typeface="Times New Roman" panose="02020603050405020304" pitchFamily="18" charset="0"/>
              </a:rPr>
              <a:t>ntertainment expenditure; </a:t>
            </a:r>
          </a:p>
          <a:p>
            <a:pPr marL="285750" marR="0" indent="-285750" algn="just">
              <a:lnSpc>
                <a:spcPct val="107000"/>
              </a:lnSpc>
              <a:spcBef>
                <a:spcPts val="0"/>
              </a:spcBef>
              <a:spcAft>
                <a:spcPts val="8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Head Office expenditure</a:t>
            </a:r>
            <a:r>
              <a:rPr lang="en-US" sz="1600" dirty="0">
                <a:latin typeface="Calibri" panose="020F050202020403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I</a:t>
            </a:r>
            <a:r>
              <a:rPr lang="en-US" sz="1600" dirty="0">
                <a:effectLst/>
                <a:latin typeface="Calibri" panose="020F0502020204030204" pitchFamily="34" charset="0"/>
                <a:ea typeface="Calibri" panose="020F0502020204030204" pitchFamily="34" charset="0"/>
                <a:cs typeface="Times New Roman" panose="02020603050405020304" pitchFamily="18" charset="0"/>
              </a:rPr>
              <a:t>ncentive bonus;</a:t>
            </a:r>
          </a:p>
          <a:p>
            <a:pPr marL="285750" marR="0" indent="-285750" algn="just">
              <a:lnSpc>
                <a:spcPct val="107000"/>
              </a:lnSpc>
              <a:spcBef>
                <a:spcPts val="0"/>
              </a:spcBef>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O</a:t>
            </a:r>
            <a:r>
              <a:rPr lang="en-US" sz="1600" dirty="0">
                <a:effectLst/>
                <a:latin typeface="Calibri" panose="020F0502020204030204" pitchFamily="34" charset="0"/>
                <a:ea typeface="Calibri" panose="020F0502020204030204" pitchFamily="34" charset="0"/>
                <a:cs typeface="Times New Roman" panose="02020603050405020304" pitchFamily="18" charset="0"/>
              </a:rPr>
              <a:t>verseas traveling</a:t>
            </a:r>
            <a:r>
              <a:rPr lang="en-US" sz="1600" dirty="0">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P</a:t>
            </a:r>
            <a:r>
              <a:rPr lang="en-US" sz="1600" dirty="0">
                <a:effectLst/>
                <a:latin typeface="Calibri" panose="020F0502020204030204" pitchFamily="34" charset="0"/>
                <a:ea typeface="Calibri" panose="020F0502020204030204" pitchFamily="34" charset="0"/>
                <a:cs typeface="Times New Roman" panose="02020603050405020304" pitchFamily="18" charset="0"/>
              </a:rPr>
              <a:t>romotional expenses etc.</a:t>
            </a:r>
          </a:p>
          <a:p>
            <a:pPr marL="0" marR="0" algn="just">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All expenditures exceeding the admissible limit set out under section 30 of the ITO, 1984 are considered as taxable income. As per </a:t>
            </a:r>
            <a:r>
              <a:rPr lang="en-US" sz="1600" dirty="0">
                <a:latin typeface="Calibri" panose="020F0502020204030204" pitchFamily="34" charset="0"/>
                <a:ea typeface="Calibri" panose="020F0502020204030204" pitchFamily="34" charset="0"/>
                <a:cs typeface="Times New Roman" panose="02020603050405020304" pitchFamily="18" charset="0"/>
              </a:rPr>
              <a:t>s</a:t>
            </a:r>
            <a:r>
              <a:rPr lang="en-US" sz="1600" dirty="0">
                <a:effectLst/>
                <a:latin typeface="Calibri" panose="020F0502020204030204" pitchFamily="34" charset="0"/>
                <a:ea typeface="Calibri" panose="020F0502020204030204" pitchFamily="34" charset="0"/>
                <a:cs typeface="Times New Roman" panose="02020603050405020304" pitchFamily="18" charset="0"/>
              </a:rPr>
              <a:t>ection 30B of ITO 1984, any disallowances made under section 30 shall be treated separately as “Income from business or profession” and the tax shall be payable at a regular rate. </a:t>
            </a:r>
            <a:r>
              <a:rPr lang="en-US" sz="1600" dirty="0">
                <a:latin typeface="Calibri" panose="020F0502020204030204" pitchFamily="34" charset="0"/>
                <a:ea typeface="Calibri" panose="020F0502020204030204" pitchFamily="34" charset="0"/>
                <a:cs typeface="Times New Roman" panose="02020603050405020304" pitchFamily="18" charset="0"/>
              </a:rPr>
              <a:t>T</a:t>
            </a:r>
            <a:r>
              <a:rPr lang="en-US" sz="1600" dirty="0">
                <a:effectLst/>
                <a:latin typeface="Calibri" panose="020F0502020204030204" pitchFamily="34" charset="0"/>
                <a:ea typeface="Calibri" panose="020F0502020204030204" pitchFamily="34" charset="0"/>
                <a:cs typeface="Times New Roman" panose="02020603050405020304" pitchFamily="18" charset="0"/>
              </a:rPr>
              <a:t>he Company is required to pay this tax even if it is a loss-making entity. </a:t>
            </a:r>
          </a:p>
        </p:txBody>
      </p:sp>
    </p:spTree>
    <p:extLst>
      <p:ext uri="{BB962C8B-B14F-4D97-AF65-F5344CB8AC3E}">
        <p14:creationId xmlns:p14="http://schemas.microsoft.com/office/powerpoint/2010/main" val="4229791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20900" y="482733"/>
            <a:ext cx="10638986" cy="470816"/>
          </a:xfrm>
        </p:spPr>
        <p:txBody>
          <a:bodyPr/>
          <a:lstStyle/>
          <a:p>
            <a:r>
              <a:rPr lang="en-US" sz="2800" dirty="0">
                <a:solidFill>
                  <a:srgbClr val="33CC33"/>
                </a:solidFill>
                <a:latin typeface="Calibri" panose="020F0502020204030204" pitchFamily="34" charset="0"/>
                <a:cs typeface="Calibri" panose="020F0502020204030204" pitchFamily="34" charset="0"/>
              </a:rPr>
              <a:t>Applicability of Section 30</a:t>
            </a:r>
          </a:p>
          <a:p>
            <a:endParaRPr lang="en-US" b="0" dirty="0"/>
          </a:p>
        </p:txBody>
      </p:sp>
      <p:sp>
        <p:nvSpPr>
          <p:cNvPr id="23" name="Rectangle 22">
            <a:extLst>
              <a:ext uri="{FF2B5EF4-FFF2-40B4-BE49-F238E27FC236}">
                <a16:creationId xmlns:a16="http://schemas.microsoft.com/office/drawing/2014/main" id="{7C9A8788-1085-45EE-AF7E-F47CD3ADE690}"/>
              </a:ext>
            </a:extLst>
          </p:cNvPr>
          <p:cNvSpPr/>
          <p:nvPr/>
        </p:nvSpPr>
        <p:spPr bwMode="gray">
          <a:xfrm>
            <a:off x="354358" y="953550"/>
            <a:ext cx="10773890" cy="1593708"/>
          </a:xfrm>
          <a:prstGeom prst="rect">
            <a:avLst/>
          </a:prstGeom>
          <a:noFill/>
          <a:ln w="19050" algn="ctr">
            <a:noFill/>
            <a:miter lim="800000"/>
            <a:headEnd/>
            <a:tailEnd/>
          </a:ln>
        </p:spPr>
        <p:txBody>
          <a:bodyPr wrap="square" lIns="88900" tIns="88900" rIns="88900" bIns="88900" rtlCol="0" anchor="ctr"/>
          <a:lstStyle/>
          <a:p>
            <a:pPr marL="0" marR="0" algn="just">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All expenditures exceeding the admissible limit set out under section 30 of the ITO, 1984 are considered as taxable income. As per </a:t>
            </a:r>
            <a:r>
              <a:rPr lang="en-US" sz="1600" dirty="0">
                <a:latin typeface="Calibri" panose="020F0502020204030204" pitchFamily="34" charset="0"/>
                <a:ea typeface="Calibri" panose="020F0502020204030204" pitchFamily="34" charset="0"/>
                <a:cs typeface="Times New Roman" panose="02020603050405020304" pitchFamily="18" charset="0"/>
              </a:rPr>
              <a:t>s</a:t>
            </a:r>
            <a:r>
              <a:rPr lang="en-US" sz="1600" dirty="0">
                <a:effectLst/>
                <a:latin typeface="Calibri" panose="020F0502020204030204" pitchFamily="34" charset="0"/>
                <a:ea typeface="Calibri" panose="020F0502020204030204" pitchFamily="34" charset="0"/>
                <a:cs typeface="Times New Roman" panose="02020603050405020304" pitchFamily="18" charset="0"/>
              </a:rPr>
              <a:t>ection 30B of ITO 1984, any disallowances made under section 30 shall be treated separately as “Income from business or profession” and the tax shall be payable at a regular rate. </a:t>
            </a:r>
            <a:r>
              <a:rPr lang="en-US" sz="1600" dirty="0">
                <a:latin typeface="Calibri" panose="020F0502020204030204" pitchFamily="34" charset="0"/>
                <a:ea typeface="Calibri" panose="020F0502020204030204" pitchFamily="34" charset="0"/>
                <a:cs typeface="Times New Roman" panose="02020603050405020304" pitchFamily="18" charset="0"/>
              </a:rPr>
              <a:t>T</a:t>
            </a:r>
            <a:r>
              <a:rPr lang="en-US" sz="1600" dirty="0">
                <a:effectLst/>
                <a:latin typeface="Calibri" panose="020F0502020204030204" pitchFamily="34" charset="0"/>
                <a:ea typeface="Calibri" panose="020F0502020204030204" pitchFamily="34" charset="0"/>
                <a:cs typeface="Times New Roman" panose="02020603050405020304" pitchFamily="18" charset="0"/>
              </a:rPr>
              <a:t>he Company is required to pay this tax even if the entity </a:t>
            </a:r>
            <a:r>
              <a:rPr lang="en-US" sz="1600" dirty="0">
                <a:latin typeface="Calibri" panose="020F0502020204030204" pitchFamily="34" charset="0"/>
                <a:ea typeface="Calibri" panose="020F0502020204030204" pitchFamily="34" charset="0"/>
                <a:cs typeface="Times New Roman" panose="02020603050405020304" pitchFamily="18" charset="0"/>
              </a:rPr>
              <a:t>is-</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Tx/>
              <a:buChar char="-"/>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Tx/>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B0536A71-1A24-48A6-A4F3-5085E5B056EB}"/>
              </a:ext>
            </a:extLst>
          </p:cNvPr>
          <p:cNvGraphicFramePr/>
          <p:nvPr>
            <p:extLst>
              <p:ext uri="{D42A27DB-BD31-4B8C-83A1-F6EECF244321}">
                <p14:modId xmlns:p14="http://schemas.microsoft.com/office/powerpoint/2010/main" val="420187666"/>
              </p:ext>
            </p:extLst>
          </p:nvPr>
        </p:nvGraphicFramePr>
        <p:xfrm>
          <a:off x="1400628" y="2220686"/>
          <a:ext cx="8128000" cy="3471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187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75327" y="411694"/>
            <a:ext cx="7211348" cy="459164"/>
          </a:xfrm>
        </p:spPr>
        <p:txBody>
          <a:bodyPr/>
          <a:lstStyle/>
          <a:p>
            <a:r>
              <a:rPr lang="en-US" b="0" dirty="0"/>
              <a:t> Income Tax Computation- Example</a:t>
            </a:r>
          </a:p>
        </p:txBody>
      </p:sp>
      <p:graphicFrame>
        <p:nvGraphicFramePr>
          <p:cNvPr id="5" name="Table 4">
            <a:extLst>
              <a:ext uri="{FF2B5EF4-FFF2-40B4-BE49-F238E27FC236}">
                <a16:creationId xmlns:a16="http://schemas.microsoft.com/office/drawing/2014/main" id="{5ED4F3CE-26E4-4991-A2E6-00AC0AD11DD3}"/>
              </a:ext>
            </a:extLst>
          </p:cNvPr>
          <p:cNvGraphicFramePr>
            <a:graphicFrameLocks noGrp="1"/>
          </p:cNvGraphicFramePr>
          <p:nvPr>
            <p:extLst>
              <p:ext uri="{D42A27DB-BD31-4B8C-83A1-F6EECF244321}">
                <p14:modId xmlns:p14="http://schemas.microsoft.com/office/powerpoint/2010/main" val="3319227373"/>
              </p:ext>
            </p:extLst>
          </p:nvPr>
        </p:nvGraphicFramePr>
        <p:xfrm>
          <a:off x="558383" y="870858"/>
          <a:ext cx="10599473" cy="5615748"/>
        </p:xfrm>
        <a:graphic>
          <a:graphicData uri="http://schemas.openxmlformats.org/drawingml/2006/table">
            <a:tbl>
              <a:tblPr>
                <a:tableStyleId>{5C22544A-7EE6-4342-B048-85BDC9FD1C3A}</a:tableStyleId>
              </a:tblPr>
              <a:tblGrid>
                <a:gridCol w="6923562">
                  <a:extLst>
                    <a:ext uri="{9D8B030D-6E8A-4147-A177-3AD203B41FA5}">
                      <a16:colId xmlns:a16="http://schemas.microsoft.com/office/drawing/2014/main" val="3673104230"/>
                    </a:ext>
                  </a:extLst>
                </a:gridCol>
                <a:gridCol w="820277">
                  <a:extLst>
                    <a:ext uri="{9D8B030D-6E8A-4147-A177-3AD203B41FA5}">
                      <a16:colId xmlns:a16="http://schemas.microsoft.com/office/drawing/2014/main" val="3822177839"/>
                    </a:ext>
                  </a:extLst>
                </a:gridCol>
                <a:gridCol w="2855634">
                  <a:extLst>
                    <a:ext uri="{9D8B030D-6E8A-4147-A177-3AD203B41FA5}">
                      <a16:colId xmlns:a16="http://schemas.microsoft.com/office/drawing/2014/main" val="1546360944"/>
                    </a:ext>
                  </a:extLst>
                </a:gridCol>
              </a:tblGrid>
              <a:tr h="336043">
                <a:tc>
                  <a:txBody>
                    <a:bodyPr/>
                    <a:lstStyle/>
                    <a:p>
                      <a:pPr algn="l" fontAlgn="b"/>
                      <a:r>
                        <a:rPr lang="en-US" sz="1600" b="1" u="none" strike="noStrike" dirty="0">
                          <a:effectLst/>
                          <a:latin typeface="Calibri" panose="020F0502020204030204" pitchFamily="34" charset="0"/>
                          <a:cs typeface="Calibri" panose="020F0502020204030204" pitchFamily="34" charset="0"/>
                        </a:rPr>
                        <a:t>Particulars</a:t>
                      </a:r>
                      <a:r>
                        <a:rPr lang="en-US" sz="1600" u="none" strike="noStrike" dirty="0">
                          <a:effectLst/>
                          <a:latin typeface="Calibri" panose="020F0502020204030204" pitchFamily="34" charset="0"/>
                          <a:cs typeface="Calibri" panose="020F0502020204030204" pitchFamily="34" charset="0"/>
                        </a:rPr>
                        <a:t> </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r" fontAlgn="b"/>
                      <a:r>
                        <a:rPr lang="en-US" sz="1600" b="1" u="none" strike="noStrike" dirty="0">
                          <a:effectLst/>
                          <a:latin typeface="Calibri" panose="020F0502020204030204" pitchFamily="34" charset="0"/>
                          <a:cs typeface="Calibri" panose="020F0502020204030204" pitchFamily="34" charset="0"/>
                        </a:rPr>
                        <a:t>Amount</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30167731"/>
                  </a:ext>
                </a:extLst>
              </a:tr>
              <a:tr h="243597">
                <a:tc>
                  <a:txBody>
                    <a:bodyPr/>
                    <a:lstStyle/>
                    <a:p>
                      <a:pPr algn="l" fontAlgn="b"/>
                      <a:r>
                        <a:rPr lang="en-US" sz="1600" u="none" strike="noStrike" dirty="0">
                          <a:effectLst/>
                          <a:latin typeface="Calibri" panose="020F0502020204030204" pitchFamily="34" charset="0"/>
                          <a:cs typeface="Calibri" panose="020F0502020204030204" pitchFamily="34" charset="0"/>
                        </a:rPr>
                        <a:t>Revenue</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r" fontAlgn="b"/>
                      <a:r>
                        <a:rPr lang="en-US" sz="1600" u="none" strike="noStrike" dirty="0">
                          <a:effectLst/>
                          <a:latin typeface="Calibri" panose="020F0502020204030204" pitchFamily="34" charset="0"/>
                          <a:cs typeface="Calibri" panose="020F0502020204030204" pitchFamily="34" charset="0"/>
                        </a:rPr>
                        <a:t>1000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l" fontAlgn="b"/>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259177136"/>
                  </a:ext>
                </a:extLst>
              </a:tr>
              <a:tr h="245611">
                <a:tc>
                  <a:txBody>
                    <a:bodyPr/>
                    <a:lstStyle/>
                    <a:p>
                      <a:pPr algn="l" fontAlgn="b"/>
                      <a:r>
                        <a:rPr lang="en-US" sz="1600" u="none" strike="noStrike" dirty="0">
                          <a:effectLst/>
                          <a:latin typeface="Calibri" panose="020F0502020204030204" pitchFamily="34" charset="0"/>
                          <a:cs typeface="Calibri" panose="020F0502020204030204" pitchFamily="34" charset="0"/>
                        </a:rPr>
                        <a:t>Profit before tax</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r" fontAlgn="b"/>
                      <a:r>
                        <a:rPr lang="en-US" sz="1600" u="none" strike="noStrike" dirty="0">
                          <a:effectLst/>
                          <a:latin typeface="Calibri" panose="020F0502020204030204" pitchFamily="34" charset="0"/>
                          <a:cs typeface="Calibri" panose="020F0502020204030204" pitchFamily="34" charset="0"/>
                        </a:rPr>
                        <a:t>100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l" fontAlgn="b"/>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836164824"/>
                  </a:ext>
                </a:extLst>
              </a:tr>
              <a:tr h="245611">
                <a:tc>
                  <a:txBody>
                    <a:bodyPr/>
                    <a:lstStyle/>
                    <a:p>
                      <a:pPr algn="l" fontAlgn="b"/>
                      <a:r>
                        <a:rPr lang="en-US" sz="1600" u="none" strike="noStrike" dirty="0">
                          <a:effectLst/>
                          <a:latin typeface="Calibri" panose="020F0502020204030204" pitchFamily="34" charset="0"/>
                          <a:cs typeface="Calibri" panose="020F0502020204030204" pitchFamily="34" charset="0"/>
                        </a:rPr>
                        <a:t>30B disallowance</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r" fontAlgn="b"/>
                      <a:r>
                        <a:rPr lang="en-US" sz="1600" u="none" strike="noStrike" dirty="0">
                          <a:effectLst/>
                          <a:latin typeface="Calibri" panose="020F0502020204030204" pitchFamily="34" charset="0"/>
                          <a:cs typeface="Calibri" panose="020F0502020204030204" pitchFamily="34" charset="0"/>
                        </a:rPr>
                        <a:t>20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l" fontAlgn="b"/>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218135602"/>
                  </a:ext>
                </a:extLst>
              </a:tr>
              <a:tr h="275084">
                <a:tc>
                  <a:txBody>
                    <a:bodyPr/>
                    <a:lstStyle/>
                    <a:p>
                      <a:pPr algn="l" fontAlgn="b"/>
                      <a:r>
                        <a:rPr lang="en-US" sz="1600" u="none" strike="noStrike" dirty="0">
                          <a:effectLst/>
                          <a:latin typeface="Calibri" panose="020F0502020204030204" pitchFamily="34" charset="0"/>
                          <a:cs typeface="Calibri" panose="020F0502020204030204" pitchFamily="34" charset="0"/>
                        </a:rPr>
                        <a:t>TDS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l" fontAlgn="b"/>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l" fontAlgn="b"/>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602881850"/>
                  </a:ext>
                </a:extLst>
              </a:tr>
              <a:tr h="391224">
                <a:tc>
                  <a:txBody>
                    <a:bodyPr/>
                    <a:lstStyle/>
                    <a:p>
                      <a:pPr algn="l" fontAlgn="b"/>
                      <a:r>
                        <a:rPr lang="en-US" sz="1600" u="none" strike="noStrike" dirty="0">
                          <a:effectLst/>
                          <a:latin typeface="Calibri" panose="020F0502020204030204" pitchFamily="34" charset="0"/>
                          <a:cs typeface="Calibri" panose="020F0502020204030204" pitchFamily="34" charset="0"/>
                        </a:rPr>
                        <a:t>U/S 52</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r" fontAlgn="b"/>
                      <a:r>
                        <a:rPr lang="en-US" sz="1600" u="none" strike="noStrike" dirty="0">
                          <a:effectLst/>
                          <a:latin typeface="Calibri" panose="020F0502020204030204" pitchFamily="34" charset="0"/>
                          <a:cs typeface="Calibri" panose="020F0502020204030204" pitchFamily="34" charset="0"/>
                        </a:rPr>
                        <a:t>10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rowSpan="2">
                  <a:txBody>
                    <a:bodyPr/>
                    <a:lstStyle/>
                    <a:p>
                      <a:pPr algn="ctr" fontAlgn="ctr"/>
                      <a:r>
                        <a:rPr lang="en-US" sz="1600" u="none" strike="noStrike" dirty="0">
                          <a:effectLst/>
                          <a:latin typeface="Calibri" panose="020F0502020204030204" pitchFamily="34" charset="0"/>
                          <a:cs typeface="Calibri" panose="020F0502020204030204" pitchFamily="34" charset="0"/>
                        </a:rPr>
                        <a:t>Minimum Tax u/s 82C</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3996554074"/>
                  </a:ext>
                </a:extLst>
              </a:tr>
              <a:tr h="324037">
                <a:tc>
                  <a:txBody>
                    <a:bodyPr/>
                    <a:lstStyle/>
                    <a:p>
                      <a:pPr algn="l" fontAlgn="b"/>
                      <a:r>
                        <a:rPr lang="en-US" sz="1600" u="none" strike="noStrike" dirty="0">
                          <a:effectLst/>
                          <a:latin typeface="Calibri" panose="020F0502020204030204" pitchFamily="34" charset="0"/>
                          <a:cs typeface="Calibri" panose="020F0502020204030204" pitchFamily="34" charset="0"/>
                        </a:rPr>
                        <a:t>U/S 53</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r" fontAlgn="b"/>
                      <a:r>
                        <a:rPr lang="en-US" sz="1600" u="none" strike="noStrike" dirty="0">
                          <a:effectLst/>
                          <a:latin typeface="Calibri" panose="020F0502020204030204" pitchFamily="34" charset="0"/>
                          <a:cs typeface="Calibri" panose="020F0502020204030204" pitchFamily="34" charset="0"/>
                        </a:rPr>
                        <a:t>15</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vMerge="1">
                  <a:txBody>
                    <a:bodyPr/>
                    <a:lstStyle/>
                    <a:p>
                      <a:endParaRPr lang="en-US"/>
                    </a:p>
                  </a:txBody>
                  <a:tcPr/>
                </a:tc>
                <a:extLst>
                  <a:ext uri="{0D108BD9-81ED-4DB2-BD59-A6C34878D82A}">
                    <a16:rowId xmlns:a16="http://schemas.microsoft.com/office/drawing/2014/main" val="791857421"/>
                  </a:ext>
                </a:extLst>
              </a:tr>
              <a:tr h="286829">
                <a:tc>
                  <a:txBody>
                    <a:bodyPr/>
                    <a:lstStyle/>
                    <a:p>
                      <a:pPr algn="l" fontAlgn="b"/>
                      <a:r>
                        <a:rPr lang="en-US" sz="1600" u="none" strike="noStrike" dirty="0">
                          <a:effectLst/>
                          <a:latin typeface="Calibri" panose="020F0502020204030204" pitchFamily="34" charset="0"/>
                          <a:cs typeface="Calibri" panose="020F0502020204030204" pitchFamily="34" charset="0"/>
                        </a:rPr>
                        <a:t>U/S 53F</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r" fontAlgn="b"/>
                      <a:r>
                        <a:rPr lang="en-US" sz="1600" u="none" strike="noStrike" dirty="0">
                          <a:effectLst/>
                          <a:latin typeface="Calibri" panose="020F0502020204030204" pitchFamily="34" charset="0"/>
                          <a:cs typeface="Calibri" panose="020F0502020204030204" pitchFamily="34" charset="0"/>
                        </a:rPr>
                        <a:t>5</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l" fontAlgn="b"/>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361123812"/>
                  </a:ext>
                </a:extLst>
              </a:tr>
              <a:tr h="213616">
                <a:tc>
                  <a:txBody>
                    <a:bodyPr/>
                    <a:lstStyle/>
                    <a:p>
                      <a:pPr algn="l" fontAlgn="b"/>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l" fontAlgn="b"/>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l" fontAlgn="b"/>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484408430"/>
                  </a:ext>
                </a:extLst>
              </a:tr>
              <a:tr h="277605">
                <a:tc>
                  <a:txBody>
                    <a:bodyPr/>
                    <a:lstStyle/>
                    <a:p>
                      <a:pPr algn="l" fontAlgn="b"/>
                      <a:r>
                        <a:rPr lang="en-US" sz="1600" b="1" u="none" strike="noStrike" dirty="0">
                          <a:effectLst/>
                          <a:latin typeface="Calibri" panose="020F0502020204030204" pitchFamily="34" charset="0"/>
                          <a:cs typeface="Calibri" panose="020F0502020204030204" pitchFamily="34" charset="0"/>
                        </a:rPr>
                        <a:t>Tax Liability Calculation</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l" fontAlgn="b"/>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l" fontAlgn="b"/>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173942954"/>
                  </a:ext>
                </a:extLst>
              </a:tr>
              <a:tr h="213616">
                <a:tc>
                  <a:txBody>
                    <a:bodyPr/>
                    <a:lstStyle/>
                    <a:p>
                      <a:pPr algn="l" fontAlgn="b"/>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l" fontAlgn="b"/>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l" fontAlgn="b"/>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581362741"/>
                  </a:ext>
                </a:extLst>
              </a:tr>
              <a:tr h="386644">
                <a:tc>
                  <a:txBody>
                    <a:bodyPr/>
                    <a:lstStyle/>
                    <a:p>
                      <a:pPr algn="l" fontAlgn="b"/>
                      <a:r>
                        <a:rPr lang="en-US" sz="1600" u="none" strike="noStrike" dirty="0">
                          <a:effectLst/>
                          <a:latin typeface="Calibri" panose="020F0502020204030204" pitchFamily="34" charset="0"/>
                          <a:cs typeface="Calibri" panose="020F0502020204030204" pitchFamily="34" charset="0"/>
                        </a:rPr>
                        <a:t>Tax Liability on Income from business and profession</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l" fontAlgn="b"/>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l" fontAlgn="b"/>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956573288"/>
                  </a:ext>
                </a:extLst>
              </a:tr>
              <a:tr h="254464">
                <a:tc>
                  <a:txBody>
                    <a:bodyPr/>
                    <a:lstStyle/>
                    <a:p>
                      <a:pPr algn="l" fontAlgn="b"/>
                      <a:r>
                        <a:rPr lang="en-US" sz="1600" u="none" strike="noStrike" dirty="0">
                          <a:effectLst/>
                          <a:latin typeface="Calibri" panose="020F0502020204030204" pitchFamily="34" charset="0"/>
                          <a:cs typeface="Calibri" panose="020F0502020204030204" pitchFamily="34" charset="0"/>
                        </a:rPr>
                        <a:t>A. Regular Tax @ 27.5%</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r" fontAlgn="b"/>
                      <a:r>
                        <a:rPr lang="en-US" sz="1600" u="none" strike="noStrike" dirty="0">
                          <a:effectLst/>
                          <a:latin typeface="Calibri" panose="020F0502020204030204" pitchFamily="34" charset="0"/>
                          <a:cs typeface="Calibri" panose="020F0502020204030204" pitchFamily="34" charset="0"/>
                        </a:rPr>
                        <a:t>27.5</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l" fontAlgn="b"/>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008490039"/>
                  </a:ext>
                </a:extLst>
              </a:tr>
              <a:tr h="275084">
                <a:tc>
                  <a:txBody>
                    <a:bodyPr/>
                    <a:lstStyle/>
                    <a:p>
                      <a:pPr algn="l" fontAlgn="b"/>
                      <a:r>
                        <a:rPr lang="en-US" sz="1600" u="none" strike="noStrike" dirty="0">
                          <a:effectLst/>
                          <a:latin typeface="Calibri" panose="020F0502020204030204" pitchFamily="34" charset="0"/>
                          <a:cs typeface="Calibri" panose="020F0502020204030204" pitchFamily="34" charset="0"/>
                        </a:rPr>
                        <a:t>B. TDS (Minimum Tax U/S 82C)</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r" fontAlgn="b"/>
                      <a:r>
                        <a:rPr lang="en-US" sz="1600" b="0" i="0" u="none" strike="noStrike" dirty="0">
                          <a:solidFill>
                            <a:srgbClr val="000000"/>
                          </a:solidFill>
                          <a:effectLst/>
                          <a:latin typeface="Calibri" panose="020F0502020204030204" pitchFamily="34" charset="0"/>
                          <a:cs typeface="Calibri" panose="020F0502020204030204" pitchFamily="34" charset="0"/>
                        </a:rPr>
                        <a:t>25</a:t>
                      </a:r>
                    </a:p>
                  </a:txBody>
                  <a:tcPr marL="9525" marR="9525" marT="9525" marB="0"/>
                </a:tc>
                <a:tc>
                  <a:txBody>
                    <a:bodyPr/>
                    <a:lstStyle/>
                    <a:p>
                      <a:pPr algn="l" fontAlgn="b"/>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476102582"/>
                  </a:ext>
                </a:extLst>
              </a:tr>
              <a:tr h="275084">
                <a:tc>
                  <a:txBody>
                    <a:bodyPr/>
                    <a:lstStyle/>
                    <a:p>
                      <a:pPr algn="l" fontAlgn="b"/>
                      <a:r>
                        <a:rPr lang="en-US" sz="1600" u="none" strike="noStrike" dirty="0">
                          <a:effectLst/>
                          <a:latin typeface="Calibri" panose="020F0502020204030204" pitchFamily="34" charset="0"/>
                          <a:cs typeface="Calibri" panose="020F0502020204030204" pitchFamily="34" charset="0"/>
                        </a:rPr>
                        <a:t>C. Minimum Tax on gross receipt @ 0.6%</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r" fontAlgn="b"/>
                      <a:r>
                        <a:rPr lang="en-US" sz="1600" u="none" strike="noStrike" dirty="0">
                          <a:effectLst/>
                          <a:latin typeface="Calibri" panose="020F0502020204030204" pitchFamily="34" charset="0"/>
                          <a:cs typeface="Calibri" panose="020F0502020204030204" pitchFamily="34" charset="0"/>
                        </a:rPr>
                        <a:t>6</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l" fontAlgn="b"/>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765031036"/>
                  </a:ext>
                </a:extLst>
              </a:tr>
              <a:tr h="213616">
                <a:tc>
                  <a:txBody>
                    <a:bodyPr/>
                    <a:lstStyle/>
                    <a:p>
                      <a:pPr algn="l" fontAlgn="b"/>
                      <a:r>
                        <a:rPr lang="en-US" sz="1600" b="1" u="none" strike="noStrike" dirty="0">
                          <a:effectLst/>
                          <a:latin typeface="Calibri" panose="020F0502020204030204" pitchFamily="34" charset="0"/>
                          <a:cs typeface="Calibri" panose="020F0502020204030204" pitchFamily="34" charset="0"/>
                        </a:rPr>
                        <a:t>Tax Liability (Higher of A, B &amp; C)</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r" fontAlgn="b"/>
                      <a:r>
                        <a:rPr lang="en-US" sz="1600" b="1" i="0" u="none" strike="noStrike" dirty="0">
                          <a:solidFill>
                            <a:srgbClr val="000000"/>
                          </a:solidFill>
                          <a:effectLst/>
                          <a:latin typeface="Calibri" panose="020F0502020204030204" pitchFamily="34" charset="0"/>
                          <a:cs typeface="Calibri" panose="020F0502020204030204" pitchFamily="34" charset="0"/>
                        </a:rPr>
                        <a:t>28</a:t>
                      </a:r>
                    </a:p>
                  </a:txBody>
                  <a:tcPr marL="9525" marR="9525" marT="9525" marB="0"/>
                </a:tc>
                <a:tc>
                  <a:txBody>
                    <a:bodyPr/>
                    <a:lstStyle/>
                    <a:p>
                      <a:pPr algn="l" fontAlgn="b"/>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488946850"/>
                  </a:ext>
                </a:extLst>
              </a:tr>
              <a:tr h="213616">
                <a:tc>
                  <a:txBody>
                    <a:bodyPr/>
                    <a:lstStyle/>
                    <a:p>
                      <a:pPr algn="l" fontAlgn="b"/>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l" fontAlgn="b"/>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l" fontAlgn="b"/>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4246535766"/>
                  </a:ext>
                </a:extLst>
              </a:tr>
              <a:tr h="213616">
                <a:tc>
                  <a:txBody>
                    <a:bodyPr/>
                    <a:lstStyle/>
                    <a:p>
                      <a:pPr algn="l" fontAlgn="b"/>
                      <a:r>
                        <a:rPr lang="en-US" sz="1600" b="1" u="none" strike="noStrike" dirty="0">
                          <a:effectLst/>
                          <a:latin typeface="Calibri" panose="020F0502020204030204" pitchFamily="34" charset="0"/>
                          <a:cs typeface="Calibri" panose="020F0502020204030204" pitchFamily="34" charset="0"/>
                        </a:rPr>
                        <a:t>Tax Liability U/S 30B Disallowance @ 27.5%</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r" fontAlgn="b"/>
                      <a:r>
                        <a:rPr lang="en-US" sz="1600" b="1" u="none" strike="noStrike" dirty="0">
                          <a:effectLst/>
                          <a:latin typeface="Calibri" panose="020F0502020204030204" pitchFamily="34" charset="0"/>
                          <a:cs typeface="Calibri" panose="020F0502020204030204" pitchFamily="34" charset="0"/>
                        </a:rPr>
                        <a:t>6</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l" fontAlgn="b"/>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4146105923"/>
                  </a:ext>
                </a:extLst>
              </a:tr>
              <a:tr h="213616">
                <a:tc>
                  <a:txBody>
                    <a:bodyPr/>
                    <a:lstStyle/>
                    <a:p>
                      <a:pPr algn="l" fontAlgn="b"/>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l" fontAlgn="b"/>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l" fontAlgn="b"/>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020614709"/>
                  </a:ext>
                </a:extLst>
              </a:tr>
              <a:tr h="213616">
                <a:tc>
                  <a:txBody>
                    <a:bodyPr/>
                    <a:lstStyle/>
                    <a:p>
                      <a:pPr algn="l" fontAlgn="b"/>
                      <a:r>
                        <a:rPr lang="en-US" sz="1600" b="1" u="none" strike="noStrike" dirty="0">
                          <a:effectLst/>
                          <a:latin typeface="Calibri" panose="020F0502020204030204" pitchFamily="34" charset="0"/>
                          <a:cs typeface="Calibri" panose="020F0502020204030204" pitchFamily="34" charset="0"/>
                        </a:rPr>
                        <a:t>Total Tax Liability</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tc>
                <a:tc>
                  <a:txBody>
                    <a:bodyPr/>
                    <a:lstStyle/>
                    <a:p>
                      <a:pPr algn="r" fontAlgn="b"/>
                      <a:r>
                        <a:rPr lang="en-US" sz="1600" b="1" i="0" u="none" strike="noStrike" dirty="0">
                          <a:solidFill>
                            <a:srgbClr val="000000"/>
                          </a:solidFill>
                          <a:effectLst/>
                          <a:latin typeface="Calibri" panose="020F0502020204030204" pitchFamily="34" charset="0"/>
                          <a:cs typeface="Calibri" panose="020F0502020204030204" pitchFamily="34" charset="0"/>
                        </a:rPr>
                        <a:t>34</a:t>
                      </a:r>
                    </a:p>
                  </a:txBody>
                  <a:tcPr marL="9525" marR="9525" marT="9525" marB="0"/>
                </a:tc>
                <a:tc>
                  <a:txBody>
                    <a:bodyPr/>
                    <a:lstStyle/>
                    <a:p>
                      <a:pPr algn="l" fontAlgn="b"/>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987703666"/>
                  </a:ext>
                </a:extLst>
              </a:tr>
            </a:tbl>
          </a:graphicData>
        </a:graphic>
      </p:graphicFrame>
    </p:spTree>
    <p:extLst>
      <p:ext uri="{BB962C8B-B14F-4D97-AF65-F5344CB8AC3E}">
        <p14:creationId xmlns:p14="http://schemas.microsoft.com/office/powerpoint/2010/main" val="207740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Letter_Print Theme">
  <a:themeElements>
    <a:clrScheme name="Deloitte colour theme">
      <a:dk1>
        <a:sysClr val="windowText" lastClr="000000"/>
      </a:dk1>
      <a:lt1>
        <a:sysClr val="window" lastClr="FFFFFF"/>
      </a:lt1>
      <a:dk2>
        <a:srgbClr val="44546A"/>
      </a:dk2>
      <a:lt2>
        <a:srgbClr val="E7E6E6"/>
      </a:lt2>
      <a:accent1>
        <a:srgbClr val="86BC25"/>
      </a:accent1>
      <a:accent2>
        <a:srgbClr val="2C5234"/>
      </a:accent2>
      <a:accent3>
        <a:srgbClr val="00A3E0"/>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US_Letter_Print Theme" id="{5B1C474F-3B6E-4C4C-B8B8-04058258F10F}" vid="{EE8175AA-1F22-47D3-9D7F-F1884DC9EC3E}"/>
    </a:ext>
  </a:extLst>
</a:theme>
</file>

<file path=ppt/theme/theme2.xml><?xml version="1.0" encoding="utf-8"?>
<a:theme xmlns:a="http://schemas.openxmlformats.org/drawingml/2006/main" name="1_4 Copyright_black">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 Deloitte_16_9_Onscreen_Dynamic" id="{233224E4-B556-DB4A-BB5F-456AD962D47A}" vid="{7BFB40B8-DECA-E247-B7FC-A9828D8BE1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Deloitte_16_9_Onscreen_Dynamic</Template>
  <TotalTime>5158</TotalTime>
  <Words>1673</Words>
  <Application>Microsoft Office PowerPoint</Application>
  <PresentationFormat>Widescreen</PresentationFormat>
  <Paragraphs>309</Paragraphs>
  <Slides>15</Slides>
  <Notes>15</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3" baseType="lpstr">
      <vt:lpstr>Arial</vt:lpstr>
      <vt:lpstr>Calibri</vt:lpstr>
      <vt:lpstr>Symbol</vt:lpstr>
      <vt:lpstr>Verdana</vt:lpstr>
      <vt:lpstr>Wingdings 2</vt:lpstr>
      <vt:lpstr>Deloitte_US_Letter_Print Theme</vt:lpstr>
      <vt:lpstr>1_4 Copyright_black</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Noor, Sushmita</dc:creator>
  <cp:lastModifiedBy>Jahan, Israt</cp:lastModifiedBy>
  <cp:revision>352</cp:revision>
  <dcterms:created xsi:type="dcterms:W3CDTF">2020-02-13T06:49:21Z</dcterms:created>
  <dcterms:modified xsi:type="dcterms:W3CDTF">2023-05-24T06:24:35Z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2021-08-14T17:04:07Z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dbe6c1f8-27e3-4510-a992-f7f46f529424</vt:lpwstr>
  </property>
  <property fmtid="{D5CDD505-2E9C-101B-9397-08002B2CF9AE}" pid="8" name="MSIP_Label_ea60d57e-af5b-4752-ac57-3e4f28ca11dc_ContentBits">
    <vt:lpwstr>0</vt:lpwstr>
  </property>
</Properties>
</file>