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99" r:id="rId3"/>
    <p:sldId id="30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C00"/>
    <a:srgbClr val="EDEDED"/>
    <a:srgbClr val="603100"/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-1"/>
            <a:ext cx="9906000" cy="6858001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776214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프로젝트명 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ALL-IT</a:t>
            </a:r>
          </a:p>
          <a:p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부제 </a:t>
            </a:r>
            <a:r>
              <a:rPr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IT </a:t>
            </a: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전문 이력서 제작 및 개발전문인력 필터링 </a:t>
            </a:r>
            <a:r>
              <a:rPr lang="ko-KR" altLang="en-US" sz="20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구인구직플랫폼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63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화면설계서</a:t>
            </a:r>
            <a:endParaRPr lang="en-US" altLang="ko-KR" sz="63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rgbClr val="F3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47766" y="573376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데이터디자인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ALL- I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447766" y="610309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2023. 03. 20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AD638E-B162-496E-91A3-940AA672C7C1}"/>
              </a:ext>
            </a:extLst>
          </p:cNvPr>
          <p:cNvSpPr/>
          <p:nvPr/>
        </p:nvSpPr>
        <p:spPr>
          <a:xfrm rot="5400000">
            <a:off x="4902001" y="1129413"/>
            <a:ext cx="45719" cy="8757058"/>
          </a:xfrm>
          <a:prstGeom prst="rect">
            <a:avLst/>
          </a:prstGeom>
          <a:solidFill>
            <a:srgbClr val="F3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427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서비스 흐름도 </a:t>
            </a:r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메뉴구성</a:t>
            </a:r>
            <a:endParaRPr lang="ko-KR" altLang="en-US" sz="3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>
            <a:solidFill>
              <a:srgbClr val="F37C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08D2EFE-8FB1-41D5-9555-648575550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46" y="1975604"/>
            <a:ext cx="6995174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F3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8E314-C773-4F36-8C88-B79D5D98B4F8}"/>
              </a:ext>
            </a:extLst>
          </p:cNvPr>
          <p:cNvSpPr txBox="1"/>
          <p:nvPr/>
        </p:nvSpPr>
        <p:spPr>
          <a:xfrm>
            <a:off x="276836" y="26984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ALL-IT</a:t>
            </a:r>
            <a:endParaRPr lang="ko-KR" altLang="en-US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896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MAIN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896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7184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주부은</a:t>
              </a:r>
              <a:endParaRPr lang="en-US" altLang="ko-KR" sz="1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896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-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화면설명 입력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74</Words>
  <Application>Microsoft Office PowerPoint</Application>
  <PresentationFormat>A4 용지(210x297mm)</PresentationFormat>
  <Paragraphs>26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Pretendard</vt:lpstr>
      <vt:lpstr>Pretendard Black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bellaJu</cp:lastModifiedBy>
  <cp:revision>15</cp:revision>
  <dcterms:created xsi:type="dcterms:W3CDTF">2021-07-16T05:18:45Z</dcterms:created>
  <dcterms:modified xsi:type="dcterms:W3CDTF">2023-03-22T15:00:52Z</dcterms:modified>
</cp:coreProperties>
</file>