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4" r:id="rId5"/>
    <p:sldId id="265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2"/>
    <p:restoredTop sz="92810"/>
  </p:normalViewPr>
  <p:slideViewPr>
    <p:cSldViewPr snapToGrid="0">
      <p:cViewPr>
        <p:scale>
          <a:sx n="1" d="2"/>
          <a:sy n="1" d="2"/>
        </p:scale>
        <p:origin x="2128" y="10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8/10/17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8/10/17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8/10/17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8/10/17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8/10/17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8/10/17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8/10/17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8/10/17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8/10/17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8/10/17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8/10/17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kumimoji="1"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ja-JP" b="1" dirty="0"/>
              <a:t>Super Easy Way of Building Image Search with </a:t>
            </a:r>
            <a:r>
              <a:rPr lang="en-US" altLang="ja-JP" b="1" dirty="0" smtClean="0"/>
              <a:t>Keras</a:t>
            </a:r>
            <a:endParaRPr lang="en-US" altLang="ja-JP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3921126"/>
            <a:ext cx="7008574" cy="1514474"/>
          </a:xfrm>
        </p:spPr>
        <p:txBody>
          <a:bodyPr>
            <a:noAutofit/>
          </a:bodyPr>
          <a:lstStyle/>
          <a:p>
            <a:r>
              <a:rPr lang="en-US" altLang="ja-JP" dirty="0"/>
              <a:t>Introduction of Deep Learning for Information Retrieval Researchers in </a:t>
            </a:r>
            <a:r>
              <a:rPr lang="en-US" altLang="ja-JP" b="1" dirty="0"/>
              <a:t>LIARR 2017</a:t>
            </a:r>
            <a:r>
              <a:rPr lang="en-US" altLang="ja-JP" dirty="0" smtClean="0"/>
              <a:t>. </a:t>
            </a:r>
            <a:r>
              <a:rPr lang="is-IS" altLang="ja-JP" dirty="0"/>
              <a:t>(11, Aug. 2017</a:t>
            </a:r>
            <a:r>
              <a:rPr lang="is-IS" altLang="ja-JP" dirty="0" smtClean="0"/>
              <a:t>)</a:t>
            </a:r>
          </a:p>
          <a:p>
            <a:endParaRPr lang="is-IS" altLang="ja-JP" dirty="0"/>
          </a:p>
          <a:p>
            <a:r>
              <a:rPr lang="is-IS" altLang="ja-JP" dirty="0" smtClean="0"/>
              <a:t>Hiroki Tanioka (Ph.D.)</a:t>
            </a:r>
            <a:br>
              <a:rPr lang="is-IS" altLang="ja-JP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27730" y="2941266"/>
            <a:ext cx="8978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How to search by Deep Learning?</a:t>
            </a:r>
            <a:endParaRPr lang="ja-JP" altLang="en-US" sz="4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64" y="3649152"/>
            <a:ext cx="3208847" cy="32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Macintosh PowerPoint</Application>
  <PresentationFormat>ユーザー設定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Century Gothic</vt:lpstr>
      <vt:lpstr>ＭＳ ゴシック</vt:lpstr>
      <vt:lpstr>Arial</vt:lpstr>
      <vt:lpstr>Books 16x9</vt:lpstr>
      <vt:lpstr>Super Easy Way of Building Image Search with Keras</vt:lpstr>
      <vt:lpstr>PowerPoint プレゼンテーション</vt:lpstr>
    </vt:vector>
  </TitlesOfParts>
  <Manager/>
  <Company>Tokushima University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Easy Way of Building Image Search with Keras</dc:title>
  <dc:subject/>
  <dc:creator>Hiroki Tanioka</dc:creator>
  <cp:keywords/>
  <dc:description/>
  <cp:lastModifiedBy>\\</cp:lastModifiedBy>
  <cp:revision>3</cp:revision>
  <dcterms:modified xsi:type="dcterms:W3CDTF">2017-08-10T08:05:30Z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