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75FAB8-E2A5-43BA-857C-023755985095}">
  <a:tblStyle styleId="{A975FAB8-E2A5-43BA-857C-023755985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3786726690"/>
              </p:ext>
            </p:extLst>
          </p:nvPr>
        </p:nvGraphicFramePr>
        <p:xfrm>
          <a:off x="128188" y="159625"/>
          <a:ext cx="8887625" cy="4824225"/>
        </p:xfrm>
        <a:graphic>
          <a:graphicData uri="http://schemas.openxmlformats.org/drawingml/2006/table">
            <a:tbl>
              <a:tblPr>
                <a:noFill/>
                <a:tableStyleId>{A975FAB8-E2A5-43BA-857C-023755985095}</a:tableStyleId>
              </a:tblPr>
              <a:tblGrid>
                <a:gridCol w="52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608075">
                <a:tc rowSpan="2"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パートナー</a:t>
                      </a:r>
                      <a:endParaRPr lang="en-US" altLang="ja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デザイナー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ファッション企業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運送会社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顧客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主要活動</a:t>
                      </a:r>
                      <a:endParaRPr lang="en-US" altLang="ja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服の再利用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リユース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販売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価値提案</a:t>
                      </a:r>
                      <a:endParaRPr lang="en-US" altLang="ja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いらない服を送ったらポイントがもらえる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求めたものを届けてもらえる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使えるものが届くのでごみを減らせる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ごみからクオリティ高いものを作って価値を付与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顧客との関係</a:t>
                      </a:r>
                      <a:endParaRPr lang="en-US" altLang="ja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アプリ会員制度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ボランティア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ポイント付与</a:t>
                      </a:r>
                      <a:endParaRPr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顧客</a:t>
                      </a:r>
                      <a:endParaRPr lang="en-US" altLang="ja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服が要らない人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服や小物グッズがなくて、求めている人</a:t>
                      </a:r>
                      <a:endParaRPr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075">
                <a:tc gridSpan="2"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主なリソース</a:t>
                      </a:r>
                      <a:endParaRPr lang="en-US" altLang="ja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運送会社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顧客のリクエスト情報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チャネル</a:t>
                      </a:r>
                      <a:endParaRPr lang="en-US" altLang="ja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広告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アプリ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SNS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075">
                <a:tc grid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コスト構造</a:t>
                      </a:r>
                      <a:endParaRPr lang="en-US" altLang="ja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依頼費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人件費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運送費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広告費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サーバー管理費</a:t>
                      </a:r>
                      <a:endParaRPr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収益の流れ</a:t>
                      </a:r>
                      <a:endParaRPr lang="en-US" altLang="ja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広告費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寄付金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企業協賛費</a:t>
                      </a:r>
                      <a:endParaRPr lang="en-US" altLang="ja-JP"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2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販売利益</a:t>
                      </a:r>
                      <a:endParaRPr sz="12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画面に合わせる (16:9)</PresentationFormat>
  <Paragraphs>48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Meiryo</vt:lpstr>
      <vt:lpstr>Arial</vt:lpstr>
      <vt:lpstr>Simple Light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谷岡ひめり</dc:creator>
  <cp:lastModifiedBy>202202103</cp:lastModifiedBy>
  <cp:revision>1</cp:revision>
  <dcterms:modified xsi:type="dcterms:W3CDTF">2023-10-16T07:49:32Z</dcterms:modified>
</cp:coreProperties>
</file>