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24B"/>
    <a:srgbClr val="E6E6E6"/>
    <a:srgbClr val="0C43F4"/>
    <a:srgbClr val="111835"/>
    <a:srgbClr val="0B0C2B"/>
    <a:srgbClr val="08A8F8"/>
    <a:srgbClr val="9A11EF"/>
    <a:srgbClr val="E912EE"/>
    <a:srgbClr val="090C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D89DFE-EB24-49D4-9C75-0C86594A65C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826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89DFE-EB24-49D4-9C75-0C86594A65C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83725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89DFE-EB24-49D4-9C75-0C86594A65C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249293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89DFE-EB24-49D4-9C75-0C86594A65C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347069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D89DFE-EB24-49D4-9C75-0C86594A65C4}"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416201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D89DFE-EB24-49D4-9C75-0C86594A65C4}"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171414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D89DFE-EB24-49D4-9C75-0C86594A65C4}"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26965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D89DFE-EB24-49D4-9C75-0C86594A65C4}"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41678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89DFE-EB24-49D4-9C75-0C86594A65C4}"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278073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89DFE-EB24-49D4-9C75-0C86594A65C4}"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127699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89DFE-EB24-49D4-9C75-0C86594A65C4}"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ABFB-454A-4FFF-9C07-068393ABAB6B}" type="slidenum">
              <a:rPr lang="en-US" smtClean="0"/>
              <a:t>‹#›</a:t>
            </a:fld>
            <a:endParaRPr lang="en-US"/>
          </a:p>
        </p:txBody>
      </p:sp>
    </p:spTree>
    <p:extLst>
      <p:ext uri="{BB962C8B-B14F-4D97-AF65-F5344CB8AC3E}">
        <p14:creationId xmlns:p14="http://schemas.microsoft.com/office/powerpoint/2010/main" val="248635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89DFE-EB24-49D4-9C75-0C86594A65C4}"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FABFB-454A-4FFF-9C07-068393ABAB6B}" type="slidenum">
              <a:rPr lang="en-US" smtClean="0"/>
              <a:t>‹#›</a:t>
            </a:fld>
            <a:endParaRPr lang="en-US"/>
          </a:p>
        </p:txBody>
      </p:sp>
    </p:spTree>
    <p:extLst>
      <p:ext uri="{BB962C8B-B14F-4D97-AF65-F5344CB8AC3E}">
        <p14:creationId xmlns:p14="http://schemas.microsoft.com/office/powerpoint/2010/main" val="3865020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9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8949" y="66682"/>
            <a:ext cx="933250" cy="690134"/>
            <a:chOff x="2754885" y="1861795"/>
            <a:chExt cx="3036829" cy="2245722"/>
          </a:xfrm>
        </p:grpSpPr>
        <p:sp>
          <p:nvSpPr>
            <p:cNvPr id="5" name="Rounded Rectangle 4"/>
            <p:cNvSpPr/>
            <p:nvPr/>
          </p:nvSpPr>
          <p:spPr>
            <a:xfrm rot="20700000">
              <a:off x="2754885" y="1888308"/>
              <a:ext cx="1315984" cy="2219209"/>
            </a:xfrm>
            <a:prstGeom prst="roundRect">
              <a:avLst>
                <a:gd name="adj" fmla="val 50000"/>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700000">
              <a:off x="4484922" y="1861795"/>
              <a:ext cx="1306792" cy="2219333"/>
            </a:xfrm>
            <a:prstGeom prst="roundRect">
              <a:avLst>
                <a:gd name="adj" fmla="val 50000"/>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08949" y="201607"/>
            <a:ext cx="2995746" cy="400110"/>
          </a:xfrm>
          <a:prstGeom prst="rect">
            <a:avLst/>
          </a:prstGeom>
          <a:noFill/>
        </p:spPr>
        <p:txBody>
          <a:bodyPr wrap="square" rtlCol="0">
            <a:spAutoFit/>
          </a:bodyPr>
          <a:lstStyle/>
          <a:p>
            <a:r>
              <a:rPr lang="en-US" sz="2000" dirty="0" smtClean="0">
                <a:solidFill>
                  <a:schemeClr val="bg1"/>
                </a:solidFill>
                <a:latin typeface="Edo SZ" panose="02000000000000000000" pitchFamily="2" charset="0"/>
              </a:rPr>
              <a:t>KAIZEN</a:t>
            </a:r>
            <a:endParaRPr lang="en-US" sz="500" dirty="0">
              <a:solidFill>
                <a:schemeClr val="bg1"/>
              </a:solidFill>
              <a:latin typeface="Edo SZ" panose="02000000000000000000" pitchFamily="2" charset="0"/>
            </a:endParaRPr>
          </a:p>
        </p:txBody>
      </p:sp>
      <p:sp>
        <p:nvSpPr>
          <p:cNvPr id="24" name="Rounded Rectangle 23"/>
          <p:cNvSpPr/>
          <p:nvPr/>
        </p:nvSpPr>
        <p:spPr>
          <a:xfrm>
            <a:off x="762000" y="4752975"/>
            <a:ext cx="1744642" cy="1843215"/>
          </a:xfrm>
          <a:prstGeom prst="roundRect">
            <a:avLst>
              <a:gd name="adj" fmla="val 14539"/>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9545419" y="970019"/>
            <a:ext cx="1799641" cy="1792231"/>
          </a:xfrm>
          <a:prstGeom prst="roundRect">
            <a:avLst>
              <a:gd name="adj" fmla="val 16476"/>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23967" y="123435"/>
            <a:ext cx="9905992" cy="584775"/>
          </a:xfrm>
          <a:prstGeom prst="rect">
            <a:avLst/>
          </a:prstGeom>
          <a:noFill/>
        </p:spPr>
        <p:txBody>
          <a:bodyPr wrap="square" rtlCol="0">
            <a:spAutoFit/>
          </a:bodyPr>
          <a:lstStyle/>
          <a:p>
            <a:pPr algn="ctr"/>
            <a:r>
              <a:rPr lang="en-US" sz="3200" dirty="0" smtClean="0">
                <a:solidFill>
                  <a:schemeClr val="bg1"/>
                </a:solidFill>
                <a:latin typeface="Arial Black" panose="020B0A04020102020204" pitchFamily="34" charset="0"/>
              </a:rPr>
              <a:t>ORCHESTRATION AND CYBER SECURITY</a:t>
            </a:r>
            <a:endParaRPr lang="en-US" sz="3200" dirty="0">
              <a:solidFill>
                <a:schemeClr val="bg1"/>
              </a:solidFill>
              <a:latin typeface="Arial Black" panose="020B0A04020102020204" pitchFamily="34" charset="0"/>
            </a:endParaRPr>
          </a:p>
        </p:txBody>
      </p:sp>
      <p:sp>
        <p:nvSpPr>
          <p:cNvPr id="12" name="Rounded Rectangle 11"/>
          <p:cNvSpPr/>
          <p:nvPr/>
        </p:nvSpPr>
        <p:spPr>
          <a:xfrm>
            <a:off x="1331347" y="1448252"/>
            <a:ext cx="9529306" cy="4669705"/>
          </a:xfrm>
          <a:prstGeom prst="roundRect">
            <a:avLst>
              <a:gd name="adj" fmla="val 2882"/>
            </a:avLst>
          </a:prstGeom>
          <a:solidFill>
            <a:srgbClr val="192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1331345" y="1457084"/>
            <a:ext cx="9529306" cy="628892"/>
          </a:xfrm>
          <a:prstGeom prst="roundRect">
            <a:avLst>
              <a:gd name="adj" fmla="val 19542"/>
            </a:avLst>
          </a:prstGeom>
          <a:solidFill>
            <a:srgbClr val="111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76725" y="1523758"/>
            <a:ext cx="3638550" cy="461665"/>
          </a:xfrm>
          <a:prstGeom prst="rect">
            <a:avLst/>
          </a:prstGeom>
          <a:noFill/>
        </p:spPr>
        <p:txBody>
          <a:bodyPr wrap="square" rtlCol="0">
            <a:spAutoFit/>
          </a:bodyPr>
          <a:lstStyle/>
          <a:p>
            <a:pPr algn="ctr"/>
            <a:r>
              <a:rPr lang="en-US" sz="2400" dirty="0" smtClean="0">
                <a:solidFill>
                  <a:schemeClr val="bg1"/>
                </a:solidFill>
                <a:latin typeface="Arial Narrow" panose="020B0606020202030204" pitchFamily="34" charset="0"/>
                <a:cs typeface="Times New Roman" panose="02020603050405020304" pitchFamily="18" charset="0"/>
              </a:rPr>
              <a:t>Team Name: Kaizen</a:t>
            </a:r>
            <a:endParaRPr lang="en-US" sz="2400" dirty="0">
              <a:solidFill>
                <a:schemeClr val="bg1"/>
              </a:solidFill>
              <a:latin typeface="Arial Narrow" panose="020B0606020202030204" pitchFamily="34" charset="0"/>
              <a:cs typeface="Times New Roman" panose="02020603050405020304" pitchFamily="18" charset="0"/>
            </a:endParaRPr>
          </a:p>
        </p:txBody>
      </p:sp>
      <p:sp>
        <p:nvSpPr>
          <p:cNvPr id="26" name="Rectangle 25"/>
          <p:cNvSpPr/>
          <p:nvPr/>
        </p:nvSpPr>
        <p:spPr>
          <a:xfrm>
            <a:off x="2413902" y="2455372"/>
            <a:ext cx="1713553" cy="1713553"/>
          </a:xfrm>
          <a:prstGeom prst="rect">
            <a:avLst/>
          </a:prstGeom>
          <a:solidFill>
            <a:srgbClr val="111835"/>
          </a:solidFill>
          <a:ln w="28575" cap="rnd">
            <a:no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239223" y="2455372"/>
            <a:ext cx="1713553" cy="1713553"/>
          </a:xfrm>
          <a:prstGeom prst="rect">
            <a:avLst/>
          </a:prstGeom>
          <a:solidFill>
            <a:srgbClr val="111835"/>
          </a:solidFill>
          <a:ln w="28575" cap="rnd">
            <a:no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064544" y="2455371"/>
            <a:ext cx="1713553" cy="1713553"/>
          </a:xfrm>
          <a:prstGeom prst="rect">
            <a:avLst/>
          </a:prstGeom>
          <a:solidFill>
            <a:srgbClr val="111835"/>
          </a:solidFill>
          <a:ln w="28575" cap="rnd">
            <a:no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413902" y="4270863"/>
            <a:ext cx="1713553" cy="1713553"/>
          </a:xfrm>
          <a:prstGeom prst="rect">
            <a:avLst/>
          </a:prstGeom>
          <a:solidFill>
            <a:srgbClr val="111835"/>
          </a:solidFill>
          <a:ln w="28575" cap="rnd">
            <a:no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239223" y="4270863"/>
            <a:ext cx="1713553" cy="1713553"/>
          </a:xfrm>
          <a:prstGeom prst="rect">
            <a:avLst/>
          </a:prstGeom>
          <a:solidFill>
            <a:srgbClr val="111835"/>
          </a:solidFill>
          <a:ln w="28575" cap="rnd">
            <a:no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064544" y="4270862"/>
            <a:ext cx="1713553" cy="1713553"/>
          </a:xfrm>
          <a:prstGeom prst="rect">
            <a:avLst/>
          </a:prstGeom>
          <a:solidFill>
            <a:srgbClr val="111835"/>
          </a:solidFill>
          <a:ln w="28575" cap="rnd">
            <a:no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2456527" y="2625520"/>
            <a:ext cx="1628300" cy="1383533"/>
            <a:chOff x="2456527" y="2765609"/>
            <a:chExt cx="1628300" cy="1383533"/>
          </a:xfrm>
        </p:grpSpPr>
        <p:sp>
          <p:nvSpPr>
            <p:cNvPr id="49" name="TextBox 48"/>
            <p:cNvSpPr txBox="1"/>
            <p:nvPr/>
          </p:nvSpPr>
          <p:spPr>
            <a:xfrm>
              <a:off x="2456527" y="2765609"/>
              <a:ext cx="1628300" cy="707886"/>
            </a:xfrm>
            <a:prstGeom prst="rect">
              <a:avLst/>
            </a:prstGeom>
            <a:noFill/>
          </p:spPr>
          <p:txBody>
            <a:bodyPr wrap="square" rtlCol="0">
              <a:spAutoFit/>
            </a:bodyPr>
            <a:lstStyle/>
            <a:p>
              <a:pPr algn="ctr"/>
              <a:r>
                <a:rPr lang="en-US" sz="2000" dirty="0" smtClean="0">
                  <a:solidFill>
                    <a:schemeClr val="bg1"/>
                  </a:solidFill>
                </a:rPr>
                <a:t>Sukanya Manna</a:t>
              </a:r>
              <a:endParaRPr lang="en-US" sz="2000" dirty="0">
                <a:solidFill>
                  <a:schemeClr val="bg1"/>
                </a:solidFill>
              </a:endParaRPr>
            </a:p>
          </p:txBody>
        </p:sp>
        <p:sp>
          <p:nvSpPr>
            <p:cNvPr id="60" name="TextBox 59"/>
            <p:cNvSpPr txBox="1"/>
            <p:nvPr/>
          </p:nvSpPr>
          <p:spPr>
            <a:xfrm>
              <a:off x="2551541" y="3502811"/>
              <a:ext cx="1438275" cy="646331"/>
            </a:xfrm>
            <a:prstGeom prst="rect">
              <a:avLst/>
            </a:prstGeom>
            <a:noFill/>
          </p:spPr>
          <p:txBody>
            <a:bodyPr wrap="square" rtlCol="0">
              <a:spAutoFit/>
            </a:bodyPr>
            <a:lstStyle/>
            <a:p>
              <a:pPr algn="ctr"/>
              <a:r>
                <a:rPr lang="en-US" dirty="0" smtClean="0">
                  <a:solidFill>
                    <a:schemeClr val="bg1"/>
                  </a:solidFill>
                </a:rPr>
                <a:t>(CSE , 3</a:t>
              </a:r>
              <a:r>
                <a:rPr lang="en-US" baseline="30000" dirty="0" smtClean="0">
                  <a:solidFill>
                    <a:schemeClr val="bg1"/>
                  </a:solidFill>
                </a:rPr>
                <a:t>rd</a:t>
              </a:r>
              <a:r>
                <a:rPr lang="en-US" dirty="0" smtClean="0">
                  <a:solidFill>
                    <a:schemeClr val="bg1"/>
                  </a:solidFill>
                </a:rPr>
                <a:t> Year, B.Tech)</a:t>
              </a:r>
              <a:endParaRPr lang="en-US" dirty="0">
                <a:solidFill>
                  <a:schemeClr val="bg1"/>
                </a:solidFill>
              </a:endParaRPr>
            </a:p>
          </p:txBody>
        </p:sp>
      </p:grpSp>
      <p:grpSp>
        <p:nvGrpSpPr>
          <p:cNvPr id="67" name="Group 66"/>
          <p:cNvGrpSpPr/>
          <p:nvPr/>
        </p:nvGrpSpPr>
        <p:grpSpPr>
          <a:xfrm>
            <a:off x="5281850" y="2625520"/>
            <a:ext cx="1628300" cy="1398613"/>
            <a:chOff x="5281850" y="2765609"/>
            <a:chExt cx="1628300" cy="1398613"/>
          </a:xfrm>
        </p:grpSpPr>
        <p:sp>
          <p:nvSpPr>
            <p:cNvPr id="50" name="TextBox 49"/>
            <p:cNvSpPr txBox="1"/>
            <p:nvPr/>
          </p:nvSpPr>
          <p:spPr>
            <a:xfrm>
              <a:off x="5281850" y="2765609"/>
              <a:ext cx="1628300" cy="707886"/>
            </a:xfrm>
            <a:prstGeom prst="rect">
              <a:avLst/>
            </a:prstGeom>
            <a:noFill/>
          </p:spPr>
          <p:txBody>
            <a:bodyPr wrap="square" rtlCol="0">
              <a:spAutoFit/>
            </a:bodyPr>
            <a:lstStyle/>
            <a:p>
              <a:pPr algn="ctr"/>
              <a:r>
                <a:rPr lang="en-US" sz="2000" dirty="0" smtClean="0">
                  <a:solidFill>
                    <a:schemeClr val="bg1"/>
                  </a:solidFill>
                </a:rPr>
                <a:t>Sneha</a:t>
              </a:r>
            </a:p>
            <a:p>
              <a:pPr algn="ctr"/>
              <a:r>
                <a:rPr lang="en-US" sz="2000" dirty="0" smtClean="0">
                  <a:solidFill>
                    <a:schemeClr val="bg1"/>
                  </a:solidFill>
                </a:rPr>
                <a:t>Singh</a:t>
              </a:r>
              <a:endParaRPr lang="en-US" sz="2000" dirty="0">
                <a:solidFill>
                  <a:schemeClr val="bg1"/>
                </a:solidFill>
              </a:endParaRPr>
            </a:p>
          </p:txBody>
        </p:sp>
        <p:sp>
          <p:nvSpPr>
            <p:cNvPr id="61" name="TextBox 60"/>
            <p:cNvSpPr txBox="1"/>
            <p:nvPr/>
          </p:nvSpPr>
          <p:spPr>
            <a:xfrm>
              <a:off x="5379389" y="3517891"/>
              <a:ext cx="1438275" cy="646331"/>
            </a:xfrm>
            <a:prstGeom prst="rect">
              <a:avLst/>
            </a:prstGeom>
            <a:noFill/>
          </p:spPr>
          <p:txBody>
            <a:bodyPr wrap="square" rtlCol="0">
              <a:spAutoFit/>
            </a:bodyPr>
            <a:lstStyle/>
            <a:p>
              <a:pPr algn="ctr"/>
              <a:r>
                <a:rPr lang="en-US" dirty="0" smtClean="0">
                  <a:solidFill>
                    <a:schemeClr val="bg1"/>
                  </a:solidFill>
                </a:rPr>
                <a:t>(CSE , 3</a:t>
              </a:r>
              <a:r>
                <a:rPr lang="en-US" baseline="30000" dirty="0" smtClean="0">
                  <a:solidFill>
                    <a:schemeClr val="bg1"/>
                  </a:solidFill>
                </a:rPr>
                <a:t>rd</a:t>
              </a:r>
              <a:r>
                <a:rPr lang="en-US" dirty="0" smtClean="0">
                  <a:solidFill>
                    <a:schemeClr val="bg1"/>
                  </a:solidFill>
                </a:rPr>
                <a:t> Year, B.Tech)</a:t>
              </a:r>
              <a:endParaRPr lang="en-US" dirty="0">
                <a:solidFill>
                  <a:schemeClr val="bg1"/>
                </a:solidFill>
              </a:endParaRPr>
            </a:p>
          </p:txBody>
        </p:sp>
      </p:grpSp>
      <p:grpSp>
        <p:nvGrpSpPr>
          <p:cNvPr id="68" name="Group 67"/>
          <p:cNvGrpSpPr/>
          <p:nvPr/>
        </p:nvGrpSpPr>
        <p:grpSpPr>
          <a:xfrm>
            <a:off x="8107173" y="2593523"/>
            <a:ext cx="1628300" cy="1413693"/>
            <a:chOff x="8107173" y="2765609"/>
            <a:chExt cx="1628300" cy="1413693"/>
          </a:xfrm>
        </p:grpSpPr>
        <p:sp>
          <p:nvSpPr>
            <p:cNvPr id="51" name="TextBox 50"/>
            <p:cNvSpPr txBox="1"/>
            <p:nvPr/>
          </p:nvSpPr>
          <p:spPr>
            <a:xfrm>
              <a:off x="8107173" y="2765609"/>
              <a:ext cx="1628300" cy="707886"/>
            </a:xfrm>
            <a:prstGeom prst="rect">
              <a:avLst/>
            </a:prstGeom>
            <a:noFill/>
          </p:spPr>
          <p:txBody>
            <a:bodyPr wrap="square" rtlCol="0">
              <a:spAutoFit/>
            </a:bodyPr>
            <a:lstStyle/>
            <a:p>
              <a:pPr algn="ctr"/>
              <a:r>
                <a:rPr lang="en-US" sz="2000" dirty="0" smtClean="0">
                  <a:solidFill>
                    <a:schemeClr val="bg1"/>
                  </a:solidFill>
                </a:rPr>
                <a:t>Soumyadeep Samanta</a:t>
              </a:r>
              <a:endParaRPr lang="en-US" sz="2000" dirty="0">
                <a:solidFill>
                  <a:schemeClr val="bg1"/>
                </a:solidFill>
              </a:endParaRPr>
            </a:p>
          </p:txBody>
        </p:sp>
        <p:sp>
          <p:nvSpPr>
            <p:cNvPr id="62" name="TextBox 61"/>
            <p:cNvSpPr txBox="1"/>
            <p:nvPr/>
          </p:nvSpPr>
          <p:spPr>
            <a:xfrm>
              <a:off x="8207237" y="3532971"/>
              <a:ext cx="1438275" cy="646331"/>
            </a:xfrm>
            <a:prstGeom prst="rect">
              <a:avLst/>
            </a:prstGeom>
            <a:noFill/>
          </p:spPr>
          <p:txBody>
            <a:bodyPr wrap="square" rtlCol="0">
              <a:spAutoFit/>
            </a:bodyPr>
            <a:lstStyle/>
            <a:p>
              <a:pPr algn="ctr"/>
              <a:r>
                <a:rPr lang="en-US" dirty="0" smtClean="0">
                  <a:solidFill>
                    <a:schemeClr val="bg1"/>
                  </a:solidFill>
                </a:rPr>
                <a:t>(CSE , 3</a:t>
              </a:r>
              <a:r>
                <a:rPr lang="en-US" baseline="30000" dirty="0" smtClean="0">
                  <a:solidFill>
                    <a:schemeClr val="bg1"/>
                  </a:solidFill>
                </a:rPr>
                <a:t>rd</a:t>
              </a:r>
              <a:r>
                <a:rPr lang="en-US" dirty="0" smtClean="0">
                  <a:solidFill>
                    <a:schemeClr val="bg1"/>
                  </a:solidFill>
                </a:rPr>
                <a:t> Year, B.Tech)</a:t>
              </a:r>
              <a:endParaRPr lang="en-US" dirty="0">
                <a:solidFill>
                  <a:schemeClr val="bg1"/>
                </a:solidFill>
              </a:endParaRPr>
            </a:p>
          </p:txBody>
        </p:sp>
      </p:grpSp>
      <p:grpSp>
        <p:nvGrpSpPr>
          <p:cNvPr id="69" name="Group 68"/>
          <p:cNvGrpSpPr/>
          <p:nvPr/>
        </p:nvGrpSpPr>
        <p:grpSpPr>
          <a:xfrm>
            <a:off x="2456527" y="4438255"/>
            <a:ext cx="1628300" cy="1378766"/>
            <a:chOff x="2456527" y="4581100"/>
            <a:chExt cx="1628300" cy="1378766"/>
          </a:xfrm>
        </p:grpSpPr>
        <p:sp>
          <p:nvSpPr>
            <p:cNvPr id="57" name="TextBox 56"/>
            <p:cNvSpPr txBox="1"/>
            <p:nvPr/>
          </p:nvSpPr>
          <p:spPr>
            <a:xfrm>
              <a:off x="2456527" y="4581100"/>
              <a:ext cx="1628300" cy="707886"/>
            </a:xfrm>
            <a:prstGeom prst="rect">
              <a:avLst/>
            </a:prstGeom>
            <a:noFill/>
          </p:spPr>
          <p:txBody>
            <a:bodyPr wrap="square" rtlCol="0">
              <a:spAutoFit/>
            </a:bodyPr>
            <a:lstStyle/>
            <a:p>
              <a:pPr algn="ctr"/>
              <a:r>
                <a:rPr lang="en-US" sz="2000" dirty="0" smtClean="0">
                  <a:solidFill>
                    <a:schemeClr val="bg1"/>
                  </a:solidFill>
                </a:rPr>
                <a:t>Subhankar Ray</a:t>
              </a:r>
              <a:endParaRPr lang="en-US" sz="2000" dirty="0">
                <a:solidFill>
                  <a:schemeClr val="bg1"/>
                </a:solidFill>
              </a:endParaRPr>
            </a:p>
          </p:txBody>
        </p:sp>
        <p:sp>
          <p:nvSpPr>
            <p:cNvPr id="63" name="TextBox 62"/>
            <p:cNvSpPr txBox="1"/>
            <p:nvPr/>
          </p:nvSpPr>
          <p:spPr>
            <a:xfrm>
              <a:off x="2549122" y="5313535"/>
              <a:ext cx="1438275" cy="646331"/>
            </a:xfrm>
            <a:prstGeom prst="rect">
              <a:avLst/>
            </a:prstGeom>
            <a:noFill/>
          </p:spPr>
          <p:txBody>
            <a:bodyPr wrap="square" rtlCol="0">
              <a:spAutoFit/>
            </a:bodyPr>
            <a:lstStyle/>
            <a:p>
              <a:pPr algn="ctr"/>
              <a:r>
                <a:rPr lang="en-US" dirty="0" smtClean="0">
                  <a:solidFill>
                    <a:schemeClr val="bg1"/>
                  </a:solidFill>
                </a:rPr>
                <a:t>(CSE , 3</a:t>
              </a:r>
              <a:r>
                <a:rPr lang="en-US" baseline="30000" dirty="0" smtClean="0">
                  <a:solidFill>
                    <a:schemeClr val="bg1"/>
                  </a:solidFill>
                </a:rPr>
                <a:t>rd</a:t>
              </a:r>
              <a:r>
                <a:rPr lang="en-US" dirty="0" smtClean="0">
                  <a:solidFill>
                    <a:schemeClr val="bg1"/>
                  </a:solidFill>
                </a:rPr>
                <a:t> Year, B.Tech)</a:t>
              </a:r>
              <a:endParaRPr lang="en-US" dirty="0">
                <a:solidFill>
                  <a:schemeClr val="bg1"/>
                </a:solidFill>
              </a:endParaRPr>
            </a:p>
          </p:txBody>
        </p:sp>
      </p:grpSp>
      <p:grpSp>
        <p:nvGrpSpPr>
          <p:cNvPr id="70" name="Group 69"/>
          <p:cNvGrpSpPr/>
          <p:nvPr/>
        </p:nvGrpSpPr>
        <p:grpSpPr>
          <a:xfrm>
            <a:off x="5281850" y="4435449"/>
            <a:ext cx="1628300" cy="1378766"/>
            <a:chOff x="5281850" y="4581100"/>
            <a:chExt cx="1628300" cy="1378766"/>
          </a:xfrm>
        </p:grpSpPr>
        <p:sp>
          <p:nvSpPr>
            <p:cNvPr id="58" name="TextBox 57"/>
            <p:cNvSpPr txBox="1"/>
            <p:nvPr/>
          </p:nvSpPr>
          <p:spPr>
            <a:xfrm>
              <a:off x="5281850" y="4581100"/>
              <a:ext cx="1628300" cy="707886"/>
            </a:xfrm>
            <a:prstGeom prst="rect">
              <a:avLst/>
            </a:prstGeom>
            <a:noFill/>
          </p:spPr>
          <p:txBody>
            <a:bodyPr wrap="square" rtlCol="0">
              <a:spAutoFit/>
            </a:bodyPr>
            <a:lstStyle/>
            <a:p>
              <a:pPr algn="ctr"/>
              <a:r>
                <a:rPr lang="en-US" sz="2000" dirty="0" smtClean="0">
                  <a:solidFill>
                    <a:schemeClr val="bg1"/>
                  </a:solidFill>
                </a:rPr>
                <a:t>Tanir</a:t>
              </a:r>
            </a:p>
            <a:p>
              <a:pPr algn="ctr"/>
              <a:r>
                <a:rPr lang="en-US" sz="2000" dirty="0" smtClean="0">
                  <a:solidFill>
                    <a:schemeClr val="bg1"/>
                  </a:solidFill>
                </a:rPr>
                <a:t>Sahoo</a:t>
              </a:r>
              <a:endParaRPr lang="en-US" sz="2000" dirty="0">
                <a:solidFill>
                  <a:schemeClr val="bg1"/>
                </a:solidFill>
              </a:endParaRPr>
            </a:p>
          </p:txBody>
        </p:sp>
        <p:sp>
          <p:nvSpPr>
            <p:cNvPr id="64" name="TextBox 63"/>
            <p:cNvSpPr txBox="1"/>
            <p:nvPr/>
          </p:nvSpPr>
          <p:spPr>
            <a:xfrm>
              <a:off x="5379389" y="5313535"/>
              <a:ext cx="1438275" cy="646331"/>
            </a:xfrm>
            <a:prstGeom prst="rect">
              <a:avLst/>
            </a:prstGeom>
            <a:noFill/>
          </p:spPr>
          <p:txBody>
            <a:bodyPr wrap="square" rtlCol="0">
              <a:spAutoFit/>
            </a:bodyPr>
            <a:lstStyle/>
            <a:p>
              <a:pPr algn="ctr"/>
              <a:r>
                <a:rPr lang="en-US" dirty="0" smtClean="0">
                  <a:solidFill>
                    <a:schemeClr val="bg1"/>
                  </a:solidFill>
                </a:rPr>
                <a:t>(CSE , 3</a:t>
              </a:r>
              <a:r>
                <a:rPr lang="en-US" baseline="30000" dirty="0" smtClean="0">
                  <a:solidFill>
                    <a:schemeClr val="bg1"/>
                  </a:solidFill>
                </a:rPr>
                <a:t>rd</a:t>
              </a:r>
              <a:r>
                <a:rPr lang="en-US" dirty="0" smtClean="0">
                  <a:solidFill>
                    <a:schemeClr val="bg1"/>
                  </a:solidFill>
                </a:rPr>
                <a:t> Year, B.Tech)</a:t>
              </a:r>
              <a:endParaRPr lang="en-US" dirty="0">
                <a:solidFill>
                  <a:schemeClr val="bg1"/>
                </a:solidFill>
              </a:endParaRPr>
            </a:p>
          </p:txBody>
        </p:sp>
      </p:grpSp>
      <p:grpSp>
        <p:nvGrpSpPr>
          <p:cNvPr id="71" name="Group 70"/>
          <p:cNvGrpSpPr/>
          <p:nvPr/>
        </p:nvGrpSpPr>
        <p:grpSpPr>
          <a:xfrm>
            <a:off x="8107173" y="4438255"/>
            <a:ext cx="1628300" cy="1378766"/>
            <a:chOff x="8107173" y="4581100"/>
            <a:chExt cx="1628300" cy="1378766"/>
          </a:xfrm>
        </p:grpSpPr>
        <p:sp>
          <p:nvSpPr>
            <p:cNvPr id="59" name="TextBox 58"/>
            <p:cNvSpPr txBox="1"/>
            <p:nvPr/>
          </p:nvSpPr>
          <p:spPr>
            <a:xfrm>
              <a:off x="8107173" y="4581100"/>
              <a:ext cx="1628300" cy="707886"/>
            </a:xfrm>
            <a:prstGeom prst="rect">
              <a:avLst/>
            </a:prstGeom>
            <a:noFill/>
          </p:spPr>
          <p:txBody>
            <a:bodyPr wrap="square" rtlCol="0">
              <a:spAutoFit/>
            </a:bodyPr>
            <a:lstStyle/>
            <a:p>
              <a:pPr algn="ctr"/>
              <a:r>
                <a:rPr lang="en-US" sz="2000" dirty="0" smtClean="0">
                  <a:solidFill>
                    <a:schemeClr val="bg1"/>
                  </a:solidFill>
                </a:rPr>
                <a:t>Dyutiprovo Sarkar</a:t>
              </a:r>
              <a:endParaRPr lang="en-US" sz="2000" dirty="0">
                <a:solidFill>
                  <a:schemeClr val="bg1"/>
                </a:solidFill>
              </a:endParaRPr>
            </a:p>
          </p:txBody>
        </p:sp>
        <p:sp>
          <p:nvSpPr>
            <p:cNvPr id="65" name="TextBox 64"/>
            <p:cNvSpPr txBox="1"/>
            <p:nvPr/>
          </p:nvSpPr>
          <p:spPr>
            <a:xfrm>
              <a:off x="8209656" y="5313535"/>
              <a:ext cx="1438275" cy="646331"/>
            </a:xfrm>
            <a:prstGeom prst="rect">
              <a:avLst/>
            </a:prstGeom>
            <a:noFill/>
          </p:spPr>
          <p:txBody>
            <a:bodyPr wrap="square" rtlCol="0">
              <a:spAutoFit/>
            </a:bodyPr>
            <a:lstStyle/>
            <a:p>
              <a:pPr algn="ctr"/>
              <a:r>
                <a:rPr lang="en-US" dirty="0" smtClean="0">
                  <a:solidFill>
                    <a:schemeClr val="bg1"/>
                  </a:solidFill>
                </a:rPr>
                <a:t>(CSE , 3</a:t>
              </a:r>
              <a:r>
                <a:rPr lang="en-US" baseline="30000" dirty="0" smtClean="0">
                  <a:solidFill>
                    <a:schemeClr val="bg1"/>
                  </a:solidFill>
                </a:rPr>
                <a:t>rd</a:t>
              </a:r>
              <a:r>
                <a:rPr lang="en-US" dirty="0" smtClean="0">
                  <a:solidFill>
                    <a:schemeClr val="bg1"/>
                  </a:solidFill>
                </a:rPr>
                <a:t> Year, B.Tech)</a:t>
              </a:r>
              <a:endParaRPr lang="en-US" dirty="0">
                <a:solidFill>
                  <a:schemeClr val="bg1"/>
                </a:solidFill>
              </a:endParaRPr>
            </a:p>
          </p:txBody>
        </p:sp>
      </p:grpSp>
    </p:spTree>
    <p:extLst>
      <p:ext uri="{BB962C8B-B14F-4D97-AF65-F5344CB8AC3E}">
        <p14:creationId xmlns:p14="http://schemas.microsoft.com/office/powerpoint/2010/main" val="304452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9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0"/>
          <p:cNvGrpSpPr/>
          <p:nvPr/>
        </p:nvGrpSpPr>
        <p:grpSpPr>
          <a:xfrm>
            <a:off x="108949" y="66682"/>
            <a:ext cx="933250" cy="690134"/>
            <a:chOff x="2754885" y="1861795"/>
            <a:chExt cx="3036829" cy="2245722"/>
          </a:xfrm>
        </p:grpSpPr>
        <p:sp>
          <p:nvSpPr>
            <p:cNvPr id="5" name="Rounded Rectangle 4"/>
            <p:cNvSpPr/>
            <p:nvPr/>
          </p:nvSpPr>
          <p:spPr>
            <a:xfrm rot="20700000">
              <a:off x="2754885" y="1888308"/>
              <a:ext cx="1315984" cy="2219209"/>
            </a:xfrm>
            <a:prstGeom prst="roundRect">
              <a:avLst>
                <a:gd name="adj" fmla="val 50000"/>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700000">
              <a:off x="4484922" y="1861795"/>
              <a:ext cx="1306792" cy="2219333"/>
            </a:xfrm>
            <a:prstGeom prst="roundRect">
              <a:avLst>
                <a:gd name="adj" fmla="val 50000"/>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08949" y="201607"/>
            <a:ext cx="2995746" cy="400110"/>
          </a:xfrm>
          <a:prstGeom prst="rect">
            <a:avLst/>
          </a:prstGeom>
          <a:noFill/>
        </p:spPr>
        <p:txBody>
          <a:bodyPr wrap="square" rtlCol="0">
            <a:spAutoFit/>
          </a:bodyPr>
          <a:lstStyle/>
          <a:p>
            <a:r>
              <a:rPr lang="en-US" sz="2000" dirty="0" smtClean="0">
                <a:solidFill>
                  <a:schemeClr val="bg1"/>
                </a:solidFill>
                <a:latin typeface="Edo SZ" panose="02000000000000000000" pitchFamily="2" charset="0"/>
              </a:rPr>
              <a:t>KAIZEN</a:t>
            </a:r>
            <a:endParaRPr lang="en-US" sz="500" dirty="0">
              <a:solidFill>
                <a:schemeClr val="bg1"/>
              </a:solidFill>
              <a:latin typeface="Edo SZ" panose="02000000000000000000" pitchFamily="2" charset="0"/>
            </a:endParaRPr>
          </a:p>
        </p:txBody>
      </p:sp>
      <p:sp>
        <p:nvSpPr>
          <p:cNvPr id="15" name="TextBox 14"/>
          <p:cNvSpPr txBox="1"/>
          <p:nvPr/>
        </p:nvSpPr>
        <p:spPr>
          <a:xfrm>
            <a:off x="1223967" y="123435"/>
            <a:ext cx="9905992" cy="584775"/>
          </a:xfrm>
          <a:prstGeom prst="rect">
            <a:avLst/>
          </a:prstGeom>
          <a:noFill/>
        </p:spPr>
        <p:txBody>
          <a:bodyPr wrap="square" rtlCol="0">
            <a:spAutoFit/>
          </a:bodyPr>
          <a:lstStyle/>
          <a:p>
            <a:pPr algn="ctr"/>
            <a:r>
              <a:rPr lang="en-US" sz="3200" dirty="0" smtClean="0">
                <a:solidFill>
                  <a:schemeClr val="bg1"/>
                </a:solidFill>
                <a:latin typeface="Arial Black" panose="020B0A04020102020204" pitchFamily="34" charset="0"/>
              </a:rPr>
              <a:t>TITLE AND IMPLEMENTATION</a:t>
            </a:r>
            <a:endParaRPr lang="en-US" sz="3200" dirty="0">
              <a:solidFill>
                <a:schemeClr val="bg1"/>
              </a:solidFill>
              <a:latin typeface="Arial Black" panose="020B0A04020102020204" pitchFamily="34" charset="0"/>
            </a:endParaRPr>
          </a:p>
        </p:txBody>
      </p:sp>
      <p:cxnSp>
        <p:nvCxnSpPr>
          <p:cNvPr id="3" name="Straight Connector 2"/>
          <p:cNvCxnSpPr/>
          <p:nvPr/>
        </p:nvCxnSpPr>
        <p:spPr>
          <a:xfrm>
            <a:off x="6096000" y="1552575"/>
            <a:ext cx="0" cy="4914900"/>
          </a:xfrm>
          <a:prstGeom prst="line">
            <a:avLst/>
          </a:prstGeom>
          <a:ln w="25400" cap="rnd">
            <a:solidFill>
              <a:srgbClr val="0C43F4"/>
            </a:solidFill>
            <a:round/>
          </a:ln>
          <a:effectLst>
            <a:outerShdw blurRad="127000" algn="ctr" rotWithShape="0">
              <a:srgbClr val="0C43F4">
                <a:alpha val="91000"/>
              </a:srgb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1157" y="1552575"/>
            <a:ext cx="3305175" cy="400110"/>
          </a:xfrm>
          <a:prstGeom prst="rect">
            <a:avLst/>
          </a:prstGeom>
          <a:noFill/>
        </p:spPr>
        <p:txBody>
          <a:bodyPr wrap="square" rtlCol="0">
            <a:spAutoFit/>
          </a:bodyPr>
          <a:lstStyle/>
          <a:p>
            <a:r>
              <a:rPr lang="en-US" sz="2000" dirty="0" smtClean="0">
                <a:solidFill>
                  <a:schemeClr val="bg1"/>
                </a:solidFill>
              </a:rPr>
              <a:t>Problem Statement:</a:t>
            </a:r>
            <a:endParaRPr lang="en-US" sz="2000" dirty="0">
              <a:solidFill>
                <a:schemeClr val="bg1"/>
              </a:solidFill>
            </a:endParaRPr>
          </a:p>
        </p:txBody>
      </p:sp>
      <p:sp>
        <p:nvSpPr>
          <p:cNvPr id="40" name="TextBox 39"/>
          <p:cNvSpPr txBox="1"/>
          <p:nvPr/>
        </p:nvSpPr>
        <p:spPr>
          <a:xfrm>
            <a:off x="311157" y="3272263"/>
            <a:ext cx="3305175" cy="400110"/>
          </a:xfrm>
          <a:prstGeom prst="rect">
            <a:avLst/>
          </a:prstGeom>
          <a:noFill/>
        </p:spPr>
        <p:txBody>
          <a:bodyPr wrap="square" rtlCol="0">
            <a:spAutoFit/>
          </a:bodyPr>
          <a:lstStyle/>
          <a:p>
            <a:r>
              <a:rPr lang="en-US" sz="2000" dirty="0" smtClean="0">
                <a:solidFill>
                  <a:schemeClr val="bg1"/>
                </a:solidFill>
              </a:rPr>
              <a:t>Description:</a:t>
            </a:r>
            <a:endParaRPr lang="en-US" sz="2000" dirty="0">
              <a:solidFill>
                <a:schemeClr val="bg1"/>
              </a:solidFill>
            </a:endParaRPr>
          </a:p>
        </p:txBody>
      </p:sp>
      <p:sp>
        <p:nvSpPr>
          <p:cNvPr id="41" name="TextBox 40"/>
          <p:cNvSpPr txBox="1"/>
          <p:nvPr/>
        </p:nvSpPr>
        <p:spPr>
          <a:xfrm>
            <a:off x="6502407" y="1558043"/>
            <a:ext cx="3305175" cy="400110"/>
          </a:xfrm>
          <a:prstGeom prst="rect">
            <a:avLst/>
          </a:prstGeom>
          <a:noFill/>
        </p:spPr>
        <p:txBody>
          <a:bodyPr wrap="square" rtlCol="0">
            <a:spAutoFit/>
          </a:bodyPr>
          <a:lstStyle/>
          <a:p>
            <a:r>
              <a:rPr lang="en-US" sz="2000" dirty="0" smtClean="0">
                <a:solidFill>
                  <a:schemeClr val="bg1"/>
                </a:solidFill>
              </a:rPr>
              <a:t>Idea Details:</a:t>
            </a:r>
            <a:endParaRPr lang="en-US" sz="2000" dirty="0">
              <a:solidFill>
                <a:schemeClr val="bg1"/>
              </a:solidFill>
            </a:endParaRPr>
          </a:p>
        </p:txBody>
      </p:sp>
      <p:sp>
        <p:nvSpPr>
          <p:cNvPr id="42" name="TextBox 41"/>
          <p:cNvSpPr txBox="1"/>
          <p:nvPr/>
        </p:nvSpPr>
        <p:spPr>
          <a:xfrm>
            <a:off x="311157" y="2150809"/>
            <a:ext cx="5127618" cy="923330"/>
          </a:xfrm>
          <a:prstGeom prst="rect">
            <a:avLst/>
          </a:prstGeom>
          <a:noFill/>
        </p:spPr>
        <p:txBody>
          <a:bodyPr wrap="square" rtlCol="0">
            <a:spAutoFit/>
          </a:bodyPr>
          <a:lstStyle/>
          <a:p>
            <a:r>
              <a:rPr lang="en-US" dirty="0" smtClean="0">
                <a:solidFill>
                  <a:srgbClr val="E6E6E6"/>
                </a:solidFill>
              </a:rPr>
              <a:t>Developing a GUI based hardening script for Ubuntu operating system with flexibility to cater for organizational security policies</a:t>
            </a:r>
            <a:endParaRPr lang="en-US" dirty="0">
              <a:solidFill>
                <a:srgbClr val="E6E6E6"/>
              </a:solidFill>
            </a:endParaRPr>
          </a:p>
        </p:txBody>
      </p:sp>
      <p:sp>
        <p:nvSpPr>
          <p:cNvPr id="43" name="TextBox 42"/>
          <p:cNvSpPr txBox="1"/>
          <p:nvPr/>
        </p:nvSpPr>
        <p:spPr>
          <a:xfrm>
            <a:off x="311157" y="3870497"/>
            <a:ext cx="5649898" cy="2462213"/>
          </a:xfrm>
          <a:prstGeom prst="rect">
            <a:avLst/>
          </a:prstGeom>
          <a:noFill/>
        </p:spPr>
        <p:txBody>
          <a:bodyPr wrap="square" rtlCol="0">
            <a:spAutoFit/>
          </a:bodyPr>
          <a:lstStyle/>
          <a:p>
            <a:r>
              <a:rPr lang="en-US" sz="1400" dirty="0" smtClean="0">
                <a:solidFill>
                  <a:srgbClr val="E6E6E6"/>
                </a:solidFill>
              </a:rPr>
              <a:t>Hardening of an operating system involves implementation of security measure to make the system compliant with the security policies of the organization. The procedure for hardening should be intuitive to allow ease of use by personnel with minimal IT skills. The goal of this problem statement is to generate a script which is undertakes hardening of Ubuntu OS using an GUI based approach. During the hardening process, the user should have the flexibility to make settings based on the organizations IT security policy provision like blocking SSH, USB, ToR etc. The grading of tool will be based on hardening functions implemented, attention to user experience and flexibility to take user settings. Developer should remember that security is of utmost importance.</a:t>
            </a:r>
            <a:endParaRPr lang="en-US" sz="1400" dirty="0">
              <a:solidFill>
                <a:srgbClr val="E6E6E6"/>
              </a:solidFill>
            </a:endParaRPr>
          </a:p>
        </p:txBody>
      </p:sp>
      <p:sp>
        <p:nvSpPr>
          <p:cNvPr id="10" name="TextBox 9"/>
          <p:cNvSpPr txBox="1"/>
          <p:nvPr/>
        </p:nvSpPr>
        <p:spPr>
          <a:xfrm>
            <a:off x="6502407" y="2150809"/>
            <a:ext cx="5010150"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err="1">
                <a:solidFill>
                  <a:schemeClr val="bg1"/>
                </a:solidFill>
              </a:rPr>
              <a:t>Lorem</a:t>
            </a:r>
            <a:r>
              <a:rPr lang="en-US" dirty="0">
                <a:solidFill>
                  <a:schemeClr val="bg1"/>
                </a:solidFill>
              </a:rPr>
              <a:t> </a:t>
            </a:r>
            <a:r>
              <a:rPr lang="en-US" dirty="0" err="1">
                <a:solidFill>
                  <a:schemeClr val="bg1"/>
                </a:solidFill>
              </a:rPr>
              <a:t>ipsum</a:t>
            </a:r>
            <a:r>
              <a:rPr lang="en-US" dirty="0">
                <a:solidFill>
                  <a:schemeClr val="bg1"/>
                </a:solidFill>
              </a:rPr>
              <a:t> dolor sit </a:t>
            </a:r>
            <a:r>
              <a:rPr lang="en-US" dirty="0" err="1">
                <a:solidFill>
                  <a:schemeClr val="bg1"/>
                </a:solidFill>
              </a:rPr>
              <a:t>amet</a:t>
            </a:r>
            <a:r>
              <a:rPr lang="en-US" dirty="0">
                <a:solidFill>
                  <a:schemeClr val="bg1"/>
                </a:solidFill>
              </a:rPr>
              <a:t> consectetur, </a:t>
            </a:r>
            <a:r>
              <a:rPr lang="en-US" dirty="0" err="1">
                <a:solidFill>
                  <a:schemeClr val="bg1"/>
                </a:solidFill>
              </a:rPr>
              <a:t>adipiscing</a:t>
            </a:r>
            <a:r>
              <a:rPr lang="en-US" dirty="0">
                <a:solidFill>
                  <a:schemeClr val="bg1"/>
                </a:solidFill>
              </a:rPr>
              <a:t> </a:t>
            </a:r>
            <a:r>
              <a:rPr lang="en-US" dirty="0" err="1">
                <a:solidFill>
                  <a:schemeClr val="bg1"/>
                </a:solidFill>
              </a:rPr>
              <a:t>elit</a:t>
            </a:r>
            <a:r>
              <a:rPr lang="en-US" dirty="0">
                <a:solidFill>
                  <a:schemeClr val="bg1"/>
                </a:solidFill>
              </a:rPr>
              <a:t> </a:t>
            </a:r>
            <a:r>
              <a:rPr lang="en-US" dirty="0" err="1">
                <a:solidFill>
                  <a:schemeClr val="bg1"/>
                </a:solidFill>
              </a:rPr>
              <a:t>magnis</a:t>
            </a:r>
            <a:r>
              <a:rPr lang="en-US" dirty="0">
                <a:solidFill>
                  <a:schemeClr val="bg1"/>
                </a:solidFill>
              </a:rPr>
              <a:t> </a:t>
            </a:r>
            <a:r>
              <a:rPr lang="en-US" dirty="0" err="1">
                <a:solidFill>
                  <a:schemeClr val="bg1"/>
                </a:solidFill>
              </a:rPr>
              <a:t>sociosqu</a:t>
            </a:r>
            <a:r>
              <a:rPr lang="en-US" dirty="0">
                <a:solidFill>
                  <a:schemeClr val="bg1"/>
                </a:solidFill>
              </a:rPr>
              <a:t>.</a:t>
            </a:r>
          </a:p>
          <a:p>
            <a:pPr marL="285750" indent="-285750" fontAlgn="base">
              <a:buFont typeface="Arial" panose="020B0604020202020204" pitchFamily="34" charset="0"/>
              <a:buChar char="•"/>
            </a:pPr>
            <a:r>
              <a:rPr lang="en-US" dirty="0">
                <a:solidFill>
                  <a:schemeClr val="bg1"/>
                </a:solidFill>
              </a:rPr>
              <a:t>Nostra non </a:t>
            </a:r>
            <a:r>
              <a:rPr lang="en-US" dirty="0" err="1">
                <a:solidFill>
                  <a:schemeClr val="bg1"/>
                </a:solidFill>
              </a:rPr>
              <a:t>montes</a:t>
            </a:r>
            <a:r>
              <a:rPr lang="en-US" dirty="0">
                <a:solidFill>
                  <a:schemeClr val="bg1"/>
                </a:solidFill>
              </a:rPr>
              <a:t> </a:t>
            </a:r>
            <a:r>
              <a:rPr lang="en-US" dirty="0" err="1">
                <a:solidFill>
                  <a:schemeClr val="bg1"/>
                </a:solidFill>
              </a:rPr>
              <a:t>metus</a:t>
            </a:r>
            <a:r>
              <a:rPr lang="en-US" dirty="0">
                <a:solidFill>
                  <a:schemeClr val="bg1"/>
                </a:solidFill>
              </a:rPr>
              <a:t> </a:t>
            </a:r>
            <a:r>
              <a:rPr lang="en-US" dirty="0" err="1">
                <a:solidFill>
                  <a:schemeClr val="bg1"/>
                </a:solidFill>
              </a:rPr>
              <a:t>sociis</a:t>
            </a:r>
            <a:r>
              <a:rPr lang="en-US" dirty="0">
                <a:solidFill>
                  <a:schemeClr val="bg1"/>
                </a:solidFill>
              </a:rPr>
              <a:t> </a:t>
            </a:r>
            <a:r>
              <a:rPr lang="en-US" dirty="0" err="1">
                <a:solidFill>
                  <a:schemeClr val="bg1"/>
                </a:solidFill>
              </a:rPr>
              <a:t>nullam</a:t>
            </a:r>
            <a:r>
              <a:rPr lang="en-US" dirty="0">
                <a:solidFill>
                  <a:schemeClr val="bg1"/>
                </a:solidFill>
              </a:rPr>
              <a:t>, </a:t>
            </a:r>
            <a:r>
              <a:rPr lang="en-US" dirty="0" err="1">
                <a:solidFill>
                  <a:schemeClr val="bg1"/>
                </a:solidFill>
              </a:rPr>
              <a:t>morbi</a:t>
            </a:r>
            <a:r>
              <a:rPr lang="en-US" dirty="0">
                <a:solidFill>
                  <a:schemeClr val="bg1"/>
                </a:solidFill>
              </a:rPr>
              <a:t> </a:t>
            </a:r>
            <a:r>
              <a:rPr lang="en-US" dirty="0" err="1">
                <a:solidFill>
                  <a:schemeClr val="bg1"/>
                </a:solidFill>
              </a:rPr>
              <a:t>elementum</a:t>
            </a:r>
            <a:r>
              <a:rPr lang="en-US" dirty="0">
                <a:solidFill>
                  <a:schemeClr val="bg1"/>
                </a:solidFill>
              </a:rPr>
              <a:t> quam </a:t>
            </a:r>
            <a:r>
              <a:rPr lang="en-US" dirty="0" err="1">
                <a:solidFill>
                  <a:schemeClr val="bg1"/>
                </a:solidFill>
              </a:rPr>
              <a:t>euismod</a:t>
            </a:r>
            <a:r>
              <a:rPr lang="en-US" dirty="0">
                <a:solidFill>
                  <a:schemeClr val="bg1"/>
                </a:solidFill>
              </a:rPr>
              <a:t>.</a:t>
            </a:r>
          </a:p>
          <a:p>
            <a:pPr marL="285750" indent="-285750" fontAlgn="base">
              <a:buFont typeface="Arial" panose="020B0604020202020204" pitchFamily="34" charset="0"/>
              <a:buChar char="•"/>
            </a:pPr>
            <a:r>
              <a:rPr lang="en-US" dirty="0">
                <a:solidFill>
                  <a:schemeClr val="bg1"/>
                </a:solidFill>
              </a:rPr>
              <a:t>Dis </a:t>
            </a:r>
            <a:r>
              <a:rPr lang="en-US" dirty="0" err="1">
                <a:solidFill>
                  <a:schemeClr val="bg1"/>
                </a:solidFill>
              </a:rPr>
              <a:t>interdum</a:t>
            </a:r>
            <a:r>
              <a:rPr lang="en-US" dirty="0">
                <a:solidFill>
                  <a:schemeClr val="bg1"/>
                </a:solidFill>
              </a:rPr>
              <a:t> </a:t>
            </a:r>
            <a:r>
              <a:rPr lang="en-US" dirty="0" err="1">
                <a:solidFill>
                  <a:schemeClr val="bg1"/>
                </a:solidFill>
              </a:rPr>
              <a:t>habitasse</a:t>
            </a:r>
            <a:r>
              <a:rPr lang="en-US" dirty="0">
                <a:solidFill>
                  <a:schemeClr val="bg1"/>
                </a:solidFill>
              </a:rPr>
              <a:t> </a:t>
            </a:r>
            <a:r>
              <a:rPr lang="en-US" dirty="0" err="1">
                <a:solidFill>
                  <a:schemeClr val="bg1"/>
                </a:solidFill>
              </a:rPr>
              <a:t>erat</a:t>
            </a:r>
            <a:r>
              <a:rPr lang="en-US" dirty="0">
                <a:solidFill>
                  <a:schemeClr val="bg1"/>
                </a:solidFill>
              </a:rPr>
              <a:t> </a:t>
            </a:r>
            <a:r>
              <a:rPr lang="en-US" dirty="0" err="1">
                <a:solidFill>
                  <a:schemeClr val="bg1"/>
                </a:solidFill>
              </a:rPr>
              <a:t>suspendisse</a:t>
            </a:r>
            <a:r>
              <a:rPr lang="en-US" dirty="0">
                <a:solidFill>
                  <a:schemeClr val="bg1"/>
                </a:solidFill>
              </a:rPr>
              <a:t> </a:t>
            </a:r>
            <a:r>
              <a:rPr lang="en-US" dirty="0" err="1">
                <a:solidFill>
                  <a:schemeClr val="bg1"/>
                </a:solidFill>
              </a:rPr>
              <a:t>porttitor</a:t>
            </a:r>
            <a:r>
              <a:rPr lang="en-US" dirty="0">
                <a:solidFill>
                  <a:schemeClr val="bg1"/>
                </a:solidFill>
              </a:rPr>
              <a:t>, in class </a:t>
            </a:r>
            <a:r>
              <a:rPr lang="en-US" dirty="0" err="1">
                <a:solidFill>
                  <a:schemeClr val="bg1"/>
                </a:solidFill>
              </a:rPr>
              <a:t>natoque</a:t>
            </a:r>
            <a:r>
              <a:rPr lang="en-US" dirty="0">
                <a:solidFill>
                  <a:schemeClr val="bg1"/>
                </a:solidFill>
              </a:rPr>
              <a:t> </a:t>
            </a:r>
            <a:r>
              <a:rPr lang="en-US" dirty="0" err="1">
                <a:solidFill>
                  <a:schemeClr val="bg1"/>
                </a:solidFill>
              </a:rPr>
              <a:t>ornare</a:t>
            </a:r>
            <a:r>
              <a:rPr lang="en-US" dirty="0">
                <a:solidFill>
                  <a:schemeClr val="bg1"/>
                </a:solidFill>
              </a:rPr>
              <a:t>.</a:t>
            </a:r>
          </a:p>
          <a:p>
            <a:pPr marL="285750" indent="-285750" fontAlgn="base">
              <a:buFont typeface="Arial" panose="020B0604020202020204" pitchFamily="34" charset="0"/>
              <a:buChar char="•"/>
            </a:pPr>
            <a:r>
              <a:rPr lang="en-US" dirty="0">
                <a:solidFill>
                  <a:schemeClr val="bg1"/>
                </a:solidFill>
              </a:rPr>
              <a:t>Justo </a:t>
            </a:r>
            <a:r>
              <a:rPr lang="en-US" dirty="0" err="1">
                <a:solidFill>
                  <a:schemeClr val="bg1"/>
                </a:solidFill>
              </a:rPr>
              <a:t>vestibulum</a:t>
            </a:r>
            <a:r>
              <a:rPr lang="en-US" dirty="0">
                <a:solidFill>
                  <a:schemeClr val="bg1"/>
                </a:solidFill>
              </a:rPr>
              <a:t> </a:t>
            </a:r>
            <a:r>
              <a:rPr lang="en-US" dirty="0" err="1">
                <a:solidFill>
                  <a:schemeClr val="bg1"/>
                </a:solidFill>
              </a:rPr>
              <a:t>varius</a:t>
            </a:r>
            <a:r>
              <a:rPr lang="en-US" dirty="0">
                <a:solidFill>
                  <a:schemeClr val="bg1"/>
                </a:solidFill>
              </a:rPr>
              <a:t> </a:t>
            </a:r>
            <a:r>
              <a:rPr lang="en-US" dirty="0" err="1">
                <a:solidFill>
                  <a:schemeClr val="bg1"/>
                </a:solidFill>
              </a:rPr>
              <a:t>mauris</a:t>
            </a:r>
            <a:r>
              <a:rPr lang="en-US" dirty="0">
                <a:solidFill>
                  <a:schemeClr val="bg1"/>
                </a:solidFill>
              </a:rPr>
              <a:t> </a:t>
            </a:r>
            <a:r>
              <a:rPr lang="en-US" dirty="0" err="1">
                <a:solidFill>
                  <a:schemeClr val="bg1"/>
                </a:solidFill>
              </a:rPr>
              <a:t>sed</a:t>
            </a:r>
            <a:r>
              <a:rPr lang="en-US" dirty="0">
                <a:solidFill>
                  <a:schemeClr val="bg1"/>
                </a:solidFill>
              </a:rPr>
              <a:t> </a:t>
            </a:r>
            <a:r>
              <a:rPr lang="en-US" dirty="0" err="1">
                <a:solidFill>
                  <a:schemeClr val="bg1"/>
                </a:solidFill>
              </a:rPr>
              <a:t>curabitur</a:t>
            </a:r>
            <a:r>
              <a:rPr lang="en-US" dirty="0">
                <a:solidFill>
                  <a:schemeClr val="bg1"/>
                </a:solidFill>
              </a:rPr>
              <a:t>, </a:t>
            </a:r>
            <a:r>
              <a:rPr lang="en-US" dirty="0" err="1">
                <a:solidFill>
                  <a:schemeClr val="bg1"/>
                </a:solidFill>
              </a:rPr>
              <a:t>platea</a:t>
            </a:r>
            <a:r>
              <a:rPr lang="en-US" dirty="0">
                <a:solidFill>
                  <a:schemeClr val="bg1"/>
                </a:solidFill>
              </a:rPr>
              <a:t> </a:t>
            </a:r>
            <a:r>
              <a:rPr lang="en-US" dirty="0" err="1">
                <a:solidFill>
                  <a:schemeClr val="bg1"/>
                </a:solidFill>
              </a:rPr>
              <a:t>feugiat</a:t>
            </a:r>
            <a:r>
              <a:rPr lang="en-US" dirty="0">
                <a:solidFill>
                  <a:schemeClr val="bg1"/>
                </a:solidFill>
              </a:rPr>
              <a:t> </a:t>
            </a:r>
            <a:r>
              <a:rPr lang="en-US" dirty="0" err="1">
                <a:solidFill>
                  <a:schemeClr val="bg1"/>
                </a:solidFill>
              </a:rPr>
              <a:t>sodales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13895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9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8949" y="66682"/>
            <a:ext cx="933250" cy="690134"/>
            <a:chOff x="2754885" y="1861795"/>
            <a:chExt cx="3036829" cy="2245722"/>
          </a:xfrm>
        </p:grpSpPr>
        <p:sp>
          <p:nvSpPr>
            <p:cNvPr id="5" name="Rounded Rectangle 4"/>
            <p:cNvSpPr/>
            <p:nvPr/>
          </p:nvSpPr>
          <p:spPr>
            <a:xfrm rot="20700000">
              <a:off x="2754885" y="1888308"/>
              <a:ext cx="1315984" cy="2219209"/>
            </a:xfrm>
            <a:prstGeom prst="roundRect">
              <a:avLst>
                <a:gd name="adj" fmla="val 50000"/>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700000">
              <a:off x="4484922" y="1861795"/>
              <a:ext cx="1306792" cy="2219333"/>
            </a:xfrm>
            <a:prstGeom prst="roundRect">
              <a:avLst>
                <a:gd name="adj" fmla="val 50000"/>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08949" y="201607"/>
            <a:ext cx="2995746" cy="400110"/>
          </a:xfrm>
          <a:prstGeom prst="rect">
            <a:avLst/>
          </a:prstGeom>
          <a:noFill/>
        </p:spPr>
        <p:txBody>
          <a:bodyPr wrap="square" rtlCol="0">
            <a:spAutoFit/>
          </a:bodyPr>
          <a:lstStyle/>
          <a:p>
            <a:r>
              <a:rPr lang="en-US" sz="2000" dirty="0" smtClean="0">
                <a:solidFill>
                  <a:schemeClr val="bg1"/>
                </a:solidFill>
                <a:latin typeface="Edo SZ" panose="02000000000000000000" pitchFamily="2" charset="0"/>
              </a:rPr>
              <a:t>KAIZEN</a:t>
            </a:r>
            <a:endParaRPr lang="en-US" sz="500" dirty="0">
              <a:solidFill>
                <a:schemeClr val="bg1"/>
              </a:solidFill>
              <a:latin typeface="Edo SZ" panose="02000000000000000000" pitchFamily="2" charset="0"/>
            </a:endParaRPr>
          </a:p>
        </p:txBody>
      </p:sp>
      <p:sp>
        <p:nvSpPr>
          <p:cNvPr id="15" name="TextBox 14"/>
          <p:cNvSpPr txBox="1"/>
          <p:nvPr/>
        </p:nvSpPr>
        <p:spPr>
          <a:xfrm>
            <a:off x="1223967" y="123435"/>
            <a:ext cx="9905992" cy="584775"/>
          </a:xfrm>
          <a:prstGeom prst="rect">
            <a:avLst/>
          </a:prstGeom>
          <a:noFill/>
        </p:spPr>
        <p:txBody>
          <a:bodyPr wrap="square" rtlCol="0">
            <a:spAutoFit/>
          </a:bodyPr>
          <a:lstStyle/>
          <a:p>
            <a:pPr algn="ctr"/>
            <a:r>
              <a:rPr lang="en-US" sz="3200" dirty="0" smtClean="0">
                <a:solidFill>
                  <a:schemeClr val="bg1"/>
                </a:solidFill>
                <a:latin typeface="Arial Black" panose="020B0A04020102020204" pitchFamily="34" charset="0"/>
              </a:rPr>
              <a:t>USE CASE DIAGRAM</a:t>
            </a:r>
            <a:endParaRPr lang="en-US" sz="3200" dirty="0">
              <a:solidFill>
                <a:schemeClr val="bg1"/>
              </a:solidFill>
              <a:latin typeface="Arial Black" panose="020B0A04020102020204" pitchFamily="34" charset="0"/>
            </a:endParaRPr>
          </a:p>
        </p:txBody>
      </p:sp>
      <p:sp>
        <p:nvSpPr>
          <p:cNvPr id="2" name="Rectangle 1"/>
          <p:cNvSpPr/>
          <p:nvPr/>
        </p:nvSpPr>
        <p:spPr>
          <a:xfrm>
            <a:off x="559189" y="909817"/>
            <a:ext cx="5879711" cy="5738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55969" y="3459939"/>
            <a:ext cx="3486150" cy="646331"/>
          </a:xfrm>
          <a:prstGeom prst="rect">
            <a:avLst/>
          </a:prstGeom>
          <a:noFill/>
        </p:spPr>
        <p:txBody>
          <a:bodyPr wrap="square" rtlCol="0">
            <a:spAutoFit/>
          </a:bodyPr>
          <a:lstStyle/>
          <a:p>
            <a:pPr algn="ctr"/>
            <a:r>
              <a:rPr lang="en-US" dirty="0" smtClean="0"/>
              <a:t>Remove this white box and keep the use case diagram here</a:t>
            </a:r>
            <a:endParaRPr lang="en-US" dirty="0"/>
          </a:p>
        </p:txBody>
      </p:sp>
      <p:grpSp>
        <p:nvGrpSpPr>
          <p:cNvPr id="13" name="Group 12"/>
          <p:cNvGrpSpPr/>
          <p:nvPr/>
        </p:nvGrpSpPr>
        <p:grpSpPr>
          <a:xfrm>
            <a:off x="6718494" y="2231759"/>
            <a:ext cx="5193911" cy="3102692"/>
            <a:chOff x="6998089" y="1971675"/>
            <a:chExt cx="5193911" cy="3102692"/>
          </a:xfrm>
        </p:grpSpPr>
        <p:sp>
          <p:nvSpPr>
            <p:cNvPr id="12" name="TextBox 11"/>
            <p:cNvSpPr txBox="1"/>
            <p:nvPr/>
          </p:nvSpPr>
          <p:spPr>
            <a:xfrm>
              <a:off x="6998089" y="1971675"/>
              <a:ext cx="1876425" cy="461665"/>
            </a:xfrm>
            <a:prstGeom prst="rect">
              <a:avLst/>
            </a:prstGeom>
            <a:noFill/>
          </p:spPr>
          <p:txBody>
            <a:bodyPr wrap="square" rtlCol="0">
              <a:spAutoFit/>
            </a:bodyPr>
            <a:lstStyle/>
            <a:p>
              <a:r>
                <a:rPr lang="en-US" sz="2400" dirty="0">
                  <a:solidFill>
                    <a:schemeClr val="bg1"/>
                  </a:solidFill>
                </a:rPr>
                <a:t>Description:</a:t>
              </a:r>
            </a:p>
          </p:txBody>
        </p:sp>
        <p:sp>
          <p:nvSpPr>
            <p:cNvPr id="18" name="TextBox 17"/>
            <p:cNvSpPr txBox="1"/>
            <p:nvPr/>
          </p:nvSpPr>
          <p:spPr>
            <a:xfrm>
              <a:off x="6998089" y="2519822"/>
              <a:ext cx="5193911" cy="2554545"/>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err="1">
                  <a:solidFill>
                    <a:schemeClr val="bg1"/>
                  </a:solidFill>
                </a:rPr>
                <a:t>Lorem</a:t>
              </a:r>
              <a:r>
                <a:rPr lang="en-US" sz="2000" dirty="0">
                  <a:solidFill>
                    <a:schemeClr val="bg1"/>
                  </a:solidFill>
                </a:rPr>
                <a:t> </a:t>
              </a:r>
              <a:r>
                <a:rPr lang="en-US" sz="2000" dirty="0" err="1">
                  <a:solidFill>
                    <a:schemeClr val="bg1"/>
                  </a:solidFill>
                </a:rPr>
                <a:t>ipsum</a:t>
              </a:r>
              <a:r>
                <a:rPr lang="en-US" sz="2000" dirty="0">
                  <a:solidFill>
                    <a:schemeClr val="bg1"/>
                  </a:solidFill>
                </a:rPr>
                <a:t> dolor sit </a:t>
              </a:r>
              <a:r>
                <a:rPr lang="en-US" sz="2000" dirty="0" err="1">
                  <a:solidFill>
                    <a:schemeClr val="bg1"/>
                  </a:solidFill>
                </a:rPr>
                <a:t>amet</a:t>
              </a:r>
              <a:r>
                <a:rPr lang="en-US" sz="2000" dirty="0">
                  <a:solidFill>
                    <a:schemeClr val="bg1"/>
                  </a:solidFill>
                </a:rPr>
                <a:t> consectetur, </a:t>
              </a:r>
              <a:r>
                <a:rPr lang="en-US" sz="2000" dirty="0" err="1">
                  <a:solidFill>
                    <a:schemeClr val="bg1"/>
                  </a:solidFill>
                </a:rPr>
                <a:t>adipiscing</a:t>
              </a:r>
              <a:r>
                <a:rPr lang="en-US" sz="2000" dirty="0">
                  <a:solidFill>
                    <a:schemeClr val="bg1"/>
                  </a:solidFill>
                </a:rPr>
                <a:t> </a:t>
              </a:r>
              <a:r>
                <a:rPr lang="en-US" sz="2000" dirty="0" err="1">
                  <a:solidFill>
                    <a:schemeClr val="bg1"/>
                  </a:solidFill>
                </a:rPr>
                <a:t>elit</a:t>
              </a:r>
              <a:r>
                <a:rPr lang="en-US" sz="2000" dirty="0">
                  <a:solidFill>
                    <a:schemeClr val="bg1"/>
                  </a:solidFill>
                </a:rPr>
                <a:t> </a:t>
              </a:r>
              <a:r>
                <a:rPr lang="en-US" sz="2000" dirty="0" err="1">
                  <a:solidFill>
                    <a:schemeClr val="bg1"/>
                  </a:solidFill>
                </a:rPr>
                <a:t>massa</a:t>
              </a:r>
              <a:r>
                <a:rPr lang="en-US" sz="2000" dirty="0">
                  <a:solidFill>
                    <a:schemeClr val="bg1"/>
                  </a:solidFill>
                </a:rPr>
                <a:t>.</a:t>
              </a:r>
            </a:p>
            <a:p>
              <a:pPr marL="342900" indent="-342900" fontAlgn="base">
                <a:buFont typeface="Arial" panose="020B0604020202020204" pitchFamily="34" charset="0"/>
                <a:buChar char="•"/>
              </a:pPr>
              <a:r>
                <a:rPr lang="en-US" sz="2000" dirty="0">
                  <a:solidFill>
                    <a:schemeClr val="bg1"/>
                  </a:solidFill>
                </a:rPr>
                <a:t>At </a:t>
              </a:r>
              <a:r>
                <a:rPr lang="en-US" sz="2000" dirty="0" err="1">
                  <a:solidFill>
                    <a:schemeClr val="bg1"/>
                  </a:solidFill>
                </a:rPr>
                <a:t>himenaeos</a:t>
              </a:r>
              <a:r>
                <a:rPr lang="en-US" sz="2000" dirty="0">
                  <a:solidFill>
                    <a:schemeClr val="bg1"/>
                  </a:solidFill>
                </a:rPr>
                <a:t> </a:t>
              </a:r>
              <a:r>
                <a:rPr lang="en-US" sz="2000" dirty="0" err="1">
                  <a:solidFill>
                    <a:schemeClr val="bg1"/>
                  </a:solidFill>
                </a:rPr>
                <a:t>libero</a:t>
              </a:r>
              <a:r>
                <a:rPr lang="en-US" sz="2000" dirty="0">
                  <a:solidFill>
                    <a:schemeClr val="bg1"/>
                  </a:solidFill>
                </a:rPr>
                <a:t> </a:t>
              </a:r>
              <a:r>
                <a:rPr lang="en-US" sz="2000" dirty="0" err="1">
                  <a:solidFill>
                    <a:schemeClr val="bg1"/>
                  </a:solidFill>
                </a:rPr>
                <a:t>torquent</a:t>
              </a:r>
              <a:r>
                <a:rPr lang="en-US" sz="2000" dirty="0">
                  <a:solidFill>
                    <a:schemeClr val="bg1"/>
                  </a:solidFill>
                </a:rPr>
                <a:t> fames, </a:t>
              </a:r>
              <a:r>
                <a:rPr lang="en-US" sz="2000" dirty="0" err="1">
                  <a:solidFill>
                    <a:schemeClr val="bg1"/>
                  </a:solidFill>
                </a:rPr>
                <a:t>enim</a:t>
              </a:r>
              <a:r>
                <a:rPr lang="en-US" sz="2000" dirty="0">
                  <a:solidFill>
                    <a:schemeClr val="bg1"/>
                  </a:solidFill>
                </a:rPr>
                <a:t> </a:t>
              </a:r>
              <a:r>
                <a:rPr lang="en-US" sz="2000" dirty="0" err="1">
                  <a:solidFill>
                    <a:schemeClr val="bg1"/>
                  </a:solidFill>
                </a:rPr>
                <a:t>hendrerit</a:t>
              </a:r>
              <a:r>
                <a:rPr lang="en-US" sz="2000" dirty="0">
                  <a:solidFill>
                    <a:schemeClr val="bg1"/>
                  </a:solidFill>
                </a:rPr>
                <a:t> </a:t>
              </a:r>
              <a:r>
                <a:rPr lang="en-US" sz="2000" dirty="0" err="1">
                  <a:solidFill>
                    <a:schemeClr val="bg1"/>
                  </a:solidFill>
                </a:rPr>
                <a:t>tristique</a:t>
              </a:r>
              <a:r>
                <a:rPr lang="en-US" sz="2000" dirty="0">
                  <a:solidFill>
                    <a:schemeClr val="bg1"/>
                  </a:solidFill>
                </a:rPr>
                <a:t>.</a:t>
              </a:r>
            </a:p>
            <a:p>
              <a:pPr marL="342900" indent="-342900" fontAlgn="base">
                <a:buFont typeface="Arial" panose="020B0604020202020204" pitchFamily="34" charset="0"/>
                <a:buChar char="•"/>
              </a:pPr>
              <a:r>
                <a:rPr lang="en-US" sz="2000" dirty="0">
                  <a:solidFill>
                    <a:schemeClr val="bg1"/>
                  </a:solidFill>
                </a:rPr>
                <a:t>Purus quam </a:t>
              </a:r>
              <a:r>
                <a:rPr lang="en-US" sz="2000" dirty="0" err="1">
                  <a:solidFill>
                    <a:schemeClr val="bg1"/>
                  </a:solidFill>
                </a:rPr>
                <a:t>nam</a:t>
              </a:r>
              <a:r>
                <a:rPr lang="en-US" sz="2000" dirty="0">
                  <a:solidFill>
                    <a:schemeClr val="bg1"/>
                  </a:solidFill>
                </a:rPr>
                <a:t> </a:t>
              </a:r>
              <a:r>
                <a:rPr lang="en-US" sz="2000" dirty="0" err="1">
                  <a:solidFill>
                    <a:schemeClr val="bg1"/>
                  </a:solidFill>
                </a:rPr>
                <a:t>diam</a:t>
              </a:r>
              <a:r>
                <a:rPr lang="en-US" sz="2000" dirty="0">
                  <a:solidFill>
                    <a:schemeClr val="bg1"/>
                  </a:solidFill>
                </a:rPr>
                <a:t> </a:t>
              </a:r>
              <a:r>
                <a:rPr lang="en-US" sz="2000" dirty="0" err="1">
                  <a:solidFill>
                    <a:schemeClr val="bg1"/>
                  </a:solidFill>
                </a:rPr>
                <a:t>ridiculus</a:t>
              </a:r>
              <a:r>
                <a:rPr lang="en-US" sz="2000" dirty="0">
                  <a:solidFill>
                    <a:schemeClr val="bg1"/>
                  </a:solidFill>
                </a:rPr>
                <a:t> </a:t>
              </a:r>
              <a:r>
                <a:rPr lang="en-US" sz="2000" dirty="0" err="1">
                  <a:solidFill>
                    <a:schemeClr val="bg1"/>
                  </a:solidFill>
                </a:rPr>
                <a:t>lobortis</a:t>
              </a:r>
              <a:r>
                <a:rPr lang="en-US" sz="2000" dirty="0">
                  <a:solidFill>
                    <a:schemeClr val="bg1"/>
                  </a:solidFill>
                </a:rPr>
                <a:t>, </a:t>
              </a:r>
              <a:r>
                <a:rPr lang="en-US" sz="2000" dirty="0" err="1">
                  <a:solidFill>
                    <a:schemeClr val="bg1"/>
                  </a:solidFill>
                </a:rPr>
                <a:t>fusce</a:t>
              </a:r>
              <a:r>
                <a:rPr lang="en-US" sz="2000" dirty="0">
                  <a:solidFill>
                    <a:schemeClr val="bg1"/>
                  </a:solidFill>
                </a:rPr>
                <a:t> </a:t>
              </a:r>
              <a:r>
                <a:rPr lang="en-US" sz="2000" dirty="0" err="1">
                  <a:solidFill>
                    <a:schemeClr val="bg1"/>
                  </a:solidFill>
                </a:rPr>
                <a:t>nulla</a:t>
              </a:r>
              <a:r>
                <a:rPr lang="en-US" sz="2000" dirty="0">
                  <a:solidFill>
                    <a:schemeClr val="bg1"/>
                  </a:solidFill>
                </a:rPr>
                <a:t> </a:t>
              </a:r>
              <a:r>
                <a:rPr lang="en-US" sz="2000" dirty="0" err="1">
                  <a:solidFill>
                    <a:schemeClr val="bg1"/>
                  </a:solidFill>
                </a:rPr>
                <a:t>aptent</a:t>
              </a:r>
              <a:r>
                <a:rPr lang="en-US" sz="2000" dirty="0">
                  <a:solidFill>
                    <a:schemeClr val="bg1"/>
                  </a:solidFill>
                </a:rPr>
                <a:t>.</a:t>
              </a:r>
            </a:p>
            <a:p>
              <a:pPr marL="342900" indent="-342900" fontAlgn="base">
                <a:buFont typeface="Arial" panose="020B0604020202020204" pitchFamily="34" charset="0"/>
                <a:buChar char="•"/>
              </a:pPr>
              <a:r>
                <a:rPr lang="en-US" sz="2000" dirty="0" err="1">
                  <a:solidFill>
                    <a:schemeClr val="bg1"/>
                  </a:solidFill>
                </a:rPr>
                <a:t>Tristique</a:t>
              </a:r>
              <a:r>
                <a:rPr lang="en-US" sz="2000" dirty="0">
                  <a:solidFill>
                    <a:schemeClr val="bg1"/>
                  </a:solidFill>
                </a:rPr>
                <a:t> </a:t>
              </a:r>
              <a:r>
                <a:rPr lang="en-US" sz="2000" dirty="0" err="1">
                  <a:solidFill>
                    <a:schemeClr val="bg1"/>
                  </a:solidFill>
                </a:rPr>
                <a:t>mattis</a:t>
              </a:r>
              <a:r>
                <a:rPr lang="en-US" sz="2000" dirty="0">
                  <a:solidFill>
                    <a:schemeClr val="bg1"/>
                  </a:solidFill>
                </a:rPr>
                <a:t> </a:t>
              </a:r>
              <a:r>
                <a:rPr lang="en-US" sz="2000" dirty="0" err="1">
                  <a:solidFill>
                    <a:schemeClr val="bg1"/>
                  </a:solidFill>
                </a:rPr>
                <a:t>pulvinar</a:t>
              </a:r>
              <a:r>
                <a:rPr lang="en-US" sz="2000" dirty="0">
                  <a:solidFill>
                    <a:schemeClr val="bg1"/>
                  </a:solidFill>
                </a:rPr>
                <a:t> </a:t>
              </a:r>
              <a:r>
                <a:rPr lang="en-US" sz="2000" dirty="0" err="1">
                  <a:solidFill>
                    <a:schemeClr val="bg1"/>
                  </a:solidFill>
                </a:rPr>
                <a:t>torquent</a:t>
              </a:r>
              <a:r>
                <a:rPr lang="en-US" sz="2000" dirty="0">
                  <a:solidFill>
                    <a:schemeClr val="bg1"/>
                  </a:solidFill>
                </a:rPr>
                <a:t>, </a:t>
              </a:r>
              <a:r>
                <a:rPr lang="en-US" sz="2000" dirty="0" err="1">
                  <a:solidFill>
                    <a:schemeClr val="bg1"/>
                  </a:solidFill>
                </a:rPr>
                <a:t>dictumst</a:t>
              </a:r>
              <a:r>
                <a:rPr lang="en-US" sz="2000" dirty="0">
                  <a:solidFill>
                    <a:schemeClr val="bg1"/>
                  </a:solidFill>
                </a:rPr>
                <a:t> ligula.</a:t>
              </a:r>
            </a:p>
          </p:txBody>
        </p:sp>
      </p:grpSp>
    </p:spTree>
    <p:extLst>
      <p:ext uri="{BB962C8B-B14F-4D97-AF65-F5344CB8AC3E}">
        <p14:creationId xmlns:p14="http://schemas.microsoft.com/office/powerpoint/2010/main" val="23109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9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8949" y="66682"/>
            <a:ext cx="933250" cy="690134"/>
            <a:chOff x="2754885" y="1861795"/>
            <a:chExt cx="3036829" cy="2245722"/>
          </a:xfrm>
        </p:grpSpPr>
        <p:sp>
          <p:nvSpPr>
            <p:cNvPr id="5" name="Rounded Rectangle 4"/>
            <p:cNvSpPr/>
            <p:nvPr/>
          </p:nvSpPr>
          <p:spPr>
            <a:xfrm rot="20700000">
              <a:off x="2754885" y="1888308"/>
              <a:ext cx="1315984" cy="2219209"/>
            </a:xfrm>
            <a:prstGeom prst="roundRect">
              <a:avLst>
                <a:gd name="adj" fmla="val 50000"/>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700000">
              <a:off x="4484922" y="1861795"/>
              <a:ext cx="1306792" cy="2219333"/>
            </a:xfrm>
            <a:prstGeom prst="roundRect">
              <a:avLst>
                <a:gd name="adj" fmla="val 50000"/>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08949" y="201607"/>
            <a:ext cx="2995746" cy="400110"/>
          </a:xfrm>
          <a:prstGeom prst="rect">
            <a:avLst/>
          </a:prstGeom>
          <a:noFill/>
        </p:spPr>
        <p:txBody>
          <a:bodyPr wrap="square" rtlCol="0">
            <a:spAutoFit/>
          </a:bodyPr>
          <a:lstStyle/>
          <a:p>
            <a:r>
              <a:rPr lang="en-US" sz="2000" dirty="0" smtClean="0">
                <a:solidFill>
                  <a:schemeClr val="bg1"/>
                </a:solidFill>
                <a:latin typeface="Edo SZ" panose="02000000000000000000" pitchFamily="2" charset="0"/>
              </a:rPr>
              <a:t>KAIZEN</a:t>
            </a:r>
            <a:endParaRPr lang="en-US" sz="500" dirty="0">
              <a:solidFill>
                <a:schemeClr val="bg1"/>
              </a:solidFill>
              <a:latin typeface="Edo SZ" panose="02000000000000000000" pitchFamily="2" charset="0"/>
            </a:endParaRPr>
          </a:p>
        </p:txBody>
      </p:sp>
      <p:sp>
        <p:nvSpPr>
          <p:cNvPr id="15" name="TextBox 14"/>
          <p:cNvSpPr txBox="1"/>
          <p:nvPr/>
        </p:nvSpPr>
        <p:spPr>
          <a:xfrm>
            <a:off x="1223967" y="123435"/>
            <a:ext cx="9905992" cy="584775"/>
          </a:xfrm>
          <a:prstGeom prst="rect">
            <a:avLst/>
          </a:prstGeom>
          <a:noFill/>
        </p:spPr>
        <p:txBody>
          <a:bodyPr wrap="square" rtlCol="0">
            <a:spAutoFit/>
          </a:bodyPr>
          <a:lstStyle/>
          <a:p>
            <a:pPr algn="ctr"/>
            <a:r>
              <a:rPr lang="en-US" sz="3200" dirty="0" smtClean="0">
                <a:solidFill>
                  <a:schemeClr val="bg1"/>
                </a:solidFill>
                <a:latin typeface="Arial Black" panose="020B0A04020102020204" pitchFamily="34" charset="0"/>
              </a:rPr>
              <a:t>FLOWCHART</a:t>
            </a:r>
            <a:endParaRPr lang="en-US" sz="3200" dirty="0">
              <a:solidFill>
                <a:schemeClr val="bg1"/>
              </a:solidFill>
              <a:latin typeface="Arial Black" panose="020B0A04020102020204" pitchFamily="34" charset="0"/>
            </a:endParaRPr>
          </a:p>
        </p:txBody>
      </p:sp>
      <p:sp>
        <p:nvSpPr>
          <p:cNvPr id="2" name="Rectangle 1"/>
          <p:cNvSpPr/>
          <p:nvPr/>
        </p:nvSpPr>
        <p:spPr>
          <a:xfrm>
            <a:off x="593920" y="909817"/>
            <a:ext cx="11004161" cy="5738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52925" y="3455967"/>
            <a:ext cx="3486150" cy="646331"/>
          </a:xfrm>
          <a:prstGeom prst="rect">
            <a:avLst/>
          </a:prstGeom>
          <a:noFill/>
        </p:spPr>
        <p:txBody>
          <a:bodyPr wrap="square" rtlCol="0">
            <a:spAutoFit/>
          </a:bodyPr>
          <a:lstStyle/>
          <a:p>
            <a:pPr algn="ctr"/>
            <a:r>
              <a:rPr lang="en-US" dirty="0" smtClean="0"/>
              <a:t>Remove this white box and keep the flowchart here</a:t>
            </a:r>
            <a:endParaRPr lang="en-US" dirty="0"/>
          </a:p>
        </p:txBody>
      </p:sp>
    </p:spTree>
    <p:extLst>
      <p:ext uri="{BB962C8B-B14F-4D97-AF65-F5344CB8AC3E}">
        <p14:creationId xmlns:p14="http://schemas.microsoft.com/office/powerpoint/2010/main" val="261485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9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8949" y="66682"/>
            <a:ext cx="933250" cy="690134"/>
            <a:chOff x="2754885" y="1861795"/>
            <a:chExt cx="3036829" cy="2245722"/>
          </a:xfrm>
        </p:grpSpPr>
        <p:sp>
          <p:nvSpPr>
            <p:cNvPr id="5" name="Rounded Rectangle 4"/>
            <p:cNvSpPr/>
            <p:nvPr/>
          </p:nvSpPr>
          <p:spPr>
            <a:xfrm rot="20700000">
              <a:off x="2754885" y="1888308"/>
              <a:ext cx="1315984" cy="2219209"/>
            </a:xfrm>
            <a:prstGeom prst="roundRect">
              <a:avLst>
                <a:gd name="adj" fmla="val 50000"/>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700000">
              <a:off x="4484922" y="1861795"/>
              <a:ext cx="1306792" cy="2219333"/>
            </a:xfrm>
            <a:prstGeom prst="roundRect">
              <a:avLst>
                <a:gd name="adj" fmla="val 50000"/>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ounded Rectangle 15"/>
          <p:cNvSpPr/>
          <p:nvPr/>
        </p:nvSpPr>
        <p:spPr>
          <a:xfrm>
            <a:off x="251297" y="4672829"/>
            <a:ext cx="1744642" cy="1843215"/>
          </a:xfrm>
          <a:prstGeom prst="roundRect">
            <a:avLst>
              <a:gd name="adj" fmla="val 14539"/>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081202" y="341956"/>
            <a:ext cx="1799641" cy="1792231"/>
          </a:xfrm>
          <a:prstGeom prst="roundRect">
            <a:avLst>
              <a:gd name="adj" fmla="val 16476"/>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8949" y="201607"/>
            <a:ext cx="2995746" cy="400110"/>
          </a:xfrm>
          <a:prstGeom prst="rect">
            <a:avLst/>
          </a:prstGeom>
          <a:noFill/>
        </p:spPr>
        <p:txBody>
          <a:bodyPr wrap="square" rtlCol="0">
            <a:spAutoFit/>
          </a:bodyPr>
          <a:lstStyle/>
          <a:p>
            <a:r>
              <a:rPr lang="en-US" sz="2000" dirty="0" smtClean="0">
                <a:solidFill>
                  <a:schemeClr val="bg1"/>
                </a:solidFill>
                <a:latin typeface="Edo SZ" panose="02000000000000000000" pitchFamily="2" charset="0"/>
              </a:rPr>
              <a:t>KAIZEN</a:t>
            </a:r>
            <a:endParaRPr lang="en-US" sz="500" dirty="0">
              <a:solidFill>
                <a:schemeClr val="bg1"/>
              </a:solidFill>
              <a:latin typeface="Edo SZ" panose="02000000000000000000" pitchFamily="2" charset="0"/>
            </a:endParaRPr>
          </a:p>
        </p:txBody>
      </p:sp>
      <p:sp>
        <p:nvSpPr>
          <p:cNvPr id="3" name="Rounded Rectangle 2"/>
          <p:cNvSpPr/>
          <p:nvPr/>
        </p:nvSpPr>
        <p:spPr>
          <a:xfrm>
            <a:off x="791193" y="848841"/>
            <a:ext cx="10609614" cy="5160318"/>
          </a:xfrm>
          <a:prstGeom prst="roundRect">
            <a:avLst>
              <a:gd name="adj" fmla="val 4115"/>
            </a:avLst>
          </a:prstGeom>
          <a:solidFill>
            <a:srgbClr val="192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43004" y="1280177"/>
            <a:ext cx="9905992" cy="523220"/>
          </a:xfrm>
          <a:prstGeom prst="rect">
            <a:avLst/>
          </a:prstGeom>
          <a:noFill/>
        </p:spPr>
        <p:txBody>
          <a:bodyPr wrap="square" rtlCol="0">
            <a:spAutoFit/>
          </a:bodyPr>
          <a:lstStyle/>
          <a:p>
            <a:r>
              <a:rPr lang="en-US" sz="2800" dirty="0" smtClean="0">
                <a:solidFill>
                  <a:schemeClr val="bg1"/>
                </a:solidFill>
                <a:latin typeface="Arial Black" panose="020B0A04020102020204" pitchFamily="34" charset="0"/>
              </a:rPr>
              <a:t>Features :</a:t>
            </a:r>
            <a:endParaRPr lang="en-US" sz="2800" dirty="0">
              <a:solidFill>
                <a:schemeClr val="bg1"/>
              </a:solidFill>
              <a:latin typeface="Arial Black" panose="020B0A04020102020204" pitchFamily="34" charset="0"/>
            </a:endParaRPr>
          </a:p>
        </p:txBody>
      </p:sp>
      <p:sp>
        <p:nvSpPr>
          <p:cNvPr id="10" name="TextBox 9"/>
          <p:cNvSpPr txBox="1"/>
          <p:nvPr/>
        </p:nvSpPr>
        <p:spPr>
          <a:xfrm>
            <a:off x="1143004" y="3570758"/>
            <a:ext cx="9905992" cy="523220"/>
          </a:xfrm>
          <a:prstGeom prst="rect">
            <a:avLst/>
          </a:prstGeom>
          <a:noFill/>
        </p:spPr>
        <p:txBody>
          <a:bodyPr wrap="square" rtlCol="0">
            <a:spAutoFit/>
          </a:bodyPr>
          <a:lstStyle/>
          <a:p>
            <a:r>
              <a:rPr lang="en-US" sz="2800" dirty="0" smtClean="0">
                <a:solidFill>
                  <a:schemeClr val="bg1"/>
                </a:solidFill>
                <a:latin typeface="Arial Black" panose="020B0A04020102020204" pitchFamily="34" charset="0"/>
              </a:rPr>
              <a:t>Applications :</a:t>
            </a:r>
            <a:endParaRPr lang="en-US" sz="2800" dirty="0">
              <a:solidFill>
                <a:schemeClr val="bg1"/>
              </a:solidFill>
              <a:latin typeface="Arial Black" panose="020B0A04020102020204" pitchFamily="34" charset="0"/>
            </a:endParaRPr>
          </a:p>
        </p:txBody>
      </p:sp>
      <p:sp>
        <p:nvSpPr>
          <p:cNvPr id="12" name="TextBox 11"/>
          <p:cNvSpPr txBox="1"/>
          <p:nvPr/>
        </p:nvSpPr>
        <p:spPr>
          <a:xfrm>
            <a:off x="1143004" y="2086913"/>
            <a:ext cx="9905992" cy="1200329"/>
          </a:xfrm>
          <a:prstGeom prst="rect">
            <a:avLst/>
          </a:prstGeom>
          <a:noFill/>
        </p:spPr>
        <p:txBody>
          <a:bodyPr wrap="square" rtlCol="0">
            <a:spAutoFit/>
          </a:bodyPr>
          <a:lstStyle/>
          <a:p>
            <a:pPr marL="457200" indent="-457200" fontAlgn="base">
              <a:buFont typeface="Arial" panose="020B0604020202020204" pitchFamily="34" charset="0"/>
              <a:buChar char="•"/>
            </a:pPr>
            <a:r>
              <a:rPr lang="en-US" sz="2400" dirty="0" err="1">
                <a:solidFill>
                  <a:schemeClr val="bg1"/>
                </a:solidFill>
              </a:rPr>
              <a:t>Lorem</a:t>
            </a:r>
            <a:r>
              <a:rPr lang="en-US" sz="2400" dirty="0">
                <a:solidFill>
                  <a:schemeClr val="bg1"/>
                </a:solidFill>
              </a:rPr>
              <a:t> </a:t>
            </a:r>
            <a:r>
              <a:rPr lang="en-US" sz="2400" dirty="0" err="1">
                <a:solidFill>
                  <a:schemeClr val="bg1"/>
                </a:solidFill>
              </a:rPr>
              <a:t>ipsum</a:t>
            </a:r>
            <a:r>
              <a:rPr lang="en-US" sz="2400" dirty="0">
                <a:solidFill>
                  <a:schemeClr val="bg1"/>
                </a:solidFill>
              </a:rPr>
              <a:t> dolor sit </a:t>
            </a:r>
            <a:r>
              <a:rPr lang="en-US" sz="2400" dirty="0" err="1">
                <a:solidFill>
                  <a:schemeClr val="bg1"/>
                </a:solidFill>
              </a:rPr>
              <a:t>amet</a:t>
            </a:r>
            <a:r>
              <a:rPr lang="en-US" sz="2400" dirty="0">
                <a:solidFill>
                  <a:schemeClr val="bg1"/>
                </a:solidFill>
              </a:rPr>
              <a:t> consectetur, </a:t>
            </a:r>
            <a:r>
              <a:rPr lang="en-US" sz="2400" dirty="0" err="1">
                <a:solidFill>
                  <a:schemeClr val="bg1"/>
                </a:solidFill>
              </a:rPr>
              <a:t>adipiscing</a:t>
            </a:r>
            <a:r>
              <a:rPr lang="en-US" sz="2400" dirty="0">
                <a:solidFill>
                  <a:schemeClr val="bg1"/>
                </a:solidFill>
              </a:rPr>
              <a:t> </a:t>
            </a:r>
            <a:r>
              <a:rPr lang="en-US" sz="2400" dirty="0" err="1">
                <a:solidFill>
                  <a:schemeClr val="bg1"/>
                </a:solidFill>
              </a:rPr>
              <a:t>elit</a:t>
            </a:r>
            <a:r>
              <a:rPr lang="en-US" sz="2400" dirty="0">
                <a:solidFill>
                  <a:schemeClr val="bg1"/>
                </a:solidFill>
              </a:rPr>
              <a:t> </a:t>
            </a:r>
            <a:r>
              <a:rPr lang="en-US" sz="2400" dirty="0" err="1">
                <a:solidFill>
                  <a:schemeClr val="bg1"/>
                </a:solidFill>
              </a:rPr>
              <a:t>massa</a:t>
            </a:r>
            <a:r>
              <a:rPr lang="en-US" sz="2400" dirty="0">
                <a:solidFill>
                  <a:schemeClr val="bg1"/>
                </a:solidFill>
              </a:rPr>
              <a:t>.</a:t>
            </a:r>
          </a:p>
          <a:p>
            <a:pPr marL="457200" indent="-457200" fontAlgn="base">
              <a:buFont typeface="Arial" panose="020B0604020202020204" pitchFamily="34" charset="0"/>
              <a:buChar char="•"/>
            </a:pPr>
            <a:r>
              <a:rPr lang="en-US" sz="2400" dirty="0">
                <a:solidFill>
                  <a:schemeClr val="bg1"/>
                </a:solidFill>
              </a:rPr>
              <a:t>At </a:t>
            </a:r>
            <a:r>
              <a:rPr lang="en-US" sz="2400" dirty="0" err="1">
                <a:solidFill>
                  <a:schemeClr val="bg1"/>
                </a:solidFill>
              </a:rPr>
              <a:t>himenaeos</a:t>
            </a:r>
            <a:r>
              <a:rPr lang="en-US" sz="2400" dirty="0">
                <a:solidFill>
                  <a:schemeClr val="bg1"/>
                </a:solidFill>
              </a:rPr>
              <a:t> </a:t>
            </a:r>
            <a:r>
              <a:rPr lang="en-US" sz="2400" dirty="0" err="1">
                <a:solidFill>
                  <a:schemeClr val="bg1"/>
                </a:solidFill>
              </a:rPr>
              <a:t>libero</a:t>
            </a:r>
            <a:r>
              <a:rPr lang="en-US" sz="2400" dirty="0">
                <a:solidFill>
                  <a:schemeClr val="bg1"/>
                </a:solidFill>
              </a:rPr>
              <a:t> </a:t>
            </a:r>
            <a:r>
              <a:rPr lang="en-US" sz="2400" dirty="0" err="1">
                <a:solidFill>
                  <a:schemeClr val="bg1"/>
                </a:solidFill>
              </a:rPr>
              <a:t>torquent</a:t>
            </a:r>
            <a:r>
              <a:rPr lang="en-US" sz="2400" dirty="0">
                <a:solidFill>
                  <a:schemeClr val="bg1"/>
                </a:solidFill>
              </a:rPr>
              <a:t> fames, </a:t>
            </a:r>
            <a:r>
              <a:rPr lang="en-US" sz="2400" dirty="0" err="1">
                <a:solidFill>
                  <a:schemeClr val="bg1"/>
                </a:solidFill>
              </a:rPr>
              <a:t>enim</a:t>
            </a:r>
            <a:r>
              <a:rPr lang="en-US" sz="2400" dirty="0">
                <a:solidFill>
                  <a:schemeClr val="bg1"/>
                </a:solidFill>
              </a:rPr>
              <a:t> </a:t>
            </a:r>
            <a:r>
              <a:rPr lang="en-US" sz="2400" dirty="0" err="1">
                <a:solidFill>
                  <a:schemeClr val="bg1"/>
                </a:solidFill>
              </a:rPr>
              <a:t>hendrerit</a:t>
            </a:r>
            <a:r>
              <a:rPr lang="en-US" sz="2400" dirty="0">
                <a:solidFill>
                  <a:schemeClr val="bg1"/>
                </a:solidFill>
              </a:rPr>
              <a:t> </a:t>
            </a:r>
            <a:r>
              <a:rPr lang="en-US" sz="2400" dirty="0" err="1">
                <a:solidFill>
                  <a:schemeClr val="bg1"/>
                </a:solidFill>
              </a:rPr>
              <a:t>tristique</a:t>
            </a:r>
            <a:r>
              <a:rPr lang="en-US" sz="2400" dirty="0">
                <a:solidFill>
                  <a:schemeClr val="bg1"/>
                </a:solidFill>
              </a:rPr>
              <a:t>.</a:t>
            </a:r>
          </a:p>
          <a:p>
            <a:pPr marL="457200" indent="-457200" fontAlgn="base">
              <a:buFont typeface="Arial" panose="020B0604020202020204" pitchFamily="34" charset="0"/>
              <a:buChar char="•"/>
            </a:pPr>
            <a:r>
              <a:rPr lang="en-US" sz="2400" dirty="0">
                <a:solidFill>
                  <a:schemeClr val="bg1"/>
                </a:solidFill>
              </a:rPr>
              <a:t>Purus quam </a:t>
            </a:r>
            <a:r>
              <a:rPr lang="en-US" sz="2400" dirty="0" err="1">
                <a:solidFill>
                  <a:schemeClr val="bg1"/>
                </a:solidFill>
              </a:rPr>
              <a:t>nam</a:t>
            </a:r>
            <a:r>
              <a:rPr lang="en-US" sz="2400" dirty="0">
                <a:solidFill>
                  <a:schemeClr val="bg1"/>
                </a:solidFill>
              </a:rPr>
              <a:t> </a:t>
            </a:r>
            <a:r>
              <a:rPr lang="en-US" sz="2400" dirty="0" err="1">
                <a:solidFill>
                  <a:schemeClr val="bg1"/>
                </a:solidFill>
              </a:rPr>
              <a:t>diam</a:t>
            </a:r>
            <a:r>
              <a:rPr lang="en-US" sz="2400" dirty="0">
                <a:solidFill>
                  <a:schemeClr val="bg1"/>
                </a:solidFill>
              </a:rPr>
              <a:t> </a:t>
            </a:r>
            <a:r>
              <a:rPr lang="en-US" sz="2400" dirty="0" err="1">
                <a:solidFill>
                  <a:schemeClr val="bg1"/>
                </a:solidFill>
              </a:rPr>
              <a:t>ridiculus</a:t>
            </a:r>
            <a:r>
              <a:rPr lang="en-US" sz="2400" dirty="0">
                <a:solidFill>
                  <a:schemeClr val="bg1"/>
                </a:solidFill>
              </a:rPr>
              <a:t> </a:t>
            </a:r>
            <a:r>
              <a:rPr lang="en-US" sz="2400" dirty="0" err="1">
                <a:solidFill>
                  <a:schemeClr val="bg1"/>
                </a:solidFill>
              </a:rPr>
              <a:t>lobortis</a:t>
            </a:r>
            <a:r>
              <a:rPr lang="en-US" sz="2400" dirty="0">
                <a:solidFill>
                  <a:schemeClr val="bg1"/>
                </a:solidFill>
              </a:rPr>
              <a:t>, </a:t>
            </a:r>
            <a:r>
              <a:rPr lang="en-US" sz="2400" dirty="0" err="1">
                <a:solidFill>
                  <a:schemeClr val="bg1"/>
                </a:solidFill>
              </a:rPr>
              <a:t>fusce</a:t>
            </a:r>
            <a:r>
              <a:rPr lang="en-US" sz="2400" dirty="0">
                <a:solidFill>
                  <a:schemeClr val="bg1"/>
                </a:solidFill>
              </a:rPr>
              <a:t> </a:t>
            </a:r>
            <a:r>
              <a:rPr lang="en-US" sz="2400" dirty="0" err="1">
                <a:solidFill>
                  <a:schemeClr val="bg1"/>
                </a:solidFill>
              </a:rPr>
              <a:t>nulla</a:t>
            </a:r>
            <a:r>
              <a:rPr lang="en-US" sz="2400" dirty="0">
                <a:solidFill>
                  <a:schemeClr val="bg1"/>
                </a:solidFill>
              </a:rPr>
              <a:t> </a:t>
            </a:r>
            <a:r>
              <a:rPr lang="en-US" sz="2400" dirty="0" err="1">
                <a:solidFill>
                  <a:schemeClr val="bg1"/>
                </a:solidFill>
              </a:rPr>
              <a:t>aptent</a:t>
            </a:r>
            <a:r>
              <a:rPr lang="en-US" sz="2400" dirty="0">
                <a:solidFill>
                  <a:schemeClr val="bg1"/>
                </a:solidFill>
              </a:rPr>
              <a:t>.</a:t>
            </a:r>
          </a:p>
        </p:txBody>
      </p:sp>
      <p:sp>
        <p:nvSpPr>
          <p:cNvPr id="13" name="TextBox 12"/>
          <p:cNvSpPr txBox="1"/>
          <p:nvPr/>
        </p:nvSpPr>
        <p:spPr>
          <a:xfrm>
            <a:off x="1143004" y="4377494"/>
            <a:ext cx="9905992" cy="1200329"/>
          </a:xfrm>
          <a:prstGeom prst="rect">
            <a:avLst/>
          </a:prstGeom>
          <a:noFill/>
        </p:spPr>
        <p:txBody>
          <a:bodyPr wrap="square" rtlCol="0">
            <a:spAutoFit/>
          </a:bodyPr>
          <a:lstStyle/>
          <a:p>
            <a:pPr marL="457200" indent="-457200" fontAlgn="base">
              <a:buFont typeface="Arial" panose="020B0604020202020204" pitchFamily="34" charset="0"/>
              <a:buChar char="•"/>
            </a:pPr>
            <a:r>
              <a:rPr lang="en-US" sz="2400" dirty="0" err="1">
                <a:solidFill>
                  <a:schemeClr val="bg1"/>
                </a:solidFill>
              </a:rPr>
              <a:t>Lorem</a:t>
            </a:r>
            <a:r>
              <a:rPr lang="en-US" sz="2400" dirty="0">
                <a:solidFill>
                  <a:schemeClr val="bg1"/>
                </a:solidFill>
              </a:rPr>
              <a:t> </a:t>
            </a:r>
            <a:r>
              <a:rPr lang="en-US" sz="2400" dirty="0" err="1">
                <a:solidFill>
                  <a:schemeClr val="bg1"/>
                </a:solidFill>
              </a:rPr>
              <a:t>ipsum</a:t>
            </a:r>
            <a:r>
              <a:rPr lang="en-US" sz="2400" dirty="0">
                <a:solidFill>
                  <a:schemeClr val="bg1"/>
                </a:solidFill>
              </a:rPr>
              <a:t> dolor sit </a:t>
            </a:r>
            <a:r>
              <a:rPr lang="en-US" sz="2400" dirty="0" err="1">
                <a:solidFill>
                  <a:schemeClr val="bg1"/>
                </a:solidFill>
              </a:rPr>
              <a:t>amet</a:t>
            </a:r>
            <a:r>
              <a:rPr lang="en-US" sz="2400" dirty="0">
                <a:solidFill>
                  <a:schemeClr val="bg1"/>
                </a:solidFill>
              </a:rPr>
              <a:t> consectetur, </a:t>
            </a:r>
            <a:r>
              <a:rPr lang="en-US" sz="2400" dirty="0" err="1">
                <a:solidFill>
                  <a:schemeClr val="bg1"/>
                </a:solidFill>
              </a:rPr>
              <a:t>adipiscing</a:t>
            </a:r>
            <a:r>
              <a:rPr lang="en-US" sz="2400" dirty="0">
                <a:solidFill>
                  <a:schemeClr val="bg1"/>
                </a:solidFill>
              </a:rPr>
              <a:t> </a:t>
            </a:r>
            <a:r>
              <a:rPr lang="en-US" sz="2400" dirty="0" err="1">
                <a:solidFill>
                  <a:schemeClr val="bg1"/>
                </a:solidFill>
              </a:rPr>
              <a:t>elit</a:t>
            </a:r>
            <a:r>
              <a:rPr lang="en-US" sz="2400" dirty="0">
                <a:solidFill>
                  <a:schemeClr val="bg1"/>
                </a:solidFill>
              </a:rPr>
              <a:t> </a:t>
            </a:r>
            <a:r>
              <a:rPr lang="en-US" sz="2400" dirty="0" err="1">
                <a:solidFill>
                  <a:schemeClr val="bg1"/>
                </a:solidFill>
              </a:rPr>
              <a:t>massa</a:t>
            </a:r>
            <a:r>
              <a:rPr lang="en-US" sz="2400" dirty="0">
                <a:solidFill>
                  <a:schemeClr val="bg1"/>
                </a:solidFill>
              </a:rPr>
              <a:t>.</a:t>
            </a:r>
          </a:p>
          <a:p>
            <a:pPr marL="457200" indent="-457200" fontAlgn="base">
              <a:buFont typeface="Arial" panose="020B0604020202020204" pitchFamily="34" charset="0"/>
              <a:buChar char="•"/>
            </a:pPr>
            <a:r>
              <a:rPr lang="en-US" sz="2400" dirty="0">
                <a:solidFill>
                  <a:schemeClr val="bg1"/>
                </a:solidFill>
              </a:rPr>
              <a:t>At </a:t>
            </a:r>
            <a:r>
              <a:rPr lang="en-US" sz="2400" dirty="0" err="1">
                <a:solidFill>
                  <a:schemeClr val="bg1"/>
                </a:solidFill>
              </a:rPr>
              <a:t>himenaeos</a:t>
            </a:r>
            <a:r>
              <a:rPr lang="en-US" sz="2400" dirty="0">
                <a:solidFill>
                  <a:schemeClr val="bg1"/>
                </a:solidFill>
              </a:rPr>
              <a:t> </a:t>
            </a:r>
            <a:r>
              <a:rPr lang="en-US" sz="2400" dirty="0" err="1">
                <a:solidFill>
                  <a:schemeClr val="bg1"/>
                </a:solidFill>
              </a:rPr>
              <a:t>libero</a:t>
            </a:r>
            <a:r>
              <a:rPr lang="en-US" sz="2400" dirty="0">
                <a:solidFill>
                  <a:schemeClr val="bg1"/>
                </a:solidFill>
              </a:rPr>
              <a:t> </a:t>
            </a:r>
            <a:r>
              <a:rPr lang="en-US" sz="2400" dirty="0" err="1">
                <a:solidFill>
                  <a:schemeClr val="bg1"/>
                </a:solidFill>
              </a:rPr>
              <a:t>torquent</a:t>
            </a:r>
            <a:r>
              <a:rPr lang="en-US" sz="2400" dirty="0">
                <a:solidFill>
                  <a:schemeClr val="bg1"/>
                </a:solidFill>
              </a:rPr>
              <a:t> fames, </a:t>
            </a:r>
            <a:r>
              <a:rPr lang="en-US" sz="2400" dirty="0" err="1">
                <a:solidFill>
                  <a:schemeClr val="bg1"/>
                </a:solidFill>
              </a:rPr>
              <a:t>enim</a:t>
            </a:r>
            <a:r>
              <a:rPr lang="en-US" sz="2400" dirty="0">
                <a:solidFill>
                  <a:schemeClr val="bg1"/>
                </a:solidFill>
              </a:rPr>
              <a:t> </a:t>
            </a:r>
            <a:r>
              <a:rPr lang="en-US" sz="2400" dirty="0" err="1">
                <a:solidFill>
                  <a:schemeClr val="bg1"/>
                </a:solidFill>
              </a:rPr>
              <a:t>hendrerit</a:t>
            </a:r>
            <a:r>
              <a:rPr lang="en-US" sz="2400" dirty="0">
                <a:solidFill>
                  <a:schemeClr val="bg1"/>
                </a:solidFill>
              </a:rPr>
              <a:t> </a:t>
            </a:r>
            <a:r>
              <a:rPr lang="en-US" sz="2400" dirty="0" err="1">
                <a:solidFill>
                  <a:schemeClr val="bg1"/>
                </a:solidFill>
              </a:rPr>
              <a:t>tristique</a:t>
            </a:r>
            <a:r>
              <a:rPr lang="en-US" sz="2400" dirty="0">
                <a:solidFill>
                  <a:schemeClr val="bg1"/>
                </a:solidFill>
              </a:rPr>
              <a:t>.</a:t>
            </a:r>
          </a:p>
          <a:p>
            <a:pPr marL="457200" indent="-457200" fontAlgn="base">
              <a:buFont typeface="Arial" panose="020B0604020202020204" pitchFamily="34" charset="0"/>
              <a:buChar char="•"/>
            </a:pPr>
            <a:r>
              <a:rPr lang="en-US" sz="2400" dirty="0">
                <a:solidFill>
                  <a:schemeClr val="bg1"/>
                </a:solidFill>
              </a:rPr>
              <a:t>Purus quam </a:t>
            </a:r>
            <a:r>
              <a:rPr lang="en-US" sz="2400" dirty="0" err="1">
                <a:solidFill>
                  <a:schemeClr val="bg1"/>
                </a:solidFill>
              </a:rPr>
              <a:t>nam</a:t>
            </a:r>
            <a:r>
              <a:rPr lang="en-US" sz="2400" dirty="0">
                <a:solidFill>
                  <a:schemeClr val="bg1"/>
                </a:solidFill>
              </a:rPr>
              <a:t> </a:t>
            </a:r>
            <a:r>
              <a:rPr lang="en-US" sz="2400" dirty="0" err="1">
                <a:solidFill>
                  <a:schemeClr val="bg1"/>
                </a:solidFill>
              </a:rPr>
              <a:t>diam</a:t>
            </a:r>
            <a:r>
              <a:rPr lang="en-US" sz="2400" dirty="0">
                <a:solidFill>
                  <a:schemeClr val="bg1"/>
                </a:solidFill>
              </a:rPr>
              <a:t> </a:t>
            </a:r>
            <a:r>
              <a:rPr lang="en-US" sz="2400" dirty="0" err="1">
                <a:solidFill>
                  <a:schemeClr val="bg1"/>
                </a:solidFill>
              </a:rPr>
              <a:t>ridiculus</a:t>
            </a:r>
            <a:r>
              <a:rPr lang="en-US" sz="2400" dirty="0">
                <a:solidFill>
                  <a:schemeClr val="bg1"/>
                </a:solidFill>
              </a:rPr>
              <a:t> </a:t>
            </a:r>
            <a:r>
              <a:rPr lang="en-US" sz="2400" dirty="0" err="1">
                <a:solidFill>
                  <a:schemeClr val="bg1"/>
                </a:solidFill>
              </a:rPr>
              <a:t>lobortis</a:t>
            </a:r>
            <a:r>
              <a:rPr lang="en-US" sz="2400" dirty="0">
                <a:solidFill>
                  <a:schemeClr val="bg1"/>
                </a:solidFill>
              </a:rPr>
              <a:t>, </a:t>
            </a:r>
            <a:r>
              <a:rPr lang="en-US" sz="2400" dirty="0" err="1">
                <a:solidFill>
                  <a:schemeClr val="bg1"/>
                </a:solidFill>
              </a:rPr>
              <a:t>fusce</a:t>
            </a:r>
            <a:r>
              <a:rPr lang="en-US" sz="2400" dirty="0">
                <a:solidFill>
                  <a:schemeClr val="bg1"/>
                </a:solidFill>
              </a:rPr>
              <a:t> </a:t>
            </a:r>
            <a:r>
              <a:rPr lang="en-US" sz="2400" dirty="0" err="1">
                <a:solidFill>
                  <a:schemeClr val="bg1"/>
                </a:solidFill>
              </a:rPr>
              <a:t>nulla</a:t>
            </a:r>
            <a:r>
              <a:rPr lang="en-US" sz="2400" dirty="0">
                <a:solidFill>
                  <a:schemeClr val="bg1"/>
                </a:solidFill>
              </a:rPr>
              <a:t> </a:t>
            </a:r>
            <a:r>
              <a:rPr lang="en-US" sz="2400" dirty="0" err="1">
                <a:solidFill>
                  <a:schemeClr val="bg1"/>
                </a:solidFill>
              </a:rPr>
              <a:t>aptent</a:t>
            </a:r>
            <a:r>
              <a:rPr lang="en-US" sz="2400" dirty="0">
                <a:solidFill>
                  <a:schemeClr val="bg1"/>
                </a:solidFill>
              </a:rPr>
              <a:t>.</a:t>
            </a:r>
          </a:p>
        </p:txBody>
      </p:sp>
    </p:spTree>
    <p:extLst>
      <p:ext uri="{BB962C8B-B14F-4D97-AF65-F5344CB8AC3E}">
        <p14:creationId xmlns:p14="http://schemas.microsoft.com/office/powerpoint/2010/main" val="249565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9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8949" y="66682"/>
            <a:ext cx="933250" cy="690134"/>
            <a:chOff x="2754885" y="1861795"/>
            <a:chExt cx="3036829" cy="2245722"/>
          </a:xfrm>
        </p:grpSpPr>
        <p:sp>
          <p:nvSpPr>
            <p:cNvPr id="5" name="Rounded Rectangle 4"/>
            <p:cNvSpPr/>
            <p:nvPr/>
          </p:nvSpPr>
          <p:spPr>
            <a:xfrm rot="20700000">
              <a:off x="2754885" y="1888308"/>
              <a:ext cx="1315984" cy="2219209"/>
            </a:xfrm>
            <a:prstGeom prst="roundRect">
              <a:avLst>
                <a:gd name="adj" fmla="val 50000"/>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0700000">
              <a:off x="4484922" y="1861795"/>
              <a:ext cx="1306792" cy="2219333"/>
            </a:xfrm>
            <a:prstGeom prst="roundRect">
              <a:avLst>
                <a:gd name="adj" fmla="val 50000"/>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08949" y="201607"/>
            <a:ext cx="2995746" cy="400110"/>
          </a:xfrm>
          <a:prstGeom prst="rect">
            <a:avLst/>
          </a:prstGeom>
          <a:noFill/>
        </p:spPr>
        <p:txBody>
          <a:bodyPr wrap="square" rtlCol="0">
            <a:spAutoFit/>
          </a:bodyPr>
          <a:lstStyle/>
          <a:p>
            <a:r>
              <a:rPr lang="en-US" sz="2000" dirty="0" smtClean="0">
                <a:solidFill>
                  <a:schemeClr val="bg1"/>
                </a:solidFill>
                <a:latin typeface="Edo SZ" panose="02000000000000000000" pitchFamily="2" charset="0"/>
              </a:rPr>
              <a:t>KAIZEN</a:t>
            </a:r>
            <a:endParaRPr lang="en-US" sz="500" dirty="0">
              <a:solidFill>
                <a:schemeClr val="bg1"/>
              </a:solidFill>
              <a:latin typeface="Edo SZ" panose="02000000000000000000" pitchFamily="2" charset="0"/>
            </a:endParaRPr>
          </a:p>
        </p:txBody>
      </p:sp>
      <p:sp>
        <p:nvSpPr>
          <p:cNvPr id="2" name="TextBox 1"/>
          <p:cNvSpPr txBox="1"/>
          <p:nvPr/>
        </p:nvSpPr>
        <p:spPr>
          <a:xfrm>
            <a:off x="3657434" y="401662"/>
            <a:ext cx="4877132" cy="646331"/>
          </a:xfrm>
          <a:prstGeom prst="rect">
            <a:avLst/>
          </a:prstGeom>
          <a:noFill/>
        </p:spPr>
        <p:txBody>
          <a:bodyPr wrap="square" rtlCol="0">
            <a:spAutoFit/>
          </a:bodyPr>
          <a:lstStyle/>
          <a:p>
            <a:pPr algn="ctr"/>
            <a:r>
              <a:rPr lang="en-US" sz="3600" dirty="0" smtClean="0">
                <a:solidFill>
                  <a:schemeClr val="bg1"/>
                </a:solidFill>
                <a:latin typeface="Arial Black" panose="020B0A04020102020204" pitchFamily="34" charset="0"/>
              </a:rPr>
              <a:t>CONCLUSION</a:t>
            </a:r>
            <a:endParaRPr lang="en-US" sz="3600" dirty="0">
              <a:solidFill>
                <a:schemeClr val="bg1"/>
              </a:solidFill>
              <a:latin typeface="Arial Black" panose="020B0A04020102020204" pitchFamily="34" charset="0"/>
            </a:endParaRPr>
          </a:p>
        </p:txBody>
      </p:sp>
      <p:sp>
        <p:nvSpPr>
          <p:cNvPr id="18" name="TextBox 17"/>
          <p:cNvSpPr txBox="1"/>
          <p:nvPr/>
        </p:nvSpPr>
        <p:spPr>
          <a:xfrm>
            <a:off x="223672" y="1690839"/>
            <a:ext cx="6867524" cy="4524315"/>
          </a:xfrm>
          <a:prstGeom prst="rect">
            <a:avLst/>
          </a:prstGeom>
          <a:noFill/>
        </p:spPr>
        <p:txBody>
          <a:bodyPr wrap="square" rtlCol="0">
            <a:spAutoFit/>
          </a:bodyPr>
          <a:lstStyle/>
          <a:p>
            <a:r>
              <a:rPr lang="en-US" dirty="0" err="1">
                <a:solidFill>
                  <a:schemeClr val="bg1"/>
                </a:solidFill>
              </a:rPr>
              <a:t>Lorem</a:t>
            </a:r>
            <a:r>
              <a:rPr lang="en-US" dirty="0">
                <a:solidFill>
                  <a:schemeClr val="bg1"/>
                </a:solidFill>
              </a:rPr>
              <a:t> </a:t>
            </a:r>
            <a:r>
              <a:rPr lang="en-US" dirty="0" err="1">
                <a:solidFill>
                  <a:schemeClr val="bg1"/>
                </a:solidFill>
              </a:rPr>
              <a:t>ipsum</a:t>
            </a:r>
            <a:r>
              <a:rPr lang="en-US" dirty="0">
                <a:solidFill>
                  <a:schemeClr val="bg1"/>
                </a:solidFill>
              </a:rPr>
              <a:t> dolor sit </a:t>
            </a:r>
            <a:r>
              <a:rPr lang="en-US" dirty="0" err="1">
                <a:solidFill>
                  <a:schemeClr val="bg1"/>
                </a:solidFill>
              </a:rPr>
              <a:t>amet</a:t>
            </a:r>
            <a:r>
              <a:rPr lang="en-US" dirty="0">
                <a:solidFill>
                  <a:schemeClr val="bg1"/>
                </a:solidFill>
              </a:rPr>
              <a:t> consectetur </a:t>
            </a:r>
            <a:r>
              <a:rPr lang="en-US" dirty="0" err="1">
                <a:solidFill>
                  <a:schemeClr val="bg1"/>
                </a:solidFill>
              </a:rPr>
              <a:t>adipiscing</a:t>
            </a:r>
            <a:r>
              <a:rPr lang="en-US" dirty="0">
                <a:solidFill>
                  <a:schemeClr val="bg1"/>
                </a:solidFill>
              </a:rPr>
              <a:t> </a:t>
            </a:r>
            <a:r>
              <a:rPr lang="en-US" dirty="0" err="1">
                <a:solidFill>
                  <a:schemeClr val="bg1"/>
                </a:solidFill>
              </a:rPr>
              <a:t>elit</a:t>
            </a:r>
            <a:r>
              <a:rPr lang="en-US" dirty="0">
                <a:solidFill>
                  <a:schemeClr val="bg1"/>
                </a:solidFill>
              </a:rPr>
              <a:t>, nisi </a:t>
            </a:r>
            <a:r>
              <a:rPr lang="en-US" dirty="0" err="1">
                <a:solidFill>
                  <a:schemeClr val="bg1"/>
                </a:solidFill>
              </a:rPr>
              <a:t>convallis</a:t>
            </a:r>
            <a:r>
              <a:rPr lang="en-US" dirty="0">
                <a:solidFill>
                  <a:schemeClr val="bg1"/>
                </a:solidFill>
              </a:rPr>
              <a:t> </a:t>
            </a:r>
            <a:r>
              <a:rPr lang="en-US" dirty="0" err="1">
                <a:solidFill>
                  <a:schemeClr val="bg1"/>
                </a:solidFill>
              </a:rPr>
              <a:t>ridiculus</a:t>
            </a:r>
            <a:r>
              <a:rPr lang="en-US" dirty="0">
                <a:solidFill>
                  <a:schemeClr val="bg1"/>
                </a:solidFill>
              </a:rPr>
              <a:t> </a:t>
            </a:r>
            <a:r>
              <a:rPr lang="en-US" dirty="0" err="1">
                <a:solidFill>
                  <a:schemeClr val="bg1"/>
                </a:solidFill>
              </a:rPr>
              <a:t>eleifend</a:t>
            </a:r>
            <a:r>
              <a:rPr lang="en-US" dirty="0">
                <a:solidFill>
                  <a:schemeClr val="bg1"/>
                </a:solidFill>
              </a:rPr>
              <a:t> lacus </a:t>
            </a:r>
            <a:r>
              <a:rPr lang="en-US" dirty="0" err="1">
                <a:solidFill>
                  <a:schemeClr val="bg1"/>
                </a:solidFill>
              </a:rPr>
              <a:t>arcu</a:t>
            </a:r>
            <a:r>
              <a:rPr lang="en-US" dirty="0">
                <a:solidFill>
                  <a:schemeClr val="bg1"/>
                </a:solidFill>
              </a:rPr>
              <a:t> </a:t>
            </a:r>
            <a:r>
              <a:rPr lang="en-US" dirty="0" err="1">
                <a:solidFill>
                  <a:schemeClr val="bg1"/>
                </a:solidFill>
              </a:rPr>
              <a:t>venenatis</a:t>
            </a:r>
            <a:r>
              <a:rPr lang="en-US" dirty="0">
                <a:solidFill>
                  <a:schemeClr val="bg1"/>
                </a:solidFill>
              </a:rPr>
              <a:t> </a:t>
            </a:r>
            <a:r>
              <a:rPr lang="en-US" dirty="0" err="1">
                <a:solidFill>
                  <a:schemeClr val="bg1"/>
                </a:solidFill>
              </a:rPr>
              <a:t>pulvinar</a:t>
            </a:r>
            <a:r>
              <a:rPr lang="en-US" dirty="0">
                <a:solidFill>
                  <a:schemeClr val="bg1"/>
                </a:solidFill>
              </a:rPr>
              <a:t>, </a:t>
            </a:r>
            <a:r>
              <a:rPr lang="en-US" dirty="0" err="1">
                <a:solidFill>
                  <a:schemeClr val="bg1"/>
                </a:solidFill>
              </a:rPr>
              <a:t>urna</a:t>
            </a:r>
            <a:r>
              <a:rPr lang="en-US" dirty="0">
                <a:solidFill>
                  <a:schemeClr val="bg1"/>
                </a:solidFill>
              </a:rPr>
              <a:t> </a:t>
            </a:r>
            <a:r>
              <a:rPr lang="en-US" dirty="0" err="1">
                <a:solidFill>
                  <a:schemeClr val="bg1"/>
                </a:solidFill>
              </a:rPr>
              <a:t>volutpat</a:t>
            </a:r>
            <a:r>
              <a:rPr lang="en-US" dirty="0">
                <a:solidFill>
                  <a:schemeClr val="bg1"/>
                </a:solidFill>
              </a:rPr>
              <a:t> </a:t>
            </a:r>
            <a:r>
              <a:rPr lang="en-US" dirty="0" err="1">
                <a:solidFill>
                  <a:schemeClr val="bg1"/>
                </a:solidFill>
              </a:rPr>
              <a:t>vestibulum</a:t>
            </a:r>
            <a:r>
              <a:rPr lang="en-US" dirty="0">
                <a:solidFill>
                  <a:schemeClr val="bg1"/>
                </a:solidFill>
              </a:rPr>
              <a:t> </a:t>
            </a:r>
            <a:r>
              <a:rPr lang="en-US" dirty="0" err="1">
                <a:solidFill>
                  <a:schemeClr val="bg1"/>
                </a:solidFill>
              </a:rPr>
              <a:t>quisque</a:t>
            </a:r>
            <a:r>
              <a:rPr lang="en-US" dirty="0">
                <a:solidFill>
                  <a:schemeClr val="bg1"/>
                </a:solidFill>
              </a:rPr>
              <a:t> </a:t>
            </a:r>
            <a:r>
              <a:rPr lang="en-US" dirty="0" err="1">
                <a:solidFill>
                  <a:schemeClr val="bg1"/>
                </a:solidFill>
              </a:rPr>
              <a:t>sem</a:t>
            </a:r>
            <a:r>
              <a:rPr lang="en-US" dirty="0">
                <a:solidFill>
                  <a:schemeClr val="bg1"/>
                </a:solidFill>
              </a:rPr>
              <a:t> </a:t>
            </a:r>
            <a:r>
              <a:rPr lang="en-US" dirty="0" err="1">
                <a:solidFill>
                  <a:schemeClr val="bg1"/>
                </a:solidFill>
              </a:rPr>
              <a:t>commodo</a:t>
            </a:r>
            <a:r>
              <a:rPr lang="en-US" dirty="0">
                <a:solidFill>
                  <a:schemeClr val="bg1"/>
                </a:solidFill>
              </a:rPr>
              <a:t>. </a:t>
            </a:r>
            <a:r>
              <a:rPr lang="en-US" dirty="0" err="1">
                <a:solidFill>
                  <a:schemeClr val="bg1"/>
                </a:solidFill>
              </a:rPr>
              <a:t>Dignissim</a:t>
            </a:r>
            <a:r>
              <a:rPr lang="en-US" dirty="0">
                <a:solidFill>
                  <a:schemeClr val="bg1"/>
                </a:solidFill>
              </a:rPr>
              <a:t> </a:t>
            </a:r>
            <a:r>
              <a:rPr lang="en-US" dirty="0" err="1">
                <a:solidFill>
                  <a:schemeClr val="bg1"/>
                </a:solidFill>
              </a:rPr>
              <a:t>mauris</a:t>
            </a:r>
            <a:r>
              <a:rPr lang="en-US" dirty="0">
                <a:solidFill>
                  <a:schemeClr val="bg1"/>
                </a:solidFill>
              </a:rPr>
              <a:t> </a:t>
            </a:r>
            <a:r>
              <a:rPr lang="en-US" dirty="0" err="1">
                <a:solidFill>
                  <a:schemeClr val="bg1"/>
                </a:solidFill>
              </a:rPr>
              <a:t>quis</a:t>
            </a:r>
            <a:r>
              <a:rPr lang="en-US" dirty="0">
                <a:solidFill>
                  <a:schemeClr val="bg1"/>
                </a:solidFill>
              </a:rPr>
              <a:t> </a:t>
            </a:r>
            <a:r>
              <a:rPr lang="en-US" dirty="0" err="1">
                <a:solidFill>
                  <a:schemeClr val="bg1"/>
                </a:solidFill>
              </a:rPr>
              <a:t>sollicitudin</a:t>
            </a:r>
            <a:r>
              <a:rPr lang="en-US" dirty="0">
                <a:solidFill>
                  <a:schemeClr val="bg1"/>
                </a:solidFill>
              </a:rPr>
              <a:t> </a:t>
            </a:r>
            <a:r>
              <a:rPr lang="en-US" dirty="0" err="1">
                <a:solidFill>
                  <a:schemeClr val="bg1"/>
                </a:solidFill>
              </a:rPr>
              <a:t>vel</a:t>
            </a:r>
            <a:r>
              <a:rPr lang="en-US" dirty="0">
                <a:solidFill>
                  <a:schemeClr val="bg1"/>
                </a:solidFill>
              </a:rPr>
              <a:t> </a:t>
            </a:r>
            <a:r>
              <a:rPr lang="en-US" dirty="0" err="1">
                <a:solidFill>
                  <a:schemeClr val="bg1"/>
                </a:solidFill>
              </a:rPr>
              <a:t>ornare</a:t>
            </a:r>
            <a:r>
              <a:rPr lang="en-US" dirty="0">
                <a:solidFill>
                  <a:schemeClr val="bg1"/>
                </a:solidFill>
              </a:rPr>
              <a:t> </a:t>
            </a:r>
            <a:r>
              <a:rPr lang="en-US" dirty="0" err="1">
                <a:solidFill>
                  <a:schemeClr val="bg1"/>
                </a:solidFill>
              </a:rPr>
              <a:t>odio</a:t>
            </a:r>
            <a:r>
              <a:rPr lang="en-US" dirty="0">
                <a:solidFill>
                  <a:schemeClr val="bg1"/>
                </a:solidFill>
              </a:rPr>
              <a:t> </a:t>
            </a:r>
            <a:r>
              <a:rPr lang="en-US" dirty="0" err="1">
                <a:solidFill>
                  <a:schemeClr val="bg1"/>
                </a:solidFill>
              </a:rPr>
              <a:t>nisl</a:t>
            </a:r>
            <a:r>
              <a:rPr lang="en-US" dirty="0">
                <a:solidFill>
                  <a:schemeClr val="bg1"/>
                </a:solidFill>
              </a:rPr>
              <a:t> </a:t>
            </a:r>
            <a:r>
              <a:rPr lang="en-US" dirty="0" err="1">
                <a:solidFill>
                  <a:schemeClr val="bg1"/>
                </a:solidFill>
              </a:rPr>
              <a:t>fermentum</a:t>
            </a:r>
            <a:r>
              <a:rPr lang="en-US" dirty="0">
                <a:solidFill>
                  <a:schemeClr val="bg1"/>
                </a:solidFill>
              </a:rPr>
              <a:t> </a:t>
            </a:r>
            <a:r>
              <a:rPr lang="en-US" dirty="0" err="1">
                <a:solidFill>
                  <a:schemeClr val="bg1"/>
                </a:solidFill>
              </a:rPr>
              <a:t>pretium</a:t>
            </a:r>
            <a:r>
              <a:rPr lang="en-US" dirty="0">
                <a:solidFill>
                  <a:schemeClr val="bg1"/>
                </a:solidFill>
              </a:rPr>
              <a:t>, </a:t>
            </a:r>
            <a:r>
              <a:rPr lang="en-US" dirty="0" err="1">
                <a:solidFill>
                  <a:schemeClr val="bg1"/>
                </a:solidFill>
              </a:rPr>
              <a:t>congue</a:t>
            </a:r>
            <a:r>
              <a:rPr lang="en-US" dirty="0">
                <a:solidFill>
                  <a:schemeClr val="bg1"/>
                </a:solidFill>
              </a:rPr>
              <a:t> </a:t>
            </a:r>
            <a:r>
              <a:rPr lang="en-US" dirty="0" err="1">
                <a:solidFill>
                  <a:schemeClr val="bg1"/>
                </a:solidFill>
              </a:rPr>
              <a:t>netus</a:t>
            </a:r>
            <a:r>
              <a:rPr lang="en-US" dirty="0">
                <a:solidFill>
                  <a:schemeClr val="bg1"/>
                </a:solidFill>
              </a:rPr>
              <a:t> class ligula </a:t>
            </a:r>
            <a:r>
              <a:rPr lang="en-US" dirty="0" err="1">
                <a:solidFill>
                  <a:schemeClr val="bg1"/>
                </a:solidFill>
              </a:rPr>
              <a:t>nascetur</a:t>
            </a:r>
            <a:r>
              <a:rPr lang="en-US" dirty="0">
                <a:solidFill>
                  <a:schemeClr val="bg1"/>
                </a:solidFill>
              </a:rPr>
              <a:t> </a:t>
            </a:r>
            <a:r>
              <a:rPr lang="en-US" dirty="0" err="1">
                <a:solidFill>
                  <a:schemeClr val="bg1"/>
                </a:solidFill>
              </a:rPr>
              <a:t>vulputate</a:t>
            </a:r>
            <a:r>
              <a:rPr lang="en-US" dirty="0">
                <a:solidFill>
                  <a:schemeClr val="bg1"/>
                </a:solidFill>
              </a:rPr>
              <a:t> </a:t>
            </a:r>
            <a:r>
              <a:rPr lang="en-US" dirty="0" err="1">
                <a:solidFill>
                  <a:schemeClr val="bg1"/>
                </a:solidFill>
              </a:rPr>
              <a:t>malesuada</a:t>
            </a:r>
            <a:r>
              <a:rPr lang="en-US" dirty="0">
                <a:solidFill>
                  <a:schemeClr val="bg1"/>
                </a:solidFill>
              </a:rPr>
              <a:t> </a:t>
            </a:r>
            <a:r>
              <a:rPr lang="en-US" dirty="0" err="1">
                <a:solidFill>
                  <a:schemeClr val="bg1"/>
                </a:solidFill>
              </a:rPr>
              <a:t>cubilia</a:t>
            </a:r>
            <a:r>
              <a:rPr lang="en-US" dirty="0">
                <a:solidFill>
                  <a:schemeClr val="bg1"/>
                </a:solidFill>
              </a:rPr>
              <a:t>, </a:t>
            </a:r>
            <a:r>
              <a:rPr lang="en-US" dirty="0" err="1">
                <a:solidFill>
                  <a:schemeClr val="bg1"/>
                </a:solidFill>
              </a:rPr>
              <a:t>eleifend</a:t>
            </a:r>
            <a:r>
              <a:rPr lang="en-US" dirty="0">
                <a:solidFill>
                  <a:schemeClr val="bg1"/>
                </a:solidFill>
              </a:rPr>
              <a:t> </a:t>
            </a:r>
            <a:r>
              <a:rPr lang="en-US" dirty="0" err="1">
                <a:solidFill>
                  <a:schemeClr val="bg1"/>
                </a:solidFill>
              </a:rPr>
              <a:t>lobortis</a:t>
            </a:r>
            <a:r>
              <a:rPr lang="en-US" dirty="0">
                <a:solidFill>
                  <a:schemeClr val="bg1"/>
                </a:solidFill>
              </a:rPr>
              <a:t> </a:t>
            </a:r>
            <a:r>
              <a:rPr lang="en-US" dirty="0" err="1">
                <a:solidFill>
                  <a:schemeClr val="bg1"/>
                </a:solidFill>
              </a:rPr>
              <a:t>primis</a:t>
            </a:r>
            <a:r>
              <a:rPr lang="en-US" dirty="0">
                <a:solidFill>
                  <a:schemeClr val="bg1"/>
                </a:solidFill>
              </a:rPr>
              <a:t> </a:t>
            </a:r>
            <a:r>
              <a:rPr lang="en-US" dirty="0" err="1">
                <a:solidFill>
                  <a:schemeClr val="bg1"/>
                </a:solidFill>
              </a:rPr>
              <a:t>nec</a:t>
            </a:r>
            <a:r>
              <a:rPr lang="en-US" dirty="0">
                <a:solidFill>
                  <a:schemeClr val="bg1"/>
                </a:solidFill>
              </a:rPr>
              <a:t> </a:t>
            </a:r>
            <a:r>
              <a:rPr lang="en-US" dirty="0" err="1">
                <a:solidFill>
                  <a:schemeClr val="bg1"/>
                </a:solidFill>
              </a:rPr>
              <a:t>eros</a:t>
            </a:r>
            <a:r>
              <a:rPr lang="en-US" dirty="0">
                <a:solidFill>
                  <a:schemeClr val="bg1"/>
                </a:solidFill>
              </a:rPr>
              <a:t> </a:t>
            </a:r>
            <a:r>
              <a:rPr lang="en-US" dirty="0" err="1">
                <a:solidFill>
                  <a:schemeClr val="bg1"/>
                </a:solidFill>
              </a:rPr>
              <a:t>taciti</a:t>
            </a:r>
            <a:r>
              <a:rPr lang="en-US" dirty="0">
                <a:solidFill>
                  <a:schemeClr val="bg1"/>
                </a:solidFill>
              </a:rPr>
              <a:t> </a:t>
            </a:r>
            <a:r>
              <a:rPr lang="en-US" dirty="0" err="1">
                <a:solidFill>
                  <a:schemeClr val="bg1"/>
                </a:solidFill>
              </a:rPr>
              <a:t>himenaeos</a:t>
            </a:r>
            <a:r>
              <a:rPr lang="en-US" dirty="0">
                <a:solidFill>
                  <a:schemeClr val="bg1"/>
                </a:solidFill>
              </a:rPr>
              <a:t> </a:t>
            </a:r>
            <a:r>
              <a:rPr lang="en-US" dirty="0" err="1">
                <a:solidFill>
                  <a:schemeClr val="bg1"/>
                </a:solidFill>
              </a:rPr>
              <a:t>curabitur</a:t>
            </a:r>
            <a:r>
              <a:rPr lang="en-US" dirty="0">
                <a:solidFill>
                  <a:schemeClr val="bg1"/>
                </a:solidFill>
              </a:rPr>
              <a:t>. </a:t>
            </a:r>
            <a:r>
              <a:rPr lang="en-US" dirty="0" err="1">
                <a:solidFill>
                  <a:schemeClr val="bg1"/>
                </a:solidFill>
              </a:rPr>
              <a:t>Nascetur</a:t>
            </a:r>
            <a:r>
              <a:rPr lang="en-US" dirty="0">
                <a:solidFill>
                  <a:schemeClr val="bg1"/>
                </a:solidFill>
              </a:rPr>
              <a:t> dictum ad </a:t>
            </a:r>
            <a:r>
              <a:rPr lang="en-US" dirty="0" err="1">
                <a:solidFill>
                  <a:schemeClr val="bg1"/>
                </a:solidFill>
              </a:rPr>
              <a:t>felis</a:t>
            </a:r>
            <a:r>
              <a:rPr lang="en-US" dirty="0">
                <a:solidFill>
                  <a:schemeClr val="bg1"/>
                </a:solidFill>
              </a:rPr>
              <a:t> </a:t>
            </a:r>
            <a:r>
              <a:rPr lang="en-US" dirty="0" err="1">
                <a:solidFill>
                  <a:schemeClr val="bg1"/>
                </a:solidFill>
              </a:rPr>
              <a:t>donec</a:t>
            </a:r>
            <a:r>
              <a:rPr lang="en-US" dirty="0">
                <a:solidFill>
                  <a:schemeClr val="bg1"/>
                </a:solidFill>
              </a:rPr>
              <a:t> </a:t>
            </a:r>
            <a:r>
              <a:rPr lang="en-US" dirty="0" err="1">
                <a:solidFill>
                  <a:schemeClr val="bg1"/>
                </a:solidFill>
              </a:rPr>
              <a:t>nibh</a:t>
            </a:r>
            <a:r>
              <a:rPr lang="en-US" dirty="0">
                <a:solidFill>
                  <a:schemeClr val="bg1"/>
                </a:solidFill>
              </a:rPr>
              <a:t> </a:t>
            </a:r>
            <a:r>
              <a:rPr lang="en-US" dirty="0" err="1">
                <a:solidFill>
                  <a:schemeClr val="bg1"/>
                </a:solidFill>
              </a:rPr>
              <a:t>augue</a:t>
            </a:r>
            <a:r>
              <a:rPr lang="en-US" dirty="0">
                <a:solidFill>
                  <a:schemeClr val="bg1"/>
                </a:solidFill>
              </a:rPr>
              <a:t> </a:t>
            </a:r>
            <a:r>
              <a:rPr lang="en-US" dirty="0" err="1">
                <a:solidFill>
                  <a:schemeClr val="bg1"/>
                </a:solidFill>
              </a:rPr>
              <a:t>porta</a:t>
            </a:r>
            <a:r>
              <a:rPr lang="en-US" dirty="0">
                <a:solidFill>
                  <a:schemeClr val="bg1"/>
                </a:solidFill>
              </a:rPr>
              <a:t> </a:t>
            </a:r>
            <a:r>
              <a:rPr lang="en-US" dirty="0" err="1">
                <a:solidFill>
                  <a:schemeClr val="bg1"/>
                </a:solidFill>
              </a:rPr>
              <a:t>porttitor</a:t>
            </a:r>
            <a:r>
              <a:rPr lang="en-US" dirty="0">
                <a:solidFill>
                  <a:schemeClr val="bg1"/>
                </a:solidFill>
              </a:rPr>
              <a:t> </a:t>
            </a:r>
            <a:r>
              <a:rPr lang="en-US" dirty="0" err="1">
                <a:solidFill>
                  <a:schemeClr val="bg1"/>
                </a:solidFill>
              </a:rPr>
              <a:t>justo</a:t>
            </a:r>
            <a:r>
              <a:rPr lang="en-US" dirty="0">
                <a:solidFill>
                  <a:schemeClr val="bg1"/>
                </a:solidFill>
              </a:rPr>
              <a:t> </a:t>
            </a:r>
            <a:r>
              <a:rPr lang="en-US" dirty="0" err="1">
                <a:solidFill>
                  <a:schemeClr val="bg1"/>
                </a:solidFill>
              </a:rPr>
              <a:t>neque</a:t>
            </a:r>
            <a:r>
              <a:rPr lang="en-US" dirty="0">
                <a:solidFill>
                  <a:schemeClr val="bg1"/>
                </a:solidFill>
              </a:rPr>
              <a:t> </a:t>
            </a:r>
            <a:r>
              <a:rPr lang="en-US" dirty="0" err="1">
                <a:solidFill>
                  <a:schemeClr val="bg1"/>
                </a:solidFill>
              </a:rPr>
              <a:t>himenaeos</a:t>
            </a:r>
            <a:r>
              <a:rPr lang="en-US" dirty="0">
                <a:solidFill>
                  <a:schemeClr val="bg1"/>
                </a:solidFill>
              </a:rPr>
              <a:t> </a:t>
            </a:r>
            <a:r>
              <a:rPr lang="en-US" dirty="0" err="1">
                <a:solidFill>
                  <a:schemeClr val="bg1"/>
                </a:solidFill>
              </a:rPr>
              <a:t>conubia</a:t>
            </a:r>
            <a:r>
              <a:rPr lang="en-US" dirty="0">
                <a:solidFill>
                  <a:schemeClr val="bg1"/>
                </a:solidFill>
              </a:rPr>
              <a:t> </a:t>
            </a:r>
            <a:r>
              <a:rPr lang="en-US" dirty="0" err="1">
                <a:solidFill>
                  <a:schemeClr val="bg1"/>
                </a:solidFill>
              </a:rPr>
              <a:t>cras</a:t>
            </a:r>
            <a:r>
              <a:rPr lang="en-US" dirty="0">
                <a:solidFill>
                  <a:schemeClr val="bg1"/>
                </a:solidFill>
              </a:rPr>
              <a:t> </a:t>
            </a:r>
            <a:r>
              <a:rPr lang="en-US" dirty="0" err="1">
                <a:solidFill>
                  <a:schemeClr val="bg1"/>
                </a:solidFill>
              </a:rPr>
              <a:t>erat</a:t>
            </a:r>
            <a:r>
              <a:rPr lang="en-US" dirty="0">
                <a:solidFill>
                  <a:schemeClr val="bg1"/>
                </a:solidFill>
              </a:rPr>
              <a:t> </a:t>
            </a:r>
            <a:r>
              <a:rPr lang="en-US" dirty="0" err="1">
                <a:solidFill>
                  <a:schemeClr val="bg1"/>
                </a:solidFill>
              </a:rPr>
              <a:t>lectus</a:t>
            </a:r>
            <a:r>
              <a:rPr lang="en-US" dirty="0">
                <a:solidFill>
                  <a:schemeClr val="bg1"/>
                </a:solidFill>
              </a:rPr>
              <a:t>, </a:t>
            </a:r>
            <a:r>
              <a:rPr lang="en-US" dirty="0" err="1">
                <a:solidFill>
                  <a:schemeClr val="bg1"/>
                </a:solidFill>
              </a:rPr>
              <a:t>nulla</a:t>
            </a:r>
            <a:r>
              <a:rPr lang="en-US" dirty="0">
                <a:solidFill>
                  <a:schemeClr val="bg1"/>
                </a:solidFill>
              </a:rPr>
              <a:t> </a:t>
            </a:r>
            <a:r>
              <a:rPr lang="en-US" dirty="0" err="1">
                <a:solidFill>
                  <a:schemeClr val="bg1"/>
                </a:solidFill>
              </a:rPr>
              <a:t>turpis</a:t>
            </a:r>
            <a:r>
              <a:rPr lang="en-US" dirty="0">
                <a:solidFill>
                  <a:schemeClr val="bg1"/>
                </a:solidFill>
              </a:rPr>
              <a:t> </a:t>
            </a:r>
            <a:r>
              <a:rPr lang="en-US" dirty="0" err="1">
                <a:solidFill>
                  <a:schemeClr val="bg1"/>
                </a:solidFill>
              </a:rPr>
              <a:t>nec</a:t>
            </a:r>
            <a:r>
              <a:rPr lang="en-US" dirty="0">
                <a:solidFill>
                  <a:schemeClr val="bg1"/>
                </a:solidFill>
              </a:rPr>
              <a:t> </a:t>
            </a:r>
            <a:r>
              <a:rPr lang="en-US" dirty="0" err="1">
                <a:solidFill>
                  <a:schemeClr val="bg1"/>
                </a:solidFill>
              </a:rPr>
              <a:t>euismod</a:t>
            </a:r>
            <a:r>
              <a:rPr lang="en-US" dirty="0">
                <a:solidFill>
                  <a:schemeClr val="bg1"/>
                </a:solidFill>
              </a:rPr>
              <a:t> lacus </a:t>
            </a:r>
            <a:r>
              <a:rPr lang="en-US" dirty="0" err="1">
                <a:solidFill>
                  <a:schemeClr val="bg1"/>
                </a:solidFill>
              </a:rPr>
              <a:t>tortor</a:t>
            </a:r>
            <a:r>
              <a:rPr lang="en-US" dirty="0">
                <a:solidFill>
                  <a:schemeClr val="bg1"/>
                </a:solidFill>
              </a:rPr>
              <a:t> </a:t>
            </a:r>
            <a:r>
              <a:rPr lang="en-US" dirty="0" err="1">
                <a:solidFill>
                  <a:schemeClr val="bg1"/>
                </a:solidFill>
              </a:rPr>
              <a:t>taciti</a:t>
            </a:r>
            <a:r>
              <a:rPr lang="en-US" dirty="0">
                <a:solidFill>
                  <a:schemeClr val="bg1"/>
                </a:solidFill>
              </a:rPr>
              <a:t> </a:t>
            </a:r>
            <a:r>
              <a:rPr lang="en-US" dirty="0" err="1">
                <a:solidFill>
                  <a:schemeClr val="bg1"/>
                </a:solidFill>
              </a:rPr>
              <a:t>lacinia</a:t>
            </a:r>
            <a:r>
              <a:rPr lang="en-US" dirty="0">
                <a:solidFill>
                  <a:schemeClr val="bg1"/>
                </a:solidFill>
              </a:rPr>
              <a:t> dis </a:t>
            </a:r>
            <a:r>
              <a:rPr lang="en-US" dirty="0" err="1">
                <a:solidFill>
                  <a:schemeClr val="bg1"/>
                </a:solidFill>
              </a:rPr>
              <a:t>praesent</a:t>
            </a:r>
            <a:r>
              <a:rPr lang="en-US" dirty="0">
                <a:solidFill>
                  <a:schemeClr val="bg1"/>
                </a:solidFill>
              </a:rPr>
              <a:t> class </a:t>
            </a:r>
            <a:r>
              <a:rPr lang="en-US" dirty="0" err="1">
                <a:solidFill>
                  <a:schemeClr val="bg1"/>
                </a:solidFill>
              </a:rPr>
              <a:t>volutpat</a:t>
            </a:r>
            <a:r>
              <a:rPr lang="en-US" dirty="0">
                <a:solidFill>
                  <a:schemeClr val="bg1"/>
                </a:solidFill>
              </a:rPr>
              <a:t> </a:t>
            </a:r>
            <a:r>
              <a:rPr lang="en-US" dirty="0" err="1">
                <a:solidFill>
                  <a:schemeClr val="bg1"/>
                </a:solidFill>
              </a:rPr>
              <a:t>quisque</a:t>
            </a:r>
            <a:r>
              <a:rPr lang="en-US" dirty="0">
                <a:solidFill>
                  <a:schemeClr val="bg1"/>
                </a:solidFill>
              </a:rPr>
              <a:t>. Ad </a:t>
            </a:r>
            <a:r>
              <a:rPr lang="en-US" dirty="0" err="1">
                <a:solidFill>
                  <a:schemeClr val="bg1"/>
                </a:solidFill>
              </a:rPr>
              <a:t>sed</a:t>
            </a:r>
            <a:r>
              <a:rPr lang="en-US" dirty="0">
                <a:solidFill>
                  <a:schemeClr val="bg1"/>
                </a:solidFill>
              </a:rPr>
              <a:t> </a:t>
            </a:r>
            <a:r>
              <a:rPr lang="en-US" dirty="0" err="1">
                <a:solidFill>
                  <a:schemeClr val="bg1"/>
                </a:solidFill>
              </a:rPr>
              <a:t>commodo</a:t>
            </a:r>
            <a:r>
              <a:rPr lang="en-US" dirty="0">
                <a:solidFill>
                  <a:schemeClr val="bg1"/>
                </a:solidFill>
              </a:rPr>
              <a:t> </a:t>
            </a:r>
            <a:r>
              <a:rPr lang="en-US" dirty="0" err="1">
                <a:solidFill>
                  <a:schemeClr val="bg1"/>
                </a:solidFill>
              </a:rPr>
              <a:t>torquent</a:t>
            </a:r>
            <a:r>
              <a:rPr lang="en-US" dirty="0">
                <a:solidFill>
                  <a:schemeClr val="bg1"/>
                </a:solidFill>
              </a:rPr>
              <a:t> ante </a:t>
            </a:r>
            <a:r>
              <a:rPr lang="en-US" dirty="0" err="1">
                <a:solidFill>
                  <a:schemeClr val="bg1"/>
                </a:solidFill>
              </a:rPr>
              <a:t>ullamcorper</a:t>
            </a:r>
            <a:r>
              <a:rPr lang="en-US" dirty="0">
                <a:solidFill>
                  <a:schemeClr val="bg1"/>
                </a:solidFill>
              </a:rPr>
              <a:t> dis </a:t>
            </a:r>
            <a:r>
              <a:rPr lang="en-US" dirty="0" err="1">
                <a:solidFill>
                  <a:schemeClr val="bg1"/>
                </a:solidFill>
              </a:rPr>
              <a:t>libero</a:t>
            </a:r>
            <a:r>
              <a:rPr lang="en-US" dirty="0">
                <a:solidFill>
                  <a:schemeClr val="bg1"/>
                </a:solidFill>
              </a:rPr>
              <a:t>, </a:t>
            </a:r>
            <a:r>
              <a:rPr lang="en-US" dirty="0" err="1">
                <a:solidFill>
                  <a:schemeClr val="bg1"/>
                </a:solidFill>
              </a:rPr>
              <a:t>volutpat</a:t>
            </a:r>
            <a:r>
              <a:rPr lang="en-US" dirty="0">
                <a:solidFill>
                  <a:schemeClr val="bg1"/>
                </a:solidFill>
              </a:rPr>
              <a:t> semper </a:t>
            </a:r>
            <a:r>
              <a:rPr lang="en-US" dirty="0" err="1">
                <a:solidFill>
                  <a:schemeClr val="bg1"/>
                </a:solidFill>
              </a:rPr>
              <a:t>neque</a:t>
            </a:r>
            <a:r>
              <a:rPr lang="en-US" dirty="0">
                <a:solidFill>
                  <a:schemeClr val="bg1"/>
                </a:solidFill>
              </a:rPr>
              <a:t> lacus </a:t>
            </a:r>
            <a:r>
              <a:rPr lang="en-US" dirty="0" err="1">
                <a:solidFill>
                  <a:schemeClr val="bg1"/>
                </a:solidFill>
              </a:rPr>
              <a:t>lectus</a:t>
            </a:r>
            <a:r>
              <a:rPr lang="en-US" dirty="0">
                <a:solidFill>
                  <a:schemeClr val="bg1"/>
                </a:solidFill>
              </a:rPr>
              <a:t> </a:t>
            </a:r>
            <a:r>
              <a:rPr lang="en-US" dirty="0" err="1">
                <a:solidFill>
                  <a:schemeClr val="bg1"/>
                </a:solidFill>
              </a:rPr>
              <a:t>eu</a:t>
            </a:r>
            <a:r>
              <a:rPr lang="en-US" dirty="0">
                <a:solidFill>
                  <a:schemeClr val="bg1"/>
                </a:solidFill>
              </a:rPr>
              <a:t> </a:t>
            </a:r>
            <a:r>
              <a:rPr lang="en-US" dirty="0" err="1">
                <a:solidFill>
                  <a:schemeClr val="bg1"/>
                </a:solidFill>
              </a:rPr>
              <a:t>rutrum</a:t>
            </a:r>
            <a:r>
              <a:rPr lang="en-US" dirty="0">
                <a:solidFill>
                  <a:schemeClr val="bg1"/>
                </a:solidFill>
              </a:rPr>
              <a:t> </a:t>
            </a:r>
            <a:r>
              <a:rPr lang="en-US" dirty="0" err="1">
                <a:solidFill>
                  <a:schemeClr val="bg1"/>
                </a:solidFill>
              </a:rPr>
              <a:t>imperdiet</a:t>
            </a:r>
            <a:r>
              <a:rPr lang="en-US" dirty="0">
                <a:solidFill>
                  <a:schemeClr val="bg1"/>
                </a:solidFill>
              </a:rPr>
              <a:t>, </a:t>
            </a:r>
            <a:r>
              <a:rPr lang="en-US" dirty="0" err="1">
                <a:solidFill>
                  <a:schemeClr val="bg1"/>
                </a:solidFill>
              </a:rPr>
              <a:t>erat</a:t>
            </a:r>
            <a:r>
              <a:rPr lang="en-US" dirty="0">
                <a:solidFill>
                  <a:schemeClr val="bg1"/>
                </a:solidFill>
              </a:rPr>
              <a:t> </a:t>
            </a:r>
            <a:r>
              <a:rPr lang="en-US" dirty="0" err="1">
                <a:solidFill>
                  <a:schemeClr val="bg1"/>
                </a:solidFill>
              </a:rPr>
              <a:t>ornare</a:t>
            </a:r>
            <a:r>
              <a:rPr lang="en-US" dirty="0">
                <a:solidFill>
                  <a:schemeClr val="bg1"/>
                </a:solidFill>
              </a:rPr>
              <a:t> </a:t>
            </a:r>
            <a:r>
              <a:rPr lang="en-US" dirty="0" err="1">
                <a:solidFill>
                  <a:schemeClr val="bg1"/>
                </a:solidFill>
              </a:rPr>
              <a:t>urna</a:t>
            </a:r>
            <a:r>
              <a:rPr lang="en-US" dirty="0">
                <a:solidFill>
                  <a:schemeClr val="bg1"/>
                </a:solidFill>
              </a:rPr>
              <a:t> </a:t>
            </a:r>
            <a:r>
              <a:rPr lang="en-US" dirty="0" err="1">
                <a:solidFill>
                  <a:schemeClr val="bg1"/>
                </a:solidFill>
              </a:rPr>
              <a:t>orci</a:t>
            </a:r>
            <a:r>
              <a:rPr lang="en-US" dirty="0">
                <a:solidFill>
                  <a:schemeClr val="bg1"/>
                </a:solidFill>
              </a:rPr>
              <a:t> </a:t>
            </a:r>
            <a:r>
              <a:rPr lang="en-US" dirty="0" err="1">
                <a:solidFill>
                  <a:schemeClr val="bg1"/>
                </a:solidFill>
              </a:rPr>
              <a:t>aptent</a:t>
            </a:r>
            <a:r>
              <a:rPr lang="en-US" dirty="0">
                <a:solidFill>
                  <a:schemeClr val="bg1"/>
                </a:solidFill>
              </a:rPr>
              <a:t> nisi. </a:t>
            </a:r>
            <a:r>
              <a:rPr lang="en-US" dirty="0" err="1">
                <a:solidFill>
                  <a:schemeClr val="bg1"/>
                </a:solidFill>
              </a:rPr>
              <a:t>Proin</a:t>
            </a:r>
            <a:r>
              <a:rPr lang="en-US" dirty="0">
                <a:solidFill>
                  <a:schemeClr val="bg1"/>
                </a:solidFill>
              </a:rPr>
              <a:t> </a:t>
            </a:r>
            <a:r>
              <a:rPr lang="en-US" dirty="0" err="1">
                <a:solidFill>
                  <a:schemeClr val="bg1"/>
                </a:solidFill>
              </a:rPr>
              <a:t>eu</a:t>
            </a:r>
            <a:r>
              <a:rPr lang="en-US" dirty="0">
                <a:solidFill>
                  <a:schemeClr val="bg1"/>
                </a:solidFill>
              </a:rPr>
              <a:t> </a:t>
            </a:r>
            <a:r>
              <a:rPr lang="en-US" dirty="0" err="1">
                <a:solidFill>
                  <a:schemeClr val="bg1"/>
                </a:solidFill>
              </a:rPr>
              <a:t>torquent</a:t>
            </a:r>
            <a:r>
              <a:rPr lang="en-US" dirty="0">
                <a:solidFill>
                  <a:schemeClr val="bg1"/>
                </a:solidFill>
              </a:rPr>
              <a:t> </a:t>
            </a:r>
            <a:r>
              <a:rPr lang="en-US" dirty="0" err="1">
                <a:solidFill>
                  <a:schemeClr val="bg1"/>
                </a:solidFill>
              </a:rPr>
              <a:t>hac</a:t>
            </a:r>
            <a:r>
              <a:rPr lang="en-US" dirty="0">
                <a:solidFill>
                  <a:schemeClr val="bg1"/>
                </a:solidFill>
              </a:rPr>
              <a:t> </a:t>
            </a:r>
            <a:r>
              <a:rPr lang="en-US" dirty="0" err="1">
                <a:solidFill>
                  <a:schemeClr val="bg1"/>
                </a:solidFill>
              </a:rPr>
              <a:t>neque</a:t>
            </a:r>
            <a:r>
              <a:rPr lang="en-US" dirty="0">
                <a:solidFill>
                  <a:schemeClr val="bg1"/>
                </a:solidFill>
              </a:rPr>
              <a:t> </a:t>
            </a:r>
            <a:r>
              <a:rPr lang="en-US" dirty="0" err="1">
                <a:solidFill>
                  <a:schemeClr val="bg1"/>
                </a:solidFill>
              </a:rPr>
              <a:t>viverra</a:t>
            </a:r>
            <a:r>
              <a:rPr lang="en-US" dirty="0">
                <a:solidFill>
                  <a:schemeClr val="bg1"/>
                </a:solidFill>
              </a:rPr>
              <a:t> dictum </a:t>
            </a:r>
            <a:r>
              <a:rPr lang="en-US" dirty="0" err="1">
                <a:solidFill>
                  <a:schemeClr val="bg1"/>
                </a:solidFill>
              </a:rPr>
              <a:t>maecenas</a:t>
            </a:r>
            <a:r>
              <a:rPr lang="en-US" dirty="0">
                <a:solidFill>
                  <a:schemeClr val="bg1"/>
                </a:solidFill>
              </a:rPr>
              <a:t> </a:t>
            </a:r>
            <a:r>
              <a:rPr lang="en-US" dirty="0" err="1">
                <a:solidFill>
                  <a:schemeClr val="bg1"/>
                </a:solidFill>
              </a:rPr>
              <a:t>lobortis</a:t>
            </a:r>
            <a:r>
              <a:rPr lang="en-US" dirty="0">
                <a:solidFill>
                  <a:schemeClr val="bg1"/>
                </a:solidFill>
              </a:rPr>
              <a:t>, </a:t>
            </a:r>
            <a:r>
              <a:rPr lang="en-US" dirty="0" err="1">
                <a:solidFill>
                  <a:schemeClr val="bg1"/>
                </a:solidFill>
              </a:rPr>
              <a:t>lacinia</a:t>
            </a:r>
            <a:r>
              <a:rPr lang="en-US" dirty="0">
                <a:solidFill>
                  <a:schemeClr val="bg1"/>
                </a:solidFill>
              </a:rPr>
              <a:t> </a:t>
            </a:r>
            <a:r>
              <a:rPr lang="en-US" dirty="0" err="1">
                <a:solidFill>
                  <a:schemeClr val="bg1"/>
                </a:solidFill>
              </a:rPr>
              <a:t>facilisis</a:t>
            </a:r>
            <a:r>
              <a:rPr lang="en-US" dirty="0">
                <a:solidFill>
                  <a:schemeClr val="bg1"/>
                </a:solidFill>
              </a:rPr>
              <a:t> </a:t>
            </a:r>
            <a:r>
              <a:rPr lang="en-US" dirty="0" err="1">
                <a:solidFill>
                  <a:schemeClr val="bg1"/>
                </a:solidFill>
              </a:rPr>
              <a:t>orci</a:t>
            </a:r>
            <a:r>
              <a:rPr lang="en-US" dirty="0">
                <a:solidFill>
                  <a:schemeClr val="bg1"/>
                </a:solidFill>
              </a:rPr>
              <a:t> </a:t>
            </a:r>
            <a:r>
              <a:rPr lang="en-US" dirty="0" err="1">
                <a:solidFill>
                  <a:schemeClr val="bg1"/>
                </a:solidFill>
              </a:rPr>
              <a:t>aliquam</a:t>
            </a:r>
            <a:r>
              <a:rPr lang="en-US" dirty="0">
                <a:solidFill>
                  <a:schemeClr val="bg1"/>
                </a:solidFill>
              </a:rPr>
              <a:t> </a:t>
            </a:r>
            <a:r>
              <a:rPr lang="en-US" dirty="0" err="1">
                <a:solidFill>
                  <a:schemeClr val="bg1"/>
                </a:solidFill>
              </a:rPr>
              <a:t>vel</a:t>
            </a:r>
            <a:r>
              <a:rPr lang="en-US" dirty="0">
                <a:solidFill>
                  <a:schemeClr val="bg1"/>
                </a:solidFill>
              </a:rPr>
              <a:t> </a:t>
            </a:r>
            <a:r>
              <a:rPr lang="en-US" dirty="0" err="1">
                <a:solidFill>
                  <a:schemeClr val="bg1"/>
                </a:solidFill>
              </a:rPr>
              <a:t>tempor</a:t>
            </a:r>
            <a:r>
              <a:rPr lang="en-US" dirty="0">
                <a:solidFill>
                  <a:schemeClr val="bg1"/>
                </a:solidFill>
              </a:rPr>
              <a:t> </a:t>
            </a:r>
            <a:r>
              <a:rPr lang="en-US" dirty="0" err="1">
                <a:solidFill>
                  <a:schemeClr val="bg1"/>
                </a:solidFill>
              </a:rPr>
              <a:t>nam</a:t>
            </a:r>
            <a:r>
              <a:rPr lang="en-US" dirty="0">
                <a:solidFill>
                  <a:schemeClr val="bg1"/>
                </a:solidFill>
              </a:rPr>
              <a:t>. </a:t>
            </a:r>
            <a:r>
              <a:rPr lang="en-US" dirty="0" err="1">
                <a:solidFill>
                  <a:schemeClr val="bg1"/>
                </a:solidFill>
              </a:rPr>
              <a:t>Natoque</a:t>
            </a:r>
            <a:r>
              <a:rPr lang="en-US" dirty="0">
                <a:solidFill>
                  <a:schemeClr val="bg1"/>
                </a:solidFill>
              </a:rPr>
              <a:t> </a:t>
            </a:r>
            <a:r>
              <a:rPr lang="en-US" dirty="0" err="1">
                <a:solidFill>
                  <a:schemeClr val="bg1"/>
                </a:solidFill>
              </a:rPr>
              <a:t>primis</a:t>
            </a:r>
            <a:r>
              <a:rPr lang="en-US" dirty="0">
                <a:solidFill>
                  <a:schemeClr val="bg1"/>
                </a:solidFill>
              </a:rPr>
              <a:t> </a:t>
            </a:r>
            <a:r>
              <a:rPr lang="en-US" dirty="0" err="1">
                <a:solidFill>
                  <a:schemeClr val="bg1"/>
                </a:solidFill>
              </a:rPr>
              <a:t>fringilla</a:t>
            </a:r>
            <a:r>
              <a:rPr lang="en-US" dirty="0">
                <a:solidFill>
                  <a:schemeClr val="bg1"/>
                </a:solidFill>
              </a:rPr>
              <a:t> </a:t>
            </a:r>
            <a:r>
              <a:rPr lang="en-US" dirty="0" err="1">
                <a:solidFill>
                  <a:schemeClr val="bg1"/>
                </a:solidFill>
              </a:rPr>
              <a:t>sociis</a:t>
            </a:r>
            <a:r>
              <a:rPr lang="en-US" dirty="0">
                <a:solidFill>
                  <a:schemeClr val="bg1"/>
                </a:solidFill>
              </a:rPr>
              <a:t> </a:t>
            </a:r>
            <a:r>
              <a:rPr lang="en-US" dirty="0" err="1">
                <a:solidFill>
                  <a:schemeClr val="bg1"/>
                </a:solidFill>
              </a:rPr>
              <a:t>metus</a:t>
            </a:r>
            <a:r>
              <a:rPr lang="en-US" dirty="0">
                <a:solidFill>
                  <a:schemeClr val="bg1"/>
                </a:solidFill>
              </a:rPr>
              <a:t>, </a:t>
            </a:r>
            <a:r>
              <a:rPr lang="en-US" dirty="0" err="1">
                <a:solidFill>
                  <a:schemeClr val="bg1"/>
                </a:solidFill>
              </a:rPr>
              <a:t>facilisi</a:t>
            </a:r>
            <a:r>
              <a:rPr lang="en-US" dirty="0">
                <a:solidFill>
                  <a:schemeClr val="bg1"/>
                </a:solidFill>
              </a:rPr>
              <a:t> </a:t>
            </a:r>
            <a:r>
              <a:rPr lang="en-US" dirty="0" err="1">
                <a:solidFill>
                  <a:schemeClr val="bg1"/>
                </a:solidFill>
              </a:rPr>
              <a:t>suscipit</a:t>
            </a:r>
            <a:r>
              <a:rPr lang="en-US" dirty="0">
                <a:solidFill>
                  <a:schemeClr val="bg1"/>
                </a:solidFill>
              </a:rPr>
              <a:t> parturient. </a:t>
            </a:r>
            <a:r>
              <a:rPr lang="en-US" dirty="0" err="1">
                <a:solidFill>
                  <a:schemeClr val="bg1"/>
                </a:solidFill>
              </a:rPr>
              <a:t>Magnis</a:t>
            </a:r>
            <a:r>
              <a:rPr lang="en-US" dirty="0">
                <a:solidFill>
                  <a:schemeClr val="bg1"/>
                </a:solidFill>
              </a:rPr>
              <a:t> </a:t>
            </a:r>
            <a:r>
              <a:rPr lang="en-US" dirty="0" err="1">
                <a:solidFill>
                  <a:schemeClr val="bg1"/>
                </a:solidFill>
              </a:rPr>
              <a:t>quisque</a:t>
            </a:r>
            <a:r>
              <a:rPr lang="en-US" dirty="0">
                <a:solidFill>
                  <a:schemeClr val="bg1"/>
                </a:solidFill>
              </a:rPr>
              <a:t> </a:t>
            </a:r>
            <a:r>
              <a:rPr lang="en-US" dirty="0" err="1">
                <a:solidFill>
                  <a:schemeClr val="bg1"/>
                </a:solidFill>
              </a:rPr>
              <a:t>tincidunt</a:t>
            </a:r>
            <a:r>
              <a:rPr lang="en-US" dirty="0">
                <a:solidFill>
                  <a:schemeClr val="bg1"/>
                </a:solidFill>
              </a:rPr>
              <a:t> </a:t>
            </a:r>
            <a:r>
              <a:rPr lang="en-US" dirty="0" err="1">
                <a:solidFill>
                  <a:schemeClr val="bg1"/>
                </a:solidFill>
              </a:rPr>
              <a:t>neque</a:t>
            </a:r>
            <a:r>
              <a:rPr lang="en-US" dirty="0">
                <a:solidFill>
                  <a:schemeClr val="bg1"/>
                </a:solidFill>
              </a:rPr>
              <a:t> </a:t>
            </a:r>
            <a:r>
              <a:rPr lang="en-US" dirty="0" err="1">
                <a:solidFill>
                  <a:schemeClr val="bg1"/>
                </a:solidFill>
              </a:rPr>
              <a:t>ut</a:t>
            </a:r>
            <a:r>
              <a:rPr lang="en-US" dirty="0">
                <a:solidFill>
                  <a:schemeClr val="bg1"/>
                </a:solidFill>
              </a:rPr>
              <a:t> ac habitant </a:t>
            </a:r>
            <a:r>
              <a:rPr lang="en-US" dirty="0" err="1">
                <a:solidFill>
                  <a:schemeClr val="bg1"/>
                </a:solidFill>
              </a:rPr>
              <a:t>eros</a:t>
            </a:r>
            <a:r>
              <a:rPr lang="en-US" dirty="0">
                <a:solidFill>
                  <a:schemeClr val="bg1"/>
                </a:solidFill>
              </a:rPr>
              <a:t> </a:t>
            </a:r>
            <a:r>
              <a:rPr lang="en-US" dirty="0" err="1">
                <a:solidFill>
                  <a:schemeClr val="bg1"/>
                </a:solidFill>
              </a:rPr>
              <a:t>varius</a:t>
            </a:r>
            <a:r>
              <a:rPr lang="en-US" dirty="0">
                <a:solidFill>
                  <a:schemeClr val="bg1"/>
                </a:solidFill>
              </a:rPr>
              <a:t> </a:t>
            </a:r>
            <a:r>
              <a:rPr lang="en-US" dirty="0" err="1">
                <a:solidFill>
                  <a:schemeClr val="bg1"/>
                </a:solidFill>
              </a:rPr>
              <a:t>augue</a:t>
            </a:r>
            <a:r>
              <a:rPr lang="en-US" dirty="0">
                <a:solidFill>
                  <a:schemeClr val="bg1"/>
                </a:solidFill>
              </a:rPr>
              <a:t>, </a:t>
            </a:r>
            <a:r>
              <a:rPr lang="en-US" dirty="0" err="1">
                <a:solidFill>
                  <a:schemeClr val="bg1"/>
                </a:solidFill>
              </a:rPr>
              <a:t>velit</a:t>
            </a:r>
            <a:r>
              <a:rPr lang="en-US" dirty="0">
                <a:solidFill>
                  <a:schemeClr val="bg1"/>
                </a:solidFill>
              </a:rPr>
              <a:t> </a:t>
            </a:r>
            <a:r>
              <a:rPr lang="en-US" dirty="0" err="1">
                <a:solidFill>
                  <a:schemeClr val="bg1"/>
                </a:solidFill>
              </a:rPr>
              <a:t>taciti</a:t>
            </a:r>
            <a:r>
              <a:rPr lang="en-US" dirty="0">
                <a:solidFill>
                  <a:schemeClr val="bg1"/>
                </a:solidFill>
              </a:rPr>
              <a:t> </a:t>
            </a:r>
            <a:r>
              <a:rPr lang="en-US" dirty="0" err="1">
                <a:solidFill>
                  <a:schemeClr val="bg1"/>
                </a:solidFill>
              </a:rPr>
              <a:t>leo</a:t>
            </a:r>
            <a:r>
              <a:rPr lang="en-US" dirty="0">
                <a:solidFill>
                  <a:schemeClr val="bg1"/>
                </a:solidFill>
              </a:rPr>
              <a:t> </a:t>
            </a:r>
            <a:r>
              <a:rPr lang="en-US" dirty="0" err="1">
                <a:solidFill>
                  <a:schemeClr val="bg1"/>
                </a:solidFill>
              </a:rPr>
              <a:t>habitasse</a:t>
            </a:r>
            <a:r>
              <a:rPr lang="en-US" dirty="0">
                <a:solidFill>
                  <a:schemeClr val="bg1"/>
                </a:solidFill>
              </a:rPr>
              <a:t> </a:t>
            </a:r>
            <a:r>
              <a:rPr lang="en-US" dirty="0" err="1">
                <a:solidFill>
                  <a:schemeClr val="bg1"/>
                </a:solidFill>
              </a:rPr>
              <a:t>cursus</a:t>
            </a:r>
            <a:r>
              <a:rPr lang="en-US" dirty="0">
                <a:solidFill>
                  <a:schemeClr val="bg1"/>
                </a:solidFill>
              </a:rPr>
              <a:t> </a:t>
            </a:r>
            <a:r>
              <a:rPr lang="en-US" dirty="0" err="1">
                <a:solidFill>
                  <a:schemeClr val="bg1"/>
                </a:solidFill>
              </a:rPr>
              <a:t>pellentesque</a:t>
            </a:r>
            <a:r>
              <a:rPr lang="en-US" dirty="0">
                <a:solidFill>
                  <a:schemeClr val="bg1"/>
                </a:solidFill>
              </a:rPr>
              <a:t> </a:t>
            </a:r>
            <a:r>
              <a:rPr lang="en-US" dirty="0" err="1">
                <a:solidFill>
                  <a:schemeClr val="bg1"/>
                </a:solidFill>
              </a:rPr>
              <a:t>vulputate</a:t>
            </a:r>
            <a:r>
              <a:rPr lang="en-US" dirty="0">
                <a:solidFill>
                  <a:schemeClr val="bg1"/>
                </a:solidFill>
              </a:rPr>
              <a:t> </a:t>
            </a:r>
            <a:r>
              <a:rPr lang="en-US" dirty="0" err="1">
                <a:solidFill>
                  <a:schemeClr val="bg1"/>
                </a:solidFill>
              </a:rPr>
              <a:t>lobortis</a:t>
            </a:r>
            <a:r>
              <a:rPr lang="en-US" dirty="0">
                <a:solidFill>
                  <a:schemeClr val="bg1"/>
                </a:solidFill>
              </a:rPr>
              <a:t> </a:t>
            </a:r>
            <a:r>
              <a:rPr lang="en-US" dirty="0" err="1">
                <a:solidFill>
                  <a:schemeClr val="bg1"/>
                </a:solidFill>
              </a:rPr>
              <a:t>aenean</a:t>
            </a:r>
            <a:r>
              <a:rPr lang="en-US" dirty="0">
                <a:solidFill>
                  <a:schemeClr val="bg1"/>
                </a:solidFill>
              </a:rPr>
              <a:t>, </a:t>
            </a:r>
            <a:r>
              <a:rPr lang="en-US" dirty="0" err="1">
                <a:solidFill>
                  <a:schemeClr val="bg1"/>
                </a:solidFill>
              </a:rPr>
              <a:t>netus</a:t>
            </a:r>
            <a:r>
              <a:rPr lang="en-US" dirty="0">
                <a:solidFill>
                  <a:schemeClr val="bg1"/>
                </a:solidFill>
              </a:rPr>
              <a:t> et </a:t>
            </a:r>
            <a:r>
              <a:rPr lang="en-US" dirty="0" err="1">
                <a:solidFill>
                  <a:schemeClr val="bg1"/>
                </a:solidFill>
              </a:rPr>
              <a:t>platea</a:t>
            </a:r>
            <a:r>
              <a:rPr lang="en-US" dirty="0">
                <a:solidFill>
                  <a:schemeClr val="bg1"/>
                </a:solidFill>
              </a:rPr>
              <a:t> cum </a:t>
            </a:r>
            <a:r>
              <a:rPr lang="en-US" dirty="0" err="1">
                <a:solidFill>
                  <a:schemeClr val="bg1"/>
                </a:solidFill>
              </a:rPr>
              <a:t>phasellus</a:t>
            </a:r>
            <a:r>
              <a:rPr lang="en-US" dirty="0">
                <a:solidFill>
                  <a:schemeClr val="bg1"/>
                </a:solidFill>
              </a:rPr>
              <a:t> </a:t>
            </a:r>
            <a:r>
              <a:rPr lang="en-US" dirty="0" err="1">
                <a:solidFill>
                  <a:schemeClr val="bg1"/>
                </a:solidFill>
              </a:rPr>
              <a:t>curabitur</a:t>
            </a:r>
            <a:r>
              <a:rPr lang="en-US" dirty="0">
                <a:solidFill>
                  <a:schemeClr val="bg1"/>
                </a:solidFill>
              </a:rPr>
              <a:t> </a:t>
            </a:r>
            <a:r>
              <a:rPr lang="en-US" dirty="0" err="1">
                <a:solidFill>
                  <a:schemeClr val="bg1"/>
                </a:solidFill>
              </a:rPr>
              <a:t>nam</a:t>
            </a:r>
            <a:r>
              <a:rPr lang="en-US" dirty="0">
                <a:solidFill>
                  <a:schemeClr val="bg1"/>
                </a:solidFill>
              </a:rPr>
              <a:t> </a:t>
            </a:r>
            <a:r>
              <a:rPr lang="en-US" dirty="0" err="1">
                <a:solidFill>
                  <a:schemeClr val="bg1"/>
                </a:solidFill>
              </a:rPr>
              <a:t>placerat</a:t>
            </a:r>
            <a:r>
              <a:rPr lang="en-US" dirty="0">
                <a:solidFill>
                  <a:schemeClr val="bg1"/>
                </a:solidFill>
              </a:rPr>
              <a:t>.</a:t>
            </a:r>
          </a:p>
        </p:txBody>
      </p:sp>
      <p:sp>
        <p:nvSpPr>
          <p:cNvPr id="19" name="Rounded Rectangle 18"/>
          <p:cNvSpPr/>
          <p:nvPr/>
        </p:nvSpPr>
        <p:spPr>
          <a:xfrm>
            <a:off x="10411616" y="1909914"/>
            <a:ext cx="1151156" cy="1146416"/>
          </a:xfrm>
          <a:prstGeom prst="roundRect">
            <a:avLst>
              <a:gd name="adj" fmla="val 16476"/>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257010" y="5039952"/>
            <a:ext cx="1151156" cy="1146416"/>
          </a:xfrm>
          <a:prstGeom prst="roundRect">
            <a:avLst>
              <a:gd name="adj" fmla="val 16476"/>
            </a:avLst>
          </a:prstGeom>
          <a:gradFill flip="none" rotWithShape="1">
            <a:gsLst>
              <a:gs pos="0">
                <a:srgbClr val="0C43F4"/>
              </a:gs>
              <a:gs pos="100000">
                <a:srgbClr val="08A8F8"/>
              </a:gs>
            </a:gsLst>
            <a:lin ang="16200000" scaled="1"/>
            <a:tileRect/>
          </a:gradFill>
          <a:ln>
            <a:noFill/>
          </a:ln>
          <a:effectLst>
            <a:outerShdw blurRad="203200" sx="110000" sy="110000" algn="ctr" rotWithShape="0">
              <a:srgbClr val="0C43F4">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8404716" y="2806580"/>
            <a:ext cx="1151156" cy="1146416"/>
          </a:xfrm>
          <a:prstGeom prst="roundRect">
            <a:avLst>
              <a:gd name="adj" fmla="val 14539"/>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0411616" y="3893536"/>
            <a:ext cx="1151156" cy="1146416"/>
          </a:xfrm>
          <a:prstGeom prst="roundRect">
            <a:avLst>
              <a:gd name="adj" fmla="val 14539"/>
            </a:avLst>
          </a:prstGeom>
          <a:gradFill flip="none" rotWithShape="1">
            <a:gsLst>
              <a:gs pos="0">
                <a:srgbClr val="9A11EF"/>
              </a:gs>
              <a:gs pos="100000">
                <a:srgbClr val="E912EE"/>
              </a:gs>
            </a:gsLst>
            <a:lin ang="16200000" scaled="1"/>
            <a:tileRect/>
          </a:gradFill>
          <a:ln>
            <a:noFill/>
          </a:ln>
          <a:effectLst>
            <a:outerShdw blurRad="203200" sx="110000" sy="110000" algn="ctr" rotWithShape="0">
              <a:srgbClr val="9A11EF">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56381" y="3195122"/>
            <a:ext cx="1647825" cy="369332"/>
          </a:xfrm>
          <a:prstGeom prst="rect">
            <a:avLst/>
          </a:prstGeom>
          <a:noFill/>
        </p:spPr>
        <p:txBody>
          <a:bodyPr wrap="square" rtlCol="0">
            <a:spAutoFit/>
          </a:bodyPr>
          <a:lstStyle/>
          <a:p>
            <a:pPr algn="ctr"/>
            <a:r>
              <a:rPr lang="en-US" dirty="0" smtClean="0">
                <a:solidFill>
                  <a:schemeClr val="bg1"/>
                </a:solidFill>
              </a:rPr>
              <a:t>GUI</a:t>
            </a:r>
            <a:endParaRPr lang="en-US" dirty="0">
              <a:solidFill>
                <a:schemeClr val="bg1"/>
              </a:solidFill>
            </a:endParaRPr>
          </a:p>
        </p:txBody>
      </p:sp>
      <p:sp>
        <p:nvSpPr>
          <p:cNvPr id="23" name="TextBox 22"/>
          <p:cNvSpPr txBox="1"/>
          <p:nvPr/>
        </p:nvSpPr>
        <p:spPr>
          <a:xfrm>
            <a:off x="10163281" y="2298456"/>
            <a:ext cx="1647825" cy="369332"/>
          </a:xfrm>
          <a:prstGeom prst="rect">
            <a:avLst/>
          </a:prstGeom>
          <a:noFill/>
        </p:spPr>
        <p:txBody>
          <a:bodyPr wrap="square" rtlCol="0">
            <a:spAutoFit/>
          </a:bodyPr>
          <a:lstStyle/>
          <a:p>
            <a:pPr algn="ctr"/>
            <a:r>
              <a:rPr lang="en-US" dirty="0" smtClean="0">
                <a:solidFill>
                  <a:schemeClr val="bg1"/>
                </a:solidFill>
              </a:rPr>
              <a:t>UBUNTU</a:t>
            </a:r>
            <a:endParaRPr lang="en-US" dirty="0">
              <a:solidFill>
                <a:schemeClr val="bg1"/>
              </a:solidFill>
            </a:endParaRPr>
          </a:p>
        </p:txBody>
      </p:sp>
      <p:sp>
        <p:nvSpPr>
          <p:cNvPr id="24" name="TextBox 23"/>
          <p:cNvSpPr txBox="1"/>
          <p:nvPr/>
        </p:nvSpPr>
        <p:spPr>
          <a:xfrm>
            <a:off x="10179002" y="4282078"/>
            <a:ext cx="1647825" cy="369332"/>
          </a:xfrm>
          <a:prstGeom prst="rect">
            <a:avLst/>
          </a:prstGeom>
          <a:noFill/>
        </p:spPr>
        <p:txBody>
          <a:bodyPr wrap="square" rtlCol="0">
            <a:spAutoFit/>
          </a:bodyPr>
          <a:lstStyle/>
          <a:p>
            <a:pPr algn="ctr"/>
            <a:r>
              <a:rPr lang="en-US" dirty="0" smtClean="0">
                <a:solidFill>
                  <a:schemeClr val="bg1"/>
                </a:solidFill>
              </a:rPr>
              <a:t>SERVER</a:t>
            </a:r>
            <a:endParaRPr lang="en-US" dirty="0">
              <a:solidFill>
                <a:schemeClr val="bg1"/>
              </a:solidFill>
            </a:endParaRPr>
          </a:p>
        </p:txBody>
      </p:sp>
      <p:sp>
        <p:nvSpPr>
          <p:cNvPr id="25" name="TextBox 24"/>
          <p:cNvSpPr txBox="1"/>
          <p:nvPr/>
        </p:nvSpPr>
        <p:spPr>
          <a:xfrm>
            <a:off x="8008675" y="5428494"/>
            <a:ext cx="1647825" cy="369332"/>
          </a:xfrm>
          <a:prstGeom prst="rect">
            <a:avLst/>
          </a:prstGeom>
          <a:noFill/>
        </p:spPr>
        <p:txBody>
          <a:bodyPr wrap="square" rtlCol="0">
            <a:spAutoFit/>
          </a:bodyPr>
          <a:lstStyle/>
          <a:p>
            <a:pPr algn="ctr"/>
            <a:r>
              <a:rPr lang="en-US" dirty="0" smtClean="0">
                <a:solidFill>
                  <a:schemeClr val="bg1"/>
                </a:solidFill>
              </a:rPr>
              <a:t>SCRIPT</a:t>
            </a:r>
            <a:endParaRPr lang="en-US" dirty="0">
              <a:solidFill>
                <a:schemeClr val="bg1"/>
              </a:solidFill>
            </a:endParaRPr>
          </a:p>
        </p:txBody>
      </p:sp>
    </p:spTree>
    <p:extLst>
      <p:ext uri="{BB962C8B-B14F-4D97-AF65-F5344CB8AC3E}">
        <p14:creationId xmlns:p14="http://schemas.microsoft.com/office/powerpoint/2010/main" val="3603453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587</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Arial Narrow</vt:lpstr>
      <vt:lpstr>Calibri</vt:lpstr>
      <vt:lpstr>Calibri Light</vt:lpstr>
      <vt:lpstr>Edo SZ</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Tanir Sahoo</dc:creator>
  <cp:lastModifiedBy>Tanir Sahoo</cp:lastModifiedBy>
  <cp:revision>9</cp:revision>
  <dcterms:created xsi:type="dcterms:W3CDTF">2023-09-12T21:21:45Z</dcterms:created>
  <dcterms:modified xsi:type="dcterms:W3CDTF">2023-09-12T22:46:50Z</dcterms:modified>
</cp:coreProperties>
</file>