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ya Agrawal" initials="A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DE04A5C-6F45-487A-8E64-978162DE758D}" type="datetimeFigureOut">
              <a:rPr lang="en-IN" smtClean="0"/>
              <a:t>26-05-2020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AD9E16C-578B-4533-B3B9-2085B0FEC6C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71610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04A5C-6F45-487A-8E64-978162DE758D}"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374498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04A5C-6F45-487A-8E64-978162DE758D}"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191930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04A5C-6F45-487A-8E64-978162DE758D}"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105062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04A5C-6F45-487A-8E64-978162DE758D}"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9E16C-578B-4533-B3B9-2085B0FEC6C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29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04A5C-6F45-487A-8E64-978162DE758D}"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386828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04A5C-6F45-487A-8E64-978162DE758D}" type="datetimeFigureOut">
              <a:rPr lang="en-IN" smtClean="0"/>
              <a:t>26-05-2020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34093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04A5C-6F45-487A-8E64-978162DE758D}" type="datetimeFigureOut">
              <a:rPr lang="en-IN" smtClean="0"/>
              <a:t>26-05-2020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20065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04A5C-6F45-487A-8E64-978162DE758D}" type="datetimeFigureOut">
              <a:rPr lang="en-IN" smtClean="0"/>
              <a:t>26-05-2020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37844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04A5C-6F45-487A-8E64-978162DE758D}"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16717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04A5C-6F45-487A-8E64-978162DE758D}"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9E16C-578B-4533-B3B9-2085B0FEC6C0}" type="slidenum">
              <a:rPr lang="en-IN" smtClean="0"/>
              <a:t>‹#›</a:t>
            </a:fld>
            <a:endParaRPr lang="en-IN"/>
          </a:p>
        </p:txBody>
      </p:sp>
    </p:spTree>
    <p:extLst>
      <p:ext uri="{BB962C8B-B14F-4D97-AF65-F5344CB8AC3E}">
        <p14:creationId xmlns:p14="http://schemas.microsoft.com/office/powerpoint/2010/main" val="34412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DE04A5C-6F45-487A-8E64-978162DE758D}" type="datetimeFigureOut">
              <a:rPr lang="en-IN" smtClean="0"/>
              <a:t>26-05-2020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AD9E16C-578B-4533-B3B9-2085B0FEC6C0}" type="slidenum">
              <a:rPr lang="en-IN" smtClean="0"/>
              <a:t>‹#›</a:t>
            </a:fld>
            <a:endParaRPr lang="en-IN"/>
          </a:p>
        </p:txBody>
      </p:sp>
    </p:spTree>
    <p:extLst>
      <p:ext uri="{BB962C8B-B14F-4D97-AF65-F5344CB8AC3E}">
        <p14:creationId xmlns:p14="http://schemas.microsoft.com/office/powerpoint/2010/main" val="27358722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2ED37-8F53-44D3-8980-530D5C930419}"/>
              </a:ext>
            </a:extLst>
          </p:cNvPr>
          <p:cNvSpPr>
            <a:spLocks noGrp="1"/>
          </p:cNvSpPr>
          <p:nvPr>
            <p:ph type="ctrTitle"/>
          </p:nvPr>
        </p:nvSpPr>
        <p:spPr>
          <a:xfrm>
            <a:off x="1485900" y="1120180"/>
            <a:ext cx="9144000" cy="1478360"/>
          </a:xfrm>
        </p:spPr>
        <p:txBody>
          <a:bodyPr>
            <a:noAutofit/>
          </a:bodyPr>
          <a:lstStyle/>
          <a:p>
            <a:r>
              <a:rPr lang="en-IN" sz="6000" dirty="0"/>
              <a:t>Hostel </a:t>
            </a:r>
            <a:r>
              <a:rPr lang="en-IN" sz="6000" dirty="0" smtClean="0"/>
              <a:t>allotment </a:t>
            </a:r>
            <a:r>
              <a:rPr lang="en-IN" sz="6000" dirty="0"/>
              <a:t>S</a:t>
            </a:r>
            <a:r>
              <a:rPr lang="en-IN" sz="6000" dirty="0" smtClean="0"/>
              <a:t>ystem</a:t>
            </a:r>
            <a:endParaRPr lang="en-IN" sz="6000" dirty="0"/>
          </a:p>
        </p:txBody>
      </p:sp>
      <p:sp>
        <p:nvSpPr>
          <p:cNvPr id="3" name="Subtitle 2">
            <a:extLst>
              <a:ext uri="{FF2B5EF4-FFF2-40B4-BE49-F238E27FC236}">
                <a16:creationId xmlns:a16="http://schemas.microsoft.com/office/drawing/2014/main" xmlns="" id="{7EBC45FC-28B7-4CE6-8009-DD033E9D1D12}"/>
              </a:ext>
            </a:extLst>
          </p:cNvPr>
          <p:cNvSpPr>
            <a:spLocks noGrp="1"/>
          </p:cNvSpPr>
          <p:nvPr>
            <p:ph type="subTitle" idx="1"/>
          </p:nvPr>
        </p:nvSpPr>
        <p:spPr>
          <a:xfrm>
            <a:off x="1485900" y="2971799"/>
            <a:ext cx="5953125" cy="2505076"/>
          </a:xfrm>
        </p:spPr>
        <p:txBody>
          <a:bodyPr>
            <a:normAutofit fontScale="92500" lnSpcReduction="10000"/>
          </a:bodyPr>
          <a:lstStyle/>
          <a:p>
            <a:r>
              <a:rPr lang="en-IN" sz="2800" dirty="0"/>
              <a:t>SLOT B1</a:t>
            </a:r>
          </a:p>
          <a:p>
            <a:r>
              <a:rPr lang="en-IN" sz="3900" dirty="0"/>
              <a:t>TEAM MEMBERS:</a:t>
            </a:r>
          </a:p>
          <a:p>
            <a:r>
              <a:rPr lang="en-IN" dirty="0"/>
              <a:t>Adya Agrawal          19BCE0554</a:t>
            </a:r>
          </a:p>
          <a:p>
            <a:r>
              <a:rPr lang="en-IN" dirty="0"/>
              <a:t>Parth Kulkarni        19BCE0927</a:t>
            </a:r>
          </a:p>
          <a:p>
            <a:r>
              <a:rPr lang="en-IN" dirty="0"/>
              <a:t>Tanish Malekar       19BCT0084</a:t>
            </a:r>
          </a:p>
        </p:txBody>
      </p:sp>
    </p:spTree>
    <p:extLst>
      <p:ext uri="{BB962C8B-B14F-4D97-AF65-F5344CB8AC3E}">
        <p14:creationId xmlns:p14="http://schemas.microsoft.com/office/powerpoint/2010/main" val="1654009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61204-86E4-4D1A-ABE3-9F838BE64B9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694847F0-AA52-4992-88DD-1EAE65074EEA}"/>
              </a:ext>
            </a:extLst>
          </p:cNvPr>
          <p:cNvSpPr>
            <a:spLocks noGrp="1"/>
          </p:cNvSpPr>
          <p:nvPr>
            <p:ph idx="1"/>
          </p:nvPr>
        </p:nvSpPr>
        <p:spPr/>
        <p:txBody>
          <a:bodyPr>
            <a:normAutofit/>
          </a:bodyPr>
          <a:lstStyle/>
          <a:p>
            <a:pPr marL="0" indent="0">
              <a:buNone/>
            </a:pPr>
            <a:r>
              <a:rPr lang="en-US" sz="2000" dirty="0"/>
              <a:t>Our project, “Allotment of hostel rooms using Data Structures and Algorithms” is a program which manages the allotment of hostel rooms considering multiple parameters.</a:t>
            </a:r>
          </a:p>
          <a:p>
            <a:pPr marL="0" indent="0">
              <a:buNone/>
            </a:pPr>
            <a:r>
              <a:rPr lang="en-US" sz="2000" dirty="0"/>
              <a:t>Students are shown the table of all the different types of rooms available in different blocks. Once a student selects his room type and block, those respective rooms will be crossed off the table and a change in the list will be made. The Holder’s details will be taken for the record. Our program also gives an option to view all the allotted rooms and modify and delete records. We can also view the students allotted room details by putting his registration number.</a:t>
            </a:r>
          </a:p>
          <a:p>
            <a:pPr marL="0" indent="0">
              <a:buNone/>
            </a:pPr>
            <a:r>
              <a:rPr lang="en-US" sz="2000" dirty="0"/>
              <a:t>This project is modelled on the hostel allotment system of engineering colleges and we hope to replicate the same by being more efficient. </a:t>
            </a:r>
            <a:endParaRPr lang="en-IN" sz="2000" dirty="0"/>
          </a:p>
          <a:p>
            <a:pPr marL="0" indent="0">
              <a:buNone/>
            </a:pPr>
            <a:endParaRPr lang="en-IN" dirty="0"/>
          </a:p>
        </p:txBody>
      </p:sp>
    </p:spTree>
    <p:extLst>
      <p:ext uri="{BB962C8B-B14F-4D97-AF65-F5344CB8AC3E}">
        <p14:creationId xmlns:p14="http://schemas.microsoft.com/office/powerpoint/2010/main" val="1443405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1C733-DCB2-4B23-BA5E-3939E2F4E52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BE320BD6-9115-4F01-93CE-A17A68B51295}"/>
              </a:ext>
            </a:extLst>
          </p:cNvPr>
          <p:cNvSpPr>
            <a:spLocks noGrp="1"/>
          </p:cNvSpPr>
          <p:nvPr>
            <p:ph idx="1"/>
          </p:nvPr>
        </p:nvSpPr>
        <p:spPr>
          <a:xfrm>
            <a:off x="1261872" y="1836103"/>
            <a:ext cx="8595360" cy="4351337"/>
          </a:xfrm>
        </p:spPr>
        <p:txBody>
          <a:bodyPr>
            <a:normAutofit/>
          </a:bodyPr>
          <a:lstStyle/>
          <a:p>
            <a:pPr marL="0" indent="0">
              <a:buNone/>
            </a:pPr>
            <a:r>
              <a:rPr lang="en-IN" sz="2400" dirty="0"/>
              <a:t>In VIT during hostel counselling, students are called according to their CGPA wise ranking. They are shown the list of available rooms and the student chooses the type of room and block he wants. After this his details are added to the record and the room is removed from the list of available rooms. Then the next rank student comes and the same process is repeated.</a:t>
            </a:r>
          </a:p>
          <a:p>
            <a:pPr marL="0" indent="0">
              <a:buNone/>
            </a:pPr>
            <a:r>
              <a:rPr lang="en-IN" sz="2400" dirty="0"/>
              <a:t>Our code executes this process and also provides us an option to modify and delete records, view all rooms allotted and view room details for a given student.</a:t>
            </a:r>
          </a:p>
        </p:txBody>
      </p:sp>
    </p:spTree>
    <p:extLst>
      <p:ext uri="{BB962C8B-B14F-4D97-AF65-F5344CB8AC3E}">
        <p14:creationId xmlns:p14="http://schemas.microsoft.com/office/powerpoint/2010/main" val="41670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94749-597B-426C-BB27-1E17529C5F28}"/>
              </a:ext>
            </a:extLst>
          </p:cNvPr>
          <p:cNvSpPr>
            <a:spLocks noGrp="1"/>
          </p:cNvSpPr>
          <p:nvPr>
            <p:ph type="title"/>
          </p:nvPr>
        </p:nvSpPr>
        <p:spPr/>
        <p:txBody>
          <a:bodyPr/>
          <a:lstStyle/>
          <a:p>
            <a:r>
              <a:rPr lang="en-IN" dirty="0"/>
              <a:t>Data structures concepts used</a:t>
            </a:r>
          </a:p>
        </p:txBody>
      </p:sp>
      <p:sp>
        <p:nvSpPr>
          <p:cNvPr id="3" name="Content Placeholder 2">
            <a:extLst>
              <a:ext uri="{FF2B5EF4-FFF2-40B4-BE49-F238E27FC236}">
                <a16:creationId xmlns:a16="http://schemas.microsoft.com/office/drawing/2014/main" xmlns="" id="{AC89E9DB-A56F-4D17-A756-BBAD8B40AC49}"/>
              </a:ext>
            </a:extLst>
          </p:cNvPr>
          <p:cNvSpPr>
            <a:spLocks noGrp="1"/>
          </p:cNvSpPr>
          <p:nvPr>
            <p:ph idx="1"/>
          </p:nvPr>
        </p:nvSpPr>
        <p:spPr>
          <a:xfrm>
            <a:off x="1261872" y="1828800"/>
            <a:ext cx="8595360" cy="4152899"/>
          </a:xfrm>
        </p:spPr>
        <p:txBody>
          <a:bodyPr>
            <a:normAutofit/>
          </a:bodyPr>
          <a:lstStyle/>
          <a:p>
            <a:r>
              <a:rPr lang="en-IN" sz="2800" dirty="0"/>
              <a:t>Arrays</a:t>
            </a:r>
          </a:p>
          <a:p>
            <a:r>
              <a:rPr lang="en-IN" sz="2800" dirty="0"/>
              <a:t>Queue</a:t>
            </a:r>
          </a:p>
          <a:p>
            <a:r>
              <a:rPr lang="en-IN" sz="2800" dirty="0"/>
              <a:t>Merge sort</a:t>
            </a:r>
          </a:p>
          <a:p>
            <a:pPr marL="0" indent="0">
              <a:buNone/>
            </a:pPr>
            <a:endParaRPr lang="en-IN" sz="2800" dirty="0"/>
          </a:p>
          <a:p>
            <a:pPr marL="0" indent="0">
              <a:buNone/>
            </a:pPr>
            <a:r>
              <a:rPr lang="en-IN" sz="2800" dirty="0"/>
              <a:t>We also used File handling in C++ to store the records permanently.</a:t>
            </a:r>
          </a:p>
        </p:txBody>
      </p:sp>
    </p:spTree>
    <p:extLst>
      <p:ext uri="{BB962C8B-B14F-4D97-AF65-F5344CB8AC3E}">
        <p14:creationId xmlns:p14="http://schemas.microsoft.com/office/powerpoint/2010/main" val="4090745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5043C-A114-49AA-B0C6-F1C8BB546177}"/>
              </a:ext>
            </a:extLst>
          </p:cNvPr>
          <p:cNvSpPr>
            <a:spLocks noGrp="1"/>
          </p:cNvSpPr>
          <p:nvPr>
            <p:ph type="title"/>
          </p:nvPr>
        </p:nvSpPr>
        <p:spPr/>
        <p:txBody>
          <a:bodyPr/>
          <a:lstStyle/>
          <a:p>
            <a:r>
              <a:rPr lang="en-IN" dirty="0"/>
              <a:t>Explanation about project</a:t>
            </a:r>
          </a:p>
        </p:txBody>
      </p:sp>
      <p:sp>
        <p:nvSpPr>
          <p:cNvPr id="3" name="Content Placeholder 2">
            <a:extLst>
              <a:ext uri="{FF2B5EF4-FFF2-40B4-BE49-F238E27FC236}">
                <a16:creationId xmlns:a16="http://schemas.microsoft.com/office/drawing/2014/main" xmlns="" id="{B27784A5-796B-448A-9A57-E7AE6214D179}"/>
              </a:ext>
            </a:extLst>
          </p:cNvPr>
          <p:cNvSpPr>
            <a:spLocks noGrp="1"/>
          </p:cNvSpPr>
          <p:nvPr>
            <p:ph idx="1"/>
          </p:nvPr>
        </p:nvSpPr>
        <p:spPr/>
        <p:txBody>
          <a:bodyPr>
            <a:normAutofit/>
          </a:bodyPr>
          <a:lstStyle/>
          <a:p>
            <a:r>
              <a:rPr lang="en-IN" sz="2000" dirty="0" smtClean="0"/>
              <a:t>The user of program is asked to input the number of students he wants to do allotment for, and then enter the details of the student</a:t>
            </a:r>
          </a:p>
          <a:p>
            <a:r>
              <a:rPr lang="en-IN" sz="2000" dirty="0" smtClean="0"/>
              <a:t>Using merge sort, students are sorted according to their rank and put into a queue. They are then popped out one by one and allotted the room</a:t>
            </a:r>
          </a:p>
          <a:p>
            <a:r>
              <a:rPr lang="en-IN" sz="2000" dirty="0" smtClean="0"/>
              <a:t>During the program and after it is over, we can view, modify and delete the records of the student.</a:t>
            </a:r>
          </a:p>
          <a:p>
            <a:r>
              <a:rPr lang="en-IN" sz="2000" dirty="0" smtClean="0"/>
              <a:t>For modifying and deleting records, registration number is taken</a:t>
            </a:r>
          </a:p>
          <a:p>
            <a:r>
              <a:rPr lang="en-IN" sz="2000" dirty="0" smtClean="0"/>
              <a:t>Once all students are allotted rooms, queue underflow is reached</a:t>
            </a:r>
            <a:endParaRPr lang="en-IN" sz="2000" dirty="0"/>
          </a:p>
        </p:txBody>
      </p:sp>
    </p:spTree>
    <p:extLst>
      <p:ext uri="{BB962C8B-B14F-4D97-AF65-F5344CB8AC3E}">
        <p14:creationId xmlns:p14="http://schemas.microsoft.com/office/powerpoint/2010/main" val="2622603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70E8E-18E5-4CD4-B9C8-BD1BFB37DE6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A300D7ED-5C85-447E-B21A-0DD49FA11AC1}"/>
              </a:ext>
            </a:extLst>
          </p:cNvPr>
          <p:cNvSpPr>
            <a:spLocks noGrp="1"/>
          </p:cNvSpPr>
          <p:nvPr>
            <p:ph idx="1"/>
          </p:nvPr>
        </p:nvSpPr>
        <p:spPr/>
        <p:txBody>
          <a:bodyPr>
            <a:normAutofit/>
          </a:bodyPr>
          <a:lstStyle/>
          <a:p>
            <a:r>
              <a:rPr lang="en-IN" sz="2400" dirty="0" smtClean="0"/>
              <a:t>The allotment of hostel rooms is done using data structures. These data structures used include queues, arrays and merge sorting algorithm. We have also made use of file handling to store the data. </a:t>
            </a:r>
          </a:p>
          <a:p>
            <a:r>
              <a:rPr lang="en-IN" sz="2400" dirty="0" smtClean="0"/>
              <a:t>This basic program worked successfully to allot rooms similar to the way it would be done in colleges.</a:t>
            </a:r>
            <a:endParaRPr lang="en-IN" sz="2400" dirty="0"/>
          </a:p>
        </p:txBody>
      </p:sp>
    </p:spTree>
    <p:extLst>
      <p:ext uri="{BB962C8B-B14F-4D97-AF65-F5344CB8AC3E}">
        <p14:creationId xmlns:p14="http://schemas.microsoft.com/office/powerpoint/2010/main" val="85959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C8F16-2633-43E9-A878-10184F43B4F5}"/>
              </a:ext>
            </a:extLst>
          </p:cNvPr>
          <p:cNvSpPr>
            <a:spLocks noGrp="1"/>
          </p:cNvSpPr>
          <p:nvPr>
            <p:ph type="title"/>
          </p:nvPr>
        </p:nvSpPr>
        <p:spPr>
          <a:xfrm>
            <a:off x="1249680" y="2356485"/>
            <a:ext cx="9692640" cy="1325562"/>
          </a:xfrm>
        </p:spPr>
        <p:txBody>
          <a:bodyPr/>
          <a:lstStyle/>
          <a:p>
            <a:pPr algn="ctr"/>
            <a:r>
              <a:rPr lang="en-IN" dirty="0"/>
              <a:t>Thank you</a:t>
            </a:r>
          </a:p>
        </p:txBody>
      </p:sp>
    </p:spTree>
    <p:extLst>
      <p:ext uri="{BB962C8B-B14F-4D97-AF65-F5344CB8AC3E}">
        <p14:creationId xmlns:p14="http://schemas.microsoft.com/office/powerpoint/2010/main" val="3109217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3398</TotalTime>
  <Words>444</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View</vt:lpstr>
      <vt:lpstr>Hostel allotment System</vt:lpstr>
      <vt:lpstr>Abstract</vt:lpstr>
      <vt:lpstr>Introduction</vt:lpstr>
      <vt:lpstr>Data structures concepts used</vt:lpstr>
      <vt:lpstr>Explanation about project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Adya Agrawal</dc:creator>
  <cp:lastModifiedBy>parthk2000@yahoo.com</cp:lastModifiedBy>
  <cp:revision>15</cp:revision>
  <dcterms:created xsi:type="dcterms:W3CDTF">2020-05-21T11:20:57Z</dcterms:created>
  <dcterms:modified xsi:type="dcterms:W3CDTF">2020-05-27T17:35:15Z</dcterms:modified>
</cp:coreProperties>
</file>