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1" r:id="rId4"/>
    <p:sldId id="260"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 sharma" userId="aec4b47b92f25ab3" providerId="LiveId" clId="{297A81A1-CDC3-4101-B5FD-39E6E20CCB15}"/>
    <pc:docChg chg="modSld">
      <pc:chgData name="tanish sharma" userId="aec4b47b92f25ab3" providerId="LiveId" clId="{297A81A1-CDC3-4101-B5FD-39E6E20CCB15}" dt="2023-03-02T11:19:57.385" v="3" actId="1036"/>
      <pc:docMkLst>
        <pc:docMk/>
      </pc:docMkLst>
      <pc:sldChg chg="modSp mod">
        <pc:chgData name="tanish sharma" userId="aec4b47b92f25ab3" providerId="LiveId" clId="{297A81A1-CDC3-4101-B5FD-39E6E20CCB15}" dt="2023-03-02T11:19:57.385" v="3" actId="1036"/>
        <pc:sldMkLst>
          <pc:docMk/>
          <pc:sldMk cId="1202661087" sldId="258"/>
        </pc:sldMkLst>
        <pc:picChg chg="mod">
          <ac:chgData name="tanish sharma" userId="aec4b47b92f25ab3" providerId="LiveId" clId="{297A81A1-CDC3-4101-B5FD-39E6E20CCB15}" dt="2023-03-02T11:19:57.385" v="3" actId="1036"/>
          <ac:picMkLst>
            <pc:docMk/>
            <pc:sldMk cId="1202661087" sldId="258"/>
            <ac:picMk id="6" creationId="{43DE8080-F866-262A-DCD6-DB5D7CA798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B949836-2D47-4172-9CB4-14A99519F31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F119F-A49F-409D-8429-35F7B337217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5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9836-2D47-4172-9CB4-14A99519F31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249858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9836-2D47-4172-9CB4-14A99519F31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F119F-A49F-409D-8429-35F7B337217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28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9836-2D47-4172-9CB4-14A99519F31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97935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49836-2D47-4172-9CB4-14A99519F31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F119F-A49F-409D-8429-35F7B337217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60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49836-2D47-4172-9CB4-14A99519F31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349539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949836-2D47-4172-9CB4-14A99519F31C}"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93013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949836-2D47-4172-9CB4-14A99519F31C}"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13760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49836-2D47-4172-9CB4-14A99519F31C}"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383061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9836-2D47-4172-9CB4-14A99519F31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F119F-A49F-409D-8429-35F7B3372173}" type="slidenum">
              <a:rPr lang="en-US" smtClean="0"/>
              <a:t>‹#›</a:t>
            </a:fld>
            <a:endParaRPr lang="en-US"/>
          </a:p>
        </p:txBody>
      </p:sp>
    </p:spTree>
    <p:extLst>
      <p:ext uri="{BB962C8B-B14F-4D97-AF65-F5344CB8AC3E}">
        <p14:creationId xmlns:p14="http://schemas.microsoft.com/office/powerpoint/2010/main" val="272203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49836-2D47-4172-9CB4-14A99519F31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F119F-A49F-409D-8429-35F7B337217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84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949836-2D47-4172-9CB4-14A99519F31C}" type="datetimeFigureOut">
              <a:rPr lang="en-US" smtClean="0"/>
              <a:t>3/2/2023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EF119F-A49F-409D-8429-35F7B337217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86187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43A4-3829-EF6F-F9E0-7A47A78A5C7F}"/>
              </a:ext>
            </a:extLst>
          </p:cNvPr>
          <p:cNvSpPr>
            <a:spLocks noGrp="1"/>
          </p:cNvSpPr>
          <p:nvPr>
            <p:ph type="ctrTitle"/>
          </p:nvPr>
        </p:nvSpPr>
        <p:spPr/>
        <p:txBody>
          <a:bodyPr/>
          <a:lstStyle/>
          <a:p>
            <a:r>
              <a:rPr lang="en-US" dirty="0"/>
              <a:t>Minor Project Presentation</a:t>
            </a:r>
            <a:br>
              <a:rPr lang="en-US" sz="2800" dirty="0"/>
            </a:br>
            <a:r>
              <a:rPr lang="en-US" sz="2800" dirty="0"/>
              <a:t>Text Orientation</a:t>
            </a:r>
            <a:r>
              <a:rPr lang="en-US" dirty="0"/>
              <a:t> </a:t>
            </a:r>
          </a:p>
        </p:txBody>
      </p:sp>
      <p:sp>
        <p:nvSpPr>
          <p:cNvPr id="3" name="Subtitle 2">
            <a:extLst>
              <a:ext uri="{FF2B5EF4-FFF2-40B4-BE49-F238E27FC236}">
                <a16:creationId xmlns:a16="http://schemas.microsoft.com/office/drawing/2014/main" id="{697B5FCC-60EB-B8A5-CB8B-8316F0AD6E01}"/>
              </a:ext>
            </a:extLst>
          </p:cNvPr>
          <p:cNvSpPr>
            <a:spLocks noGrp="1"/>
          </p:cNvSpPr>
          <p:nvPr>
            <p:ph type="subTitle" idx="1"/>
          </p:nvPr>
        </p:nvSpPr>
        <p:spPr/>
        <p:txBody>
          <a:bodyPr/>
          <a:lstStyle/>
          <a:p>
            <a:r>
              <a:rPr lang="en-US" dirty="0"/>
              <a:t>Manipal university Jaipur </a:t>
            </a:r>
          </a:p>
        </p:txBody>
      </p:sp>
    </p:spTree>
    <p:extLst>
      <p:ext uri="{BB962C8B-B14F-4D97-AF65-F5344CB8AC3E}">
        <p14:creationId xmlns:p14="http://schemas.microsoft.com/office/powerpoint/2010/main" val="200798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FE75-29EB-69F3-A7AE-B9D330F113E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D6489-104A-043E-3C86-7BC3CB5E4F84}"/>
              </a:ext>
            </a:extLst>
          </p:cNvPr>
          <p:cNvSpPr>
            <a:spLocks noGrp="1"/>
          </p:cNvSpPr>
          <p:nvPr>
            <p:ph idx="1"/>
          </p:nvPr>
        </p:nvSpPr>
        <p:spPr/>
        <p:txBody>
          <a:bodyPr/>
          <a:lstStyle/>
          <a:p>
            <a:r>
              <a:rPr lang="en-US" dirty="0"/>
              <a:t>Text orientation optimization is a critical task in image processing, particularly in the field of optical character recognition (OCR). The aim is to correct the slant, skew, or de-skew of text in images to ensure accurate recognition. The traditional methods of text orientation optimization such as edge detection, Hough transforms, and template matching are often time-consuming and inaccurate. In recent years, deep learning models have shown promising results in text orientation optimization.</a:t>
            </a:r>
          </a:p>
        </p:txBody>
      </p:sp>
    </p:spTree>
    <p:extLst>
      <p:ext uri="{BB962C8B-B14F-4D97-AF65-F5344CB8AC3E}">
        <p14:creationId xmlns:p14="http://schemas.microsoft.com/office/powerpoint/2010/main" val="288349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E01D-6756-89D6-83E1-5F52A66F2EAC}"/>
              </a:ext>
            </a:extLst>
          </p:cNvPr>
          <p:cNvSpPr>
            <a:spLocks noGrp="1"/>
          </p:cNvSpPr>
          <p:nvPr>
            <p:ph type="title"/>
          </p:nvPr>
        </p:nvSpPr>
        <p:spPr/>
        <p:txBody>
          <a:bodyPr/>
          <a:lstStyle/>
          <a:p>
            <a:r>
              <a:rPr lang="en-US" dirty="0"/>
              <a:t>Literature Review </a:t>
            </a:r>
          </a:p>
        </p:txBody>
      </p:sp>
      <p:sp>
        <p:nvSpPr>
          <p:cNvPr id="3" name="Content Placeholder 2">
            <a:extLst>
              <a:ext uri="{FF2B5EF4-FFF2-40B4-BE49-F238E27FC236}">
                <a16:creationId xmlns:a16="http://schemas.microsoft.com/office/drawing/2014/main" id="{98774753-FD96-D808-FA8D-4B6CC567B555}"/>
              </a:ext>
            </a:extLst>
          </p:cNvPr>
          <p:cNvSpPr>
            <a:spLocks noGrp="1"/>
          </p:cNvSpPr>
          <p:nvPr>
            <p:ph idx="1"/>
          </p:nvPr>
        </p:nvSpPr>
        <p:spPr/>
        <p:txBody>
          <a:bodyPr/>
          <a:lstStyle/>
          <a:p>
            <a:r>
              <a:rPr lang="en-US" dirty="0"/>
              <a:t>Studies have shown that deep learning models can accurately detect and correct the slant, skew, or de-skew of image text. Convolutional Neural Networks (CNNs) and Natural Language Processing (NLPs) are some of the most widely used deep learning models for text orientation optimization. These models have been trained on large datasets of images with text in different orientations and have shown improved accuracy compared to traditional methods.</a:t>
            </a:r>
          </a:p>
        </p:txBody>
      </p:sp>
    </p:spTree>
    <p:extLst>
      <p:ext uri="{BB962C8B-B14F-4D97-AF65-F5344CB8AC3E}">
        <p14:creationId xmlns:p14="http://schemas.microsoft.com/office/powerpoint/2010/main" val="131810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17F-84E0-E2A0-FD74-3270E786D1EB}"/>
              </a:ext>
            </a:extLst>
          </p:cNvPr>
          <p:cNvSpPr>
            <a:spLocks noGrp="1"/>
          </p:cNvSpPr>
          <p:nvPr>
            <p:ph type="title"/>
          </p:nvPr>
        </p:nvSpPr>
        <p:spPr>
          <a:xfrm>
            <a:off x="457200" y="6468894"/>
            <a:ext cx="850900" cy="770105"/>
          </a:xfrm>
        </p:spPr>
        <p:txBody>
          <a:bodyPr>
            <a:normAutofit fontScale="90000"/>
          </a:bodyPr>
          <a:lstStyle/>
          <a:p>
            <a:br>
              <a:rPr lang="en-US" dirty="0"/>
            </a:br>
            <a:endParaRPr lang="en-US" dirty="0"/>
          </a:p>
        </p:txBody>
      </p:sp>
      <p:pic>
        <p:nvPicPr>
          <p:cNvPr id="6" name="Picture Placeholder 5">
            <a:extLst>
              <a:ext uri="{FF2B5EF4-FFF2-40B4-BE49-F238E27FC236}">
                <a16:creationId xmlns:a16="http://schemas.microsoft.com/office/drawing/2014/main" id="{CC036352-CF44-8783-BC6F-DD6334CE388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38" b="10538"/>
          <a:stretch>
            <a:fillRect/>
          </a:stretch>
        </p:blipFill>
        <p:spPr>
          <a:xfrm>
            <a:off x="0" y="0"/>
            <a:ext cx="12188952" cy="6857999"/>
          </a:xfrm>
        </p:spPr>
      </p:pic>
      <p:sp>
        <p:nvSpPr>
          <p:cNvPr id="4" name="Text Placeholder 3">
            <a:extLst>
              <a:ext uri="{FF2B5EF4-FFF2-40B4-BE49-F238E27FC236}">
                <a16:creationId xmlns:a16="http://schemas.microsoft.com/office/drawing/2014/main" id="{20547213-5F61-17F0-0BC7-CF421751F42B}"/>
              </a:ext>
            </a:extLst>
          </p:cNvPr>
          <p:cNvSpPr>
            <a:spLocks noGrp="1"/>
          </p:cNvSpPr>
          <p:nvPr>
            <p:ph type="body" sz="half" idx="2"/>
          </p:nvPr>
        </p:nvSpPr>
        <p:spPr>
          <a:xfrm flipH="1">
            <a:off x="13233400" y="4960138"/>
            <a:ext cx="812800" cy="1463040"/>
          </a:xfrm>
        </p:spPr>
        <p:txBody>
          <a:bodyPr/>
          <a:lstStyle/>
          <a:p>
            <a:endParaRPr lang="en-US" dirty="0"/>
          </a:p>
        </p:txBody>
      </p:sp>
    </p:spTree>
    <p:extLst>
      <p:ext uri="{BB962C8B-B14F-4D97-AF65-F5344CB8AC3E}">
        <p14:creationId xmlns:p14="http://schemas.microsoft.com/office/powerpoint/2010/main" val="78378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C8E0-B5D4-4859-9DB3-D8A7785F01D0}"/>
              </a:ext>
            </a:extLst>
          </p:cNvPr>
          <p:cNvSpPr>
            <a:spLocks noGrp="1"/>
          </p:cNvSpPr>
          <p:nvPr>
            <p:ph type="title"/>
          </p:nvPr>
        </p:nvSpPr>
        <p:spPr/>
        <p:txBody>
          <a:bodyPr>
            <a:normAutofit/>
          </a:bodyPr>
          <a:lstStyle/>
          <a:p>
            <a:r>
              <a:rPr lang="en-US" sz="1800" dirty="0"/>
              <a:t>this is the code we are for pre-processing of image data set we have for our problem the image is converted to grayscale, and adaptive thresholding is applied to the image to binarize the text. then Morphological operations are then applied to remove noise and fill gaps in the text.</a:t>
            </a:r>
          </a:p>
        </p:txBody>
      </p:sp>
      <p:pic>
        <p:nvPicPr>
          <p:cNvPr id="6" name="Picture Placeholder 5">
            <a:extLst>
              <a:ext uri="{FF2B5EF4-FFF2-40B4-BE49-F238E27FC236}">
                <a16:creationId xmlns:a16="http://schemas.microsoft.com/office/drawing/2014/main" id="{43DE8080-F866-262A-DCD6-DB5D7CA798C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17" r="2617"/>
          <a:stretch>
            <a:fillRect/>
          </a:stretch>
        </p:blipFill>
        <p:spPr>
          <a:xfrm>
            <a:off x="0" y="303472"/>
            <a:ext cx="12192000" cy="4673600"/>
          </a:xfrm>
        </p:spPr>
      </p:pic>
      <p:sp>
        <p:nvSpPr>
          <p:cNvPr id="4" name="Text Placeholder 3">
            <a:extLst>
              <a:ext uri="{FF2B5EF4-FFF2-40B4-BE49-F238E27FC236}">
                <a16:creationId xmlns:a16="http://schemas.microsoft.com/office/drawing/2014/main" id="{17D14DED-BAC2-F343-45AF-787526CBC916}"/>
              </a:ext>
            </a:extLst>
          </p:cNvPr>
          <p:cNvSpPr>
            <a:spLocks noGrp="1"/>
          </p:cNvSpPr>
          <p:nvPr>
            <p:ph type="body" sz="half" idx="2"/>
          </p:nvPr>
        </p:nvSpPr>
        <p:spPr/>
        <p:txBody>
          <a:bodyPr/>
          <a:lstStyle/>
          <a:p>
            <a:r>
              <a:rPr lang="en-US" dirty="0"/>
              <a:t>Pre-Processing Of Image</a:t>
            </a:r>
          </a:p>
        </p:txBody>
      </p:sp>
    </p:spTree>
    <p:extLst>
      <p:ext uri="{BB962C8B-B14F-4D97-AF65-F5344CB8AC3E}">
        <p14:creationId xmlns:p14="http://schemas.microsoft.com/office/powerpoint/2010/main" val="120266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652F-419D-AB08-36B0-2981D0664927}"/>
              </a:ext>
            </a:extLst>
          </p:cNvPr>
          <p:cNvSpPr>
            <a:spLocks noGrp="1"/>
          </p:cNvSpPr>
          <p:nvPr>
            <p:ph type="title"/>
          </p:nvPr>
        </p:nvSpPr>
        <p:spPr>
          <a:xfrm>
            <a:off x="457200" y="4635500"/>
            <a:ext cx="7772400" cy="1787678"/>
          </a:xfrm>
        </p:spPr>
        <p:txBody>
          <a:bodyPr>
            <a:normAutofit fontScale="90000"/>
          </a:bodyPr>
          <a:lstStyle/>
          <a:p>
            <a:r>
              <a:rPr lang="en-US" sz="2800" dirty="0"/>
              <a:t>The code takes an input image, applies several preprocessing techniques to enhance the quality of the image for OCR, and displays the preprocessed image or a visual representation of the preprocessing steps as output and we are getting accuracy of 94%</a:t>
            </a:r>
          </a:p>
        </p:txBody>
      </p:sp>
      <p:pic>
        <p:nvPicPr>
          <p:cNvPr id="6" name="Picture Placeholder 5">
            <a:extLst>
              <a:ext uri="{FF2B5EF4-FFF2-40B4-BE49-F238E27FC236}">
                <a16:creationId xmlns:a16="http://schemas.microsoft.com/office/drawing/2014/main" id="{5EE2B558-5BF9-576A-E4E3-CE395FD1AF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457" b="15457"/>
          <a:stretch>
            <a:fillRect/>
          </a:stretch>
        </p:blipFill>
        <p:spPr>
          <a:xfrm>
            <a:off x="0" y="-1"/>
            <a:ext cx="12192000" cy="4508501"/>
          </a:xfrm>
        </p:spPr>
      </p:pic>
      <p:sp>
        <p:nvSpPr>
          <p:cNvPr id="4" name="Text Placeholder 3">
            <a:extLst>
              <a:ext uri="{FF2B5EF4-FFF2-40B4-BE49-F238E27FC236}">
                <a16:creationId xmlns:a16="http://schemas.microsoft.com/office/drawing/2014/main" id="{AD226B3E-5FAE-E114-E9C2-35F6CEE1A2B6}"/>
              </a:ext>
            </a:extLst>
          </p:cNvPr>
          <p:cNvSpPr>
            <a:spLocks noGrp="1"/>
          </p:cNvSpPr>
          <p:nvPr>
            <p:ph type="body" sz="half" idx="2"/>
          </p:nvPr>
        </p:nvSpPr>
        <p:spPr/>
        <p:txBody>
          <a:bodyPr/>
          <a:lstStyle/>
          <a:p>
            <a:r>
              <a:rPr lang="en-US" dirty="0"/>
              <a:t>OUTPUT OF THE PREVIOUS CODE</a:t>
            </a:r>
          </a:p>
        </p:txBody>
      </p:sp>
    </p:spTree>
    <p:extLst>
      <p:ext uri="{BB962C8B-B14F-4D97-AF65-F5344CB8AC3E}">
        <p14:creationId xmlns:p14="http://schemas.microsoft.com/office/powerpoint/2010/main" val="22930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42</TotalTime>
  <Words>277</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Minor Project Presentation Text Orientation </vt:lpstr>
      <vt:lpstr>Introduction</vt:lpstr>
      <vt:lpstr>Literature Review </vt:lpstr>
      <vt:lpstr> </vt:lpstr>
      <vt:lpstr>this is the code we are for pre-processing of image data set we have for our problem the image is converted to grayscale, and adaptive thresholding is applied to the image to binarize the text. then Morphological operations are then applied to remove noise and fill gaps in the text.</vt:lpstr>
      <vt:lpstr>The code takes an input image, applies several preprocessing techniques to enhance the quality of the image for OCR, and displays the preprocessed image or a visual representation of the preprocessing steps as output and we are getting accuracy of 94%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 Text Orientation </dc:title>
  <dc:creator>tanish sharma</dc:creator>
  <cp:lastModifiedBy>tanish sharma</cp:lastModifiedBy>
  <cp:revision>1</cp:revision>
  <dcterms:created xsi:type="dcterms:W3CDTF">2023-03-02T10:01:13Z</dcterms:created>
  <dcterms:modified xsi:type="dcterms:W3CDTF">2023-03-02T11:20:07Z</dcterms:modified>
</cp:coreProperties>
</file>